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9" r:id="rId39"/>
    <p:sldId id="300" r:id="rId40"/>
    <p:sldId id="301" r:id="rId41"/>
    <p:sldId id="302" r:id="rId42"/>
    <p:sldId id="303" r:id="rId43"/>
    <p:sldId id="304" r:id="rId44"/>
    <p:sldId id="306" r:id="rId45"/>
    <p:sldId id="307" r:id="rId46"/>
    <p:sldId id="305" r:id="rId47"/>
    <p:sldId id="294" r:id="rId48"/>
    <p:sldId id="295" r:id="rId49"/>
    <p:sldId id="296" r:id="rId50"/>
    <p:sldId id="297" r:id="rId51"/>
    <p:sldId id="298" r:id="rId52"/>
    <p:sldId id="308" r:id="rId5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5320105\Documents\monitoraggio%202016\mortalit&#22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5320105\Documents\monitoraggio%202016\mortalit&#224;.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Foglio_di_lavoro_di_Microsoft_Office_Excel1.xlsx"/></Relationships>
</file>

<file path=ppt/charts/_rels/chart4.xml.rels><?xml version="1.0" encoding="UTF-8" standalone="yes"?>
<Relationships xmlns="http://schemas.openxmlformats.org/package/2006/relationships"><Relationship Id="rId1" Type="http://schemas.openxmlformats.org/officeDocument/2006/relationships/package" Target="../embeddings/Foglio_di_lavoro_di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lang val="it-IT"/>
  <c:chart>
    <c:plotArea>
      <c:layout>
        <c:manualLayout>
          <c:layoutTarget val="inner"/>
          <c:xMode val="edge"/>
          <c:yMode val="edge"/>
          <c:x val="7.9077342452416474E-2"/>
          <c:y val="6.6466299546419125E-2"/>
          <c:w val="0.68311179885621121"/>
          <c:h val="0.90227545939412435"/>
        </c:manualLayout>
      </c:layout>
      <c:barChart>
        <c:barDir val="col"/>
        <c:grouping val="clustered"/>
        <c:ser>
          <c:idx val="0"/>
          <c:order val="0"/>
          <c:tx>
            <c:v>segnalati</c:v>
          </c:tx>
          <c:dLbls>
            <c:dLbl>
              <c:idx val="0"/>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AC73-48F5-90E8-68C8ADDEE905}"/>
                </c:ext>
              </c:extLst>
            </c:dLbl>
            <c:dLbl>
              <c:idx val="1"/>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AC73-48F5-90E8-68C8ADDEE905}"/>
                </c:ext>
              </c:extLst>
            </c:dLbl>
            <c:dLbl>
              <c:idx val="2"/>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AC73-48F5-90E8-68C8ADDEE905}"/>
                </c:ext>
              </c:extLst>
            </c:dLbl>
            <c:dLbl>
              <c:idx val="3"/>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AC73-48F5-90E8-68C8ADDEE905}"/>
                </c:ext>
              </c:extLst>
            </c:dLbl>
            <c:dLbl>
              <c:idx val="4"/>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AC73-48F5-90E8-68C8ADDEE905}"/>
                </c:ext>
              </c:extLst>
            </c:dLbl>
            <c:dLbl>
              <c:idx val="5"/>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AC73-48F5-90E8-68C8ADDEE905}"/>
                </c:ext>
              </c:extLst>
            </c:dLbl>
            <c:delete val="1"/>
            <c:spPr>
              <a:noFill/>
              <a:ln>
                <a:noFill/>
              </a:ln>
              <a:effectLst/>
            </c:spPr>
            <c:extLst xmlns:c16r2="http://schemas.microsoft.com/office/drawing/2015/06/chart">
              <c:ext xmlns:c15="http://schemas.microsoft.com/office/drawing/2012/chart" uri="{CE6537A1-D6FC-4f65-9D91-7224C49458BB}">
                <c15:showLeaderLines val="0"/>
              </c:ext>
            </c:extLst>
          </c:dLbls>
          <c:val>
            <c:numRef>
              <c:f>Foglio2!$A$1:$A$6</c:f>
              <c:numCache>
                <c:formatCode>General</c:formatCode>
                <c:ptCount val="6"/>
                <c:pt idx="0">
                  <c:v>574</c:v>
                </c:pt>
                <c:pt idx="1">
                  <c:v>207</c:v>
                </c:pt>
                <c:pt idx="2">
                  <c:v>115</c:v>
                </c:pt>
                <c:pt idx="3">
                  <c:v>18</c:v>
                </c:pt>
                <c:pt idx="4">
                  <c:v>15</c:v>
                </c:pt>
                <c:pt idx="5">
                  <c:v>929</c:v>
                </c:pt>
              </c:numCache>
            </c:numRef>
          </c:val>
          <c:extLst xmlns:c16r2="http://schemas.microsoft.com/office/drawing/2015/06/chart">
            <c:ext xmlns:c16="http://schemas.microsoft.com/office/drawing/2014/chart" uri="{C3380CC4-5D6E-409C-BE32-E72D297353CC}">
              <c16:uniqueId val="{00000006-AC73-48F5-90E8-68C8ADDEE905}"/>
            </c:ext>
          </c:extLst>
        </c:ser>
        <c:ser>
          <c:idx val="1"/>
          <c:order val="1"/>
          <c:tx>
            <c:v>non segnalati</c:v>
          </c:tx>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val>
            <c:numRef>
              <c:f>Foglio2!$B$1:$B$6</c:f>
              <c:numCache>
                <c:formatCode>General</c:formatCode>
                <c:ptCount val="6"/>
                <c:pt idx="0">
                  <c:v>52</c:v>
                </c:pt>
                <c:pt idx="2">
                  <c:v>363</c:v>
                </c:pt>
                <c:pt idx="3">
                  <c:v>134</c:v>
                </c:pt>
                <c:pt idx="4">
                  <c:v>11</c:v>
                </c:pt>
                <c:pt idx="5">
                  <c:v>560</c:v>
                </c:pt>
              </c:numCache>
            </c:numRef>
          </c:val>
          <c:extLst xmlns:c16r2="http://schemas.microsoft.com/office/drawing/2015/06/chart">
            <c:ext xmlns:c16="http://schemas.microsoft.com/office/drawing/2014/chart" uri="{C3380CC4-5D6E-409C-BE32-E72D297353CC}">
              <c16:uniqueId val="{00000007-AC73-48F5-90E8-68C8ADDEE905}"/>
            </c:ext>
          </c:extLst>
        </c:ser>
        <c:dLbls/>
        <c:axId val="66181760"/>
        <c:axId val="100618624"/>
      </c:barChart>
      <c:catAx>
        <c:axId val="66181760"/>
        <c:scaling>
          <c:orientation val="minMax"/>
        </c:scaling>
        <c:delete val="1"/>
        <c:axPos val="b"/>
        <c:tickLblPos val="none"/>
        <c:crossAx val="100618624"/>
        <c:crosses val="autoZero"/>
        <c:auto val="1"/>
        <c:lblAlgn val="ctr"/>
        <c:lblOffset val="100"/>
      </c:catAx>
      <c:valAx>
        <c:axId val="100618624"/>
        <c:scaling>
          <c:orientation val="minMax"/>
        </c:scaling>
        <c:axPos val="l"/>
        <c:majorGridlines/>
        <c:numFmt formatCode="General" sourceLinked="1"/>
        <c:tickLblPos val="nextTo"/>
        <c:crossAx val="66181760"/>
        <c:crosses val="autoZero"/>
        <c:crossBetween val="between"/>
      </c:valAx>
    </c:plotArea>
    <c:legend>
      <c:legendPos val="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it-IT"/>
  <c:chart>
    <c:plotArea>
      <c:layout/>
      <c:barChart>
        <c:barDir val="col"/>
        <c:grouping val="clustered"/>
        <c:ser>
          <c:idx val="0"/>
          <c:order val="0"/>
          <c:tx>
            <c:v>segnalati</c:v>
          </c:tx>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Lit>
              <c:ptCount val="1"/>
              <c:pt idx="0">
                <c:v> casa  hospice </c:v>
              </c:pt>
            </c:strLit>
          </c:cat>
          <c:val>
            <c:numRef>
              <c:f>Foglio1!$A$1:$A$6</c:f>
              <c:numCache>
                <c:formatCode>General</c:formatCode>
                <c:ptCount val="6"/>
                <c:pt idx="0">
                  <c:v>61.8</c:v>
                </c:pt>
                <c:pt idx="1">
                  <c:v>22.3</c:v>
                </c:pt>
                <c:pt idx="2">
                  <c:v>12.4</c:v>
                </c:pt>
                <c:pt idx="3">
                  <c:v>1.9000000000000001</c:v>
                </c:pt>
                <c:pt idx="4">
                  <c:v>1.6</c:v>
                </c:pt>
              </c:numCache>
            </c:numRef>
          </c:val>
          <c:extLst xmlns:c16r2="http://schemas.microsoft.com/office/drawing/2015/06/chart">
            <c:ext xmlns:c16="http://schemas.microsoft.com/office/drawing/2014/chart" uri="{C3380CC4-5D6E-409C-BE32-E72D297353CC}">
              <c16:uniqueId val="{00000000-F0F3-4B2C-BF1F-DA112F69DC61}"/>
            </c:ext>
          </c:extLst>
        </c:ser>
        <c:ser>
          <c:idx val="1"/>
          <c:order val="1"/>
          <c:tx>
            <c:v>non segnalati</c:v>
          </c:tx>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Lit>
              <c:ptCount val="1"/>
              <c:pt idx="0">
                <c:v> casa  hospice </c:v>
              </c:pt>
            </c:strLit>
          </c:cat>
          <c:val>
            <c:numRef>
              <c:f>Foglio1!$B$1:$B$6</c:f>
              <c:numCache>
                <c:formatCode>General</c:formatCode>
                <c:ptCount val="6"/>
                <c:pt idx="0">
                  <c:v>9.3000000000000007</c:v>
                </c:pt>
                <c:pt idx="2">
                  <c:v>64.8</c:v>
                </c:pt>
                <c:pt idx="3">
                  <c:v>23.9</c:v>
                </c:pt>
                <c:pt idx="4">
                  <c:v>2</c:v>
                </c:pt>
              </c:numCache>
            </c:numRef>
          </c:val>
          <c:extLst xmlns:c16r2="http://schemas.microsoft.com/office/drawing/2015/06/chart">
            <c:ext xmlns:c16="http://schemas.microsoft.com/office/drawing/2014/chart" uri="{C3380CC4-5D6E-409C-BE32-E72D297353CC}">
              <c16:uniqueId val="{00000001-F0F3-4B2C-BF1F-DA112F69DC61}"/>
            </c:ext>
          </c:extLst>
        </c:ser>
        <c:dLbls/>
        <c:axId val="100637312"/>
        <c:axId val="100639104"/>
      </c:barChart>
      <c:catAx>
        <c:axId val="100637312"/>
        <c:scaling>
          <c:orientation val="minMax"/>
        </c:scaling>
        <c:delete val="1"/>
        <c:axPos val="b"/>
        <c:numFmt formatCode="General" sourceLinked="0"/>
        <c:tickLblPos val="none"/>
        <c:crossAx val="100639104"/>
        <c:crosses val="autoZero"/>
        <c:auto val="1"/>
        <c:lblAlgn val="ctr"/>
        <c:lblOffset val="100"/>
      </c:catAx>
      <c:valAx>
        <c:axId val="100639104"/>
        <c:scaling>
          <c:orientation val="minMax"/>
        </c:scaling>
        <c:axPos val="l"/>
        <c:majorGridlines/>
        <c:numFmt formatCode="General" sourceLinked="1"/>
        <c:tickLblPos val="nextTo"/>
        <c:crossAx val="100637312"/>
        <c:crosses val="autoZero"/>
        <c:crossBetween val="between"/>
      </c:valAx>
    </c:plotArea>
    <c:legend>
      <c:legendPos val="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it-I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anno 2015</a:t>
            </a:r>
          </a:p>
        </c:rich>
      </c:tx>
      <c:layout>
        <c:manualLayout>
          <c:xMode val="edge"/>
          <c:yMode val="edge"/>
          <c:x val="0.39674300087489273"/>
          <c:y val="4.1666666666666664E-2"/>
        </c:manualLayout>
      </c:layout>
      <c:spPr>
        <a:noFill/>
        <a:ln>
          <a:noFill/>
        </a:ln>
        <a:effectLst/>
      </c:spPr>
    </c:title>
    <c:plotArea>
      <c:layout/>
      <c:barChart>
        <c:barDir val="col"/>
        <c:grouping val="clustered"/>
        <c:ser>
          <c:idx val="0"/>
          <c:order val="0"/>
          <c:tx>
            <c:strRef>
              <c:f>Foglio1!$B$3</c:f>
              <c:strCache>
                <c:ptCount val="1"/>
                <c:pt idx="0">
                  <c:v>N. Medici x 1000 ab</c:v>
                </c:pt>
              </c:strCache>
            </c:strRef>
          </c:tx>
          <c:spPr>
            <a:solidFill>
              <a:schemeClr val="accent1"/>
            </a:solidFill>
            <a:ln>
              <a:noFill/>
            </a:ln>
            <a:effectLst/>
          </c:spPr>
          <c:cat>
            <c:strRef>
              <c:f>Foglio1!$A$4:$A$7</c:f>
              <c:strCache>
                <c:ptCount val="4"/>
                <c:pt idx="0">
                  <c:v>ITALIA</c:v>
                </c:pt>
                <c:pt idx="1">
                  <c:v>GERMANIA</c:v>
                </c:pt>
                <c:pt idx="2">
                  <c:v>FRANCIA</c:v>
                </c:pt>
                <c:pt idx="3">
                  <c:v>REGNO UNITO</c:v>
                </c:pt>
              </c:strCache>
            </c:strRef>
          </c:cat>
          <c:val>
            <c:numRef>
              <c:f>Foglio1!$B$4:$B$7</c:f>
              <c:numCache>
                <c:formatCode>General</c:formatCode>
                <c:ptCount val="4"/>
                <c:pt idx="0">
                  <c:v>5</c:v>
                </c:pt>
                <c:pt idx="1">
                  <c:v>4</c:v>
                </c:pt>
                <c:pt idx="2">
                  <c:v>3.5</c:v>
                </c:pt>
                <c:pt idx="3">
                  <c:v>3</c:v>
                </c:pt>
              </c:numCache>
            </c:numRef>
          </c:val>
          <c:extLst xmlns:c16r2="http://schemas.microsoft.com/office/drawing/2015/06/chart">
            <c:ext xmlns:c16="http://schemas.microsoft.com/office/drawing/2014/chart" uri="{C3380CC4-5D6E-409C-BE32-E72D297353CC}">
              <c16:uniqueId val="{00000000-BBB8-48E2-9677-2A28B4BA07B2}"/>
            </c:ext>
          </c:extLst>
        </c:ser>
        <c:ser>
          <c:idx val="1"/>
          <c:order val="1"/>
          <c:tx>
            <c:strRef>
              <c:f>Foglio1!$C$3</c:f>
              <c:strCache>
                <c:ptCount val="1"/>
                <c:pt idx="0">
                  <c:v>N. Infermieri x 1000 ab</c:v>
                </c:pt>
              </c:strCache>
            </c:strRef>
          </c:tx>
          <c:spPr>
            <a:solidFill>
              <a:schemeClr val="accent2"/>
            </a:solidFill>
            <a:ln>
              <a:noFill/>
            </a:ln>
            <a:effectLst/>
          </c:spPr>
          <c:cat>
            <c:strRef>
              <c:f>Foglio1!$A$4:$A$7</c:f>
              <c:strCache>
                <c:ptCount val="4"/>
                <c:pt idx="0">
                  <c:v>ITALIA</c:v>
                </c:pt>
                <c:pt idx="1">
                  <c:v>GERMANIA</c:v>
                </c:pt>
                <c:pt idx="2">
                  <c:v>FRANCIA</c:v>
                </c:pt>
                <c:pt idx="3">
                  <c:v>REGNO UNITO</c:v>
                </c:pt>
              </c:strCache>
            </c:strRef>
          </c:cat>
          <c:val>
            <c:numRef>
              <c:f>Foglio1!$C$4:$C$7</c:f>
              <c:numCache>
                <c:formatCode>General</c:formatCode>
                <c:ptCount val="4"/>
                <c:pt idx="0">
                  <c:v>6</c:v>
                </c:pt>
                <c:pt idx="1">
                  <c:v>12</c:v>
                </c:pt>
                <c:pt idx="2">
                  <c:v>10.5</c:v>
                </c:pt>
                <c:pt idx="3">
                  <c:v>9</c:v>
                </c:pt>
              </c:numCache>
            </c:numRef>
          </c:val>
          <c:extLst xmlns:c16r2="http://schemas.microsoft.com/office/drawing/2015/06/chart">
            <c:ext xmlns:c16="http://schemas.microsoft.com/office/drawing/2014/chart" uri="{C3380CC4-5D6E-409C-BE32-E72D297353CC}">
              <c16:uniqueId val="{00000001-BBB8-48E2-9677-2A28B4BA07B2}"/>
            </c:ext>
          </c:extLst>
        </c:ser>
        <c:dLbls/>
        <c:gapWidth val="219"/>
        <c:overlap val="-27"/>
        <c:axId val="74342400"/>
        <c:axId val="74343936"/>
      </c:barChart>
      <c:catAx>
        <c:axId val="743424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74343936"/>
        <c:crosses val="autoZero"/>
        <c:auto val="1"/>
        <c:lblAlgn val="ctr"/>
        <c:lblOffset val="100"/>
      </c:catAx>
      <c:valAx>
        <c:axId val="7434393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7434240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chart>
  <c:spPr>
    <a:noFill/>
    <a:ln>
      <a:noFill/>
    </a:ln>
    <a:effectLst/>
  </c:spPr>
  <c:txPr>
    <a:bodyPr/>
    <a:lstStyle/>
    <a:p>
      <a:pPr>
        <a:defRPr/>
      </a:pPr>
      <a:endParaRPr lang="it-IT"/>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it-IT"/>
  <c:chart>
    <c:plotArea>
      <c:layout/>
      <c:barChart>
        <c:barDir val="bar"/>
        <c:grouping val="clustered"/>
        <c:ser>
          <c:idx val="0"/>
          <c:order val="0"/>
          <c:tx>
            <c:strRef>
              <c:f>Foglio1!$B$1</c:f>
              <c:strCache>
                <c:ptCount val="1"/>
                <c:pt idx="0">
                  <c:v>var %</c:v>
                </c:pt>
              </c:strCache>
            </c:strRef>
          </c:tx>
          <c:dPt>
            <c:idx val="13"/>
            <c:spPr>
              <a:solidFill>
                <a:schemeClr val="accent2">
                  <a:lumMod val="75000"/>
                </a:schemeClr>
              </a:solidFill>
            </c:spPr>
            <c:extLst xmlns:c16r2="http://schemas.microsoft.com/office/drawing/2015/06/chart">
              <c:ext xmlns:c16="http://schemas.microsoft.com/office/drawing/2014/chart" uri="{C3380CC4-5D6E-409C-BE32-E72D297353CC}">
                <c16:uniqueId val="{00000000-5894-4EFF-BB6C-611618F65703}"/>
              </c:ext>
            </c:extLst>
          </c:dPt>
          <c:dPt>
            <c:idx val="20"/>
            <c:spPr>
              <a:solidFill>
                <a:schemeClr val="accent5">
                  <a:lumMod val="60000"/>
                  <a:lumOff val="40000"/>
                </a:schemeClr>
              </a:solidFill>
            </c:spPr>
            <c:extLst xmlns:c16r2="http://schemas.microsoft.com/office/drawing/2015/06/chart">
              <c:ext xmlns:c16="http://schemas.microsoft.com/office/drawing/2014/chart" uri="{C3380CC4-5D6E-409C-BE32-E72D297353CC}">
                <c16:uniqueId val="{00000001-5894-4EFF-BB6C-611618F65703}"/>
              </c:ext>
            </c:extLst>
          </c:dPt>
          <c:dLbls>
            <c:spPr>
              <a:noFill/>
              <a:ln>
                <a:noFill/>
              </a:ln>
              <a:effectLst/>
            </c:spPr>
            <c:txPr>
              <a:bodyPr/>
              <a:lstStyle/>
              <a:p>
                <a:pPr>
                  <a:defRPr sz="1000"/>
                </a:pPr>
                <a:endParaRPr lang="it-IT"/>
              </a:p>
            </c:txPr>
            <c:showVal val="1"/>
            <c:extLst xmlns:c16r2="http://schemas.microsoft.com/office/drawing/2015/06/chart">
              <c:ext xmlns:c15="http://schemas.microsoft.com/office/drawing/2012/chart" uri="{CE6537A1-D6FC-4f65-9D91-7224C49458BB}">
                <c15:layout/>
                <c15:showLeaderLines val="0"/>
              </c:ext>
            </c:extLst>
          </c:dLbls>
          <c:cat>
            <c:strRef>
              <c:f>Foglio1!$A$2:$A$23</c:f>
              <c:strCache>
                <c:ptCount val="22"/>
                <c:pt idx="0">
                  <c:v>Calabria</c:v>
                </c:pt>
                <c:pt idx="1">
                  <c:v>Basilicata</c:v>
                </c:pt>
                <c:pt idx="2">
                  <c:v>Lazio</c:v>
                </c:pt>
                <c:pt idx="3">
                  <c:v>Umbria</c:v>
                </c:pt>
                <c:pt idx="4">
                  <c:v>Sicilia</c:v>
                </c:pt>
                <c:pt idx="5">
                  <c:v>Molise</c:v>
                </c:pt>
                <c:pt idx="6">
                  <c:v>Abruzzo</c:v>
                </c:pt>
                <c:pt idx="7">
                  <c:v>Campania</c:v>
                </c:pt>
                <c:pt idx="8">
                  <c:v>Toscana</c:v>
                </c:pt>
                <c:pt idx="9">
                  <c:v>Puglia</c:v>
                </c:pt>
                <c:pt idx="10">
                  <c:v>Friuli-Venezia G.</c:v>
                </c:pt>
                <c:pt idx="11">
                  <c:v>Marche</c:v>
                </c:pt>
                <c:pt idx="12">
                  <c:v>Sardegna</c:v>
                </c:pt>
                <c:pt idx="13">
                  <c:v>ITALIA</c:v>
                </c:pt>
                <c:pt idx="14">
                  <c:v>Veneto</c:v>
                </c:pt>
                <c:pt idx="15">
                  <c:v>Liguria</c:v>
                </c:pt>
                <c:pt idx="16">
                  <c:v>Emilia-Romagna</c:v>
                </c:pt>
                <c:pt idx="17">
                  <c:v>Bolzano</c:v>
                </c:pt>
                <c:pt idx="18">
                  <c:v>Piemonte</c:v>
                </c:pt>
                <c:pt idx="19">
                  <c:v>Valle d'Aosta</c:v>
                </c:pt>
                <c:pt idx="20">
                  <c:v>Trento</c:v>
                </c:pt>
                <c:pt idx="21">
                  <c:v>Lombardia</c:v>
                </c:pt>
              </c:strCache>
            </c:strRef>
          </c:cat>
          <c:val>
            <c:numRef>
              <c:f>Foglio1!$B$2:$B$23</c:f>
              <c:numCache>
                <c:formatCode>0.0</c:formatCode>
                <c:ptCount val="22"/>
                <c:pt idx="0">
                  <c:v>3.9674416337671197</c:v>
                </c:pt>
                <c:pt idx="1">
                  <c:v>5.3320601281419391</c:v>
                </c:pt>
                <c:pt idx="2">
                  <c:v>5.4870722717368459</c:v>
                </c:pt>
                <c:pt idx="3">
                  <c:v>5.5571360834518728</c:v>
                </c:pt>
                <c:pt idx="4">
                  <c:v>5.8054773578925776</c:v>
                </c:pt>
                <c:pt idx="5">
                  <c:v>5.9128470974695917</c:v>
                </c:pt>
                <c:pt idx="6">
                  <c:v>6.143504767859902</c:v>
                </c:pt>
                <c:pt idx="7">
                  <c:v>7.0373572535033704</c:v>
                </c:pt>
                <c:pt idx="8">
                  <c:v>8.6289307040625989</c:v>
                </c:pt>
                <c:pt idx="9">
                  <c:v>12.086234856434306</c:v>
                </c:pt>
                <c:pt idx="10">
                  <c:v>12.474617571409318</c:v>
                </c:pt>
                <c:pt idx="11">
                  <c:v>12.649327675582461</c:v>
                </c:pt>
                <c:pt idx="12">
                  <c:v>12.81911165492582</c:v>
                </c:pt>
                <c:pt idx="13">
                  <c:v>15.570531006183836</c:v>
                </c:pt>
                <c:pt idx="14">
                  <c:v>16.668347689266206</c:v>
                </c:pt>
                <c:pt idx="15">
                  <c:v>16.820908079355167</c:v>
                </c:pt>
                <c:pt idx="16">
                  <c:v>17.212670323280271</c:v>
                </c:pt>
                <c:pt idx="17">
                  <c:v>22.734427704070161</c:v>
                </c:pt>
                <c:pt idx="18">
                  <c:v>22.89482105513839</c:v>
                </c:pt>
                <c:pt idx="19">
                  <c:v>24.831217931406961</c:v>
                </c:pt>
                <c:pt idx="20">
                  <c:v>29.911379499647094</c:v>
                </c:pt>
                <c:pt idx="21">
                  <c:v>36.591297792267177</c:v>
                </c:pt>
              </c:numCache>
            </c:numRef>
          </c:val>
          <c:extLst xmlns:c16r2="http://schemas.microsoft.com/office/drawing/2015/06/chart">
            <c:ext xmlns:c16="http://schemas.microsoft.com/office/drawing/2014/chart" uri="{C3380CC4-5D6E-409C-BE32-E72D297353CC}">
              <c16:uniqueId val="{00000002-5894-4EFF-BB6C-611618F65703}"/>
            </c:ext>
          </c:extLst>
        </c:ser>
        <c:ser>
          <c:idx val="1"/>
          <c:order val="1"/>
          <c:tx>
            <c:strRef>
              <c:f>Foglio1!$C$1</c:f>
              <c:strCache>
                <c:ptCount val="1"/>
              </c:strCache>
            </c:strRef>
          </c:tx>
          <c:cat>
            <c:strRef>
              <c:f>Foglio1!$A$2:$A$23</c:f>
              <c:strCache>
                <c:ptCount val="22"/>
                <c:pt idx="0">
                  <c:v>Calabria</c:v>
                </c:pt>
                <c:pt idx="1">
                  <c:v>Basilicata</c:v>
                </c:pt>
                <c:pt idx="2">
                  <c:v>Lazio</c:v>
                </c:pt>
                <c:pt idx="3">
                  <c:v>Umbria</c:v>
                </c:pt>
                <c:pt idx="4">
                  <c:v>Sicilia</c:v>
                </c:pt>
                <c:pt idx="5">
                  <c:v>Molise</c:v>
                </c:pt>
                <c:pt idx="6">
                  <c:v>Abruzzo</c:v>
                </c:pt>
                <c:pt idx="7">
                  <c:v>Campania</c:v>
                </c:pt>
                <c:pt idx="8">
                  <c:v>Toscana</c:v>
                </c:pt>
                <c:pt idx="9">
                  <c:v>Puglia</c:v>
                </c:pt>
                <c:pt idx="10">
                  <c:v>Friuli-Venezia G.</c:v>
                </c:pt>
                <c:pt idx="11">
                  <c:v>Marche</c:v>
                </c:pt>
                <c:pt idx="12">
                  <c:v>Sardegna</c:v>
                </c:pt>
                <c:pt idx="13">
                  <c:v>ITALIA</c:v>
                </c:pt>
                <c:pt idx="14">
                  <c:v>Veneto</c:v>
                </c:pt>
                <c:pt idx="15">
                  <c:v>Liguria</c:v>
                </c:pt>
                <c:pt idx="16">
                  <c:v>Emilia-Romagna</c:v>
                </c:pt>
                <c:pt idx="17">
                  <c:v>Bolzano</c:v>
                </c:pt>
                <c:pt idx="18">
                  <c:v>Piemonte</c:v>
                </c:pt>
                <c:pt idx="19">
                  <c:v>Valle d'Aosta</c:v>
                </c:pt>
                <c:pt idx="20">
                  <c:v>Trento</c:v>
                </c:pt>
                <c:pt idx="21">
                  <c:v>Lombardia</c:v>
                </c:pt>
              </c:strCache>
            </c:strRef>
          </c:cat>
          <c:val>
            <c:numRef>
              <c:f>Foglio1!$C$2:$C$24</c:f>
              <c:numCache>
                <c:formatCode>General</c:formatCode>
                <c:ptCount val="23"/>
              </c:numCache>
            </c:numRef>
          </c:val>
          <c:extLst xmlns:c16r2="http://schemas.microsoft.com/office/drawing/2015/06/chart">
            <c:ext xmlns:c16="http://schemas.microsoft.com/office/drawing/2014/chart" uri="{C3380CC4-5D6E-409C-BE32-E72D297353CC}">
              <c16:uniqueId val="{00000003-5894-4EFF-BB6C-611618F65703}"/>
            </c:ext>
          </c:extLst>
        </c:ser>
        <c:ser>
          <c:idx val="2"/>
          <c:order val="2"/>
          <c:tx>
            <c:strRef>
              <c:f>Foglio1!$D$1</c:f>
              <c:strCache>
                <c:ptCount val="1"/>
              </c:strCache>
            </c:strRef>
          </c:tx>
          <c:cat>
            <c:strRef>
              <c:f>Foglio1!$A$2:$A$23</c:f>
              <c:strCache>
                <c:ptCount val="22"/>
                <c:pt idx="0">
                  <c:v>Calabria</c:v>
                </c:pt>
                <c:pt idx="1">
                  <c:v>Basilicata</c:v>
                </c:pt>
                <c:pt idx="2">
                  <c:v>Lazio</c:v>
                </c:pt>
                <c:pt idx="3">
                  <c:v>Umbria</c:v>
                </c:pt>
                <c:pt idx="4">
                  <c:v>Sicilia</c:v>
                </c:pt>
                <c:pt idx="5">
                  <c:v>Molise</c:v>
                </c:pt>
                <c:pt idx="6">
                  <c:v>Abruzzo</c:v>
                </c:pt>
                <c:pt idx="7">
                  <c:v>Campania</c:v>
                </c:pt>
                <c:pt idx="8">
                  <c:v>Toscana</c:v>
                </c:pt>
                <c:pt idx="9">
                  <c:v>Puglia</c:v>
                </c:pt>
                <c:pt idx="10">
                  <c:v>Friuli-Venezia G.</c:v>
                </c:pt>
                <c:pt idx="11">
                  <c:v>Marche</c:v>
                </c:pt>
                <c:pt idx="12">
                  <c:v>Sardegna</c:v>
                </c:pt>
                <c:pt idx="13">
                  <c:v>ITALIA</c:v>
                </c:pt>
                <c:pt idx="14">
                  <c:v>Veneto</c:v>
                </c:pt>
                <c:pt idx="15">
                  <c:v>Liguria</c:v>
                </c:pt>
                <c:pt idx="16">
                  <c:v>Emilia-Romagna</c:v>
                </c:pt>
                <c:pt idx="17">
                  <c:v>Bolzano</c:v>
                </c:pt>
                <c:pt idx="18">
                  <c:v>Piemonte</c:v>
                </c:pt>
                <c:pt idx="19">
                  <c:v>Valle d'Aosta</c:v>
                </c:pt>
                <c:pt idx="20">
                  <c:v>Trento</c:v>
                </c:pt>
                <c:pt idx="21">
                  <c:v>Lombardia</c:v>
                </c:pt>
              </c:strCache>
            </c:strRef>
          </c:cat>
          <c:val>
            <c:numRef>
              <c:f>Foglio1!$D$2:$D$24</c:f>
              <c:numCache>
                <c:formatCode>General</c:formatCode>
                <c:ptCount val="23"/>
              </c:numCache>
            </c:numRef>
          </c:val>
          <c:extLst xmlns:c16r2="http://schemas.microsoft.com/office/drawing/2015/06/chart">
            <c:ext xmlns:c16="http://schemas.microsoft.com/office/drawing/2014/chart" uri="{C3380CC4-5D6E-409C-BE32-E72D297353CC}">
              <c16:uniqueId val="{00000004-5894-4EFF-BB6C-611618F65703}"/>
            </c:ext>
          </c:extLst>
        </c:ser>
        <c:dLbls/>
        <c:gapWidth val="38"/>
        <c:overlap val="70"/>
        <c:axId val="74619904"/>
        <c:axId val="74638080"/>
      </c:barChart>
      <c:catAx>
        <c:axId val="74619904"/>
        <c:scaling>
          <c:orientation val="minMax"/>
        </c:scaling>
        <c:axPos val="l"/>
        <c:numFmt formatCode="General" sourceLinked="0"/>
        <c:tickLblPos val="nextTo"/>
        <c:txPr>
          <a:bodyPr/>
          <a:lstStyle/>
          <a:p>
            <a:pPr>
              <a:defRPr sz="1100"/>
            </a:pPr>
            <a:endParaRPr lang="it-IT"/>
          </a:p>
        </c:txPr>
        <c:crossAx val="74638080"/>
        <c:crosses val="autoZero"/>
        <c:auto val="1"/>
        <c:lblAlgn val="ctr"/>
        <c:lblOffset val="100"/>
      </c:catAx>
      <c:valAx>
        <c:axId val="74638080"/>
        <c:scaling>
          <c:orientation val="minMax"/>
        </c:scaling>
        <c:delete val="1"/>
        <c:axPos val="b"/>
        <c:numFmt formatCode="0.0" sourceLinked="1"/>
        <c:tickLblPos val="none"/>
        <c:crossAx val="74619904"/>
        <c:crosses val="autoZero"/>
        <c:crossBetween val="between"/>
      </c:valAx>
    </c:plotArea>
    <c:plotVisOnly val="1"/>
    <c:dispBlanksAs val="gap"/>
  </c:chart>
  <c:txPr>
    <a:bodyPr/>
    <a:lstStyle/>
    <a:p>
      <a:pPr>
        <a:defRPr sz="1800"/>
      </a:pPr>
      <a:endParaRPr lang="it-IT"/>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2A0D21-81A2-4792-BCA9-8F04CFB5EE28}" type="datetimeFigureOut">
              <a:rPr lang="it-IT" smtClean="0"/>
              <a:pPr/>
              <a:t>26/10/2022</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1E46D-2A10-4C82-A6F8-95B1E9F951F9}" type="slidenum">
              <a:rPr lang="it-IT" smtClean="0"/>
              <a:pPr/>
              <a:t>‹N›</a:t>
            </a:fld>
            <a:endParaRPr lang="it-IT" dirty="0"/>
          </a:p>
        </p:txBody>
      </p:sp>
    </p:spTree>
    <p:extLst>
      <p:ext uri="{BB962C8B-B14F-4D97-AF65-F5344CB8AC3E}">
        <p14:creationId xmlns:p14="http://schemas.microsoft.com/office/powerpoint/2010/main" xmlns="" val="2064025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D85F471-7E2E-4262-B186-E526F6199243}" type="slidenum">
              <a:rPr lang="it-IT"/>
              <a:pPr/>
              <a:t>2</a:t>
            </a:fld>
            <a:endParaRPr lang="it-IT"/>
          </a:p>
        </p:txBody>
      </p:sp>
      <p:sp>
        <p:nvSpPr>
          <p:cNvPr id="36866" name="Segnaposto immagine diapositiva 1"/>
          <p:cNvSpPr>
            <a:spLocks noGrp="1" noRot="1" noChangeAspect="1" noTextEdit="1"/>
          </p:cNvSpPr>
          <p:nvPr>
            <p:ph type="sldImg"/>
          </p:nvPr>
        </p:nvSpPr>
        <p:spPr>
          <a:ln/>
          <a:extLst>
            <a:ext uri="{909E8E84-426E-40DD-AFC4-6F175D3DCCD1}">
              <a14:hiddenFill xmlns:a14="http://schemas.microsoft.com/office/drawing/2010/main" xmlns="">
                <a:noFill/>
              </a14:hiddenFill>
            </a:ext>
          </a:extLst>
        </p:spPr>
      </p:sp>
      <p:sp>
        <p:nvSpPr>
          <p:cNvPr id="36867" name="Segnaposto note 2"/>
          <p:cNvSpPr>
            <a:spLocks noGrp="1"/>
          </p:cNvSpPr>
          <p:nvPr>
            <p:ph type="body" idx="1"/>
          </p:nvPr>
        </p:nvSpPr>
        <p:spPr/>
        <p:txBody>
          <a:bodyPr/>
          <a:lstStyle/>
          <a:p>
            <a:pPr>
              <a:spcBef>
                <a:spcPct val="0"/>
              </a:spcBef>
            </a:pPr>
            <a:r>
              <a:rPr lang="it-IT"/>
              <a:t>Per cominciare bisogna dare una definizione di cure palliative, dalla quale si può successivamente definire quale sia l’obiettivo da perseguire</a:t>
            </a:r>
          </a:p>
          <a:p>
            <a:pPr>
              <a:spcBef>
                <a:spcPct val="0"/>
              </a:spcBef>
            </a:pPr>
            <a:r>
              <a:rPr lang="it-IT"/>
              <a:t>Sono pazienti che si trovano in una condizione di estrema fragilità  </a:t>
            </a:r>
          </a:p>
          <a:p>
            <a:pPr>
              <a:spcBef>
                <a:spcPct val="0"/>
              </a:spcBef>
            </a:pPr>
            <a:endParaRPr lang="en-US"/>
          </a:p>
        </p:txBody>
      </p:sp>
      <p:sp>
        <p:nvSpPr>
          <p:cNvPr id="20483" name="Segnaposto numero diapositiva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98B6A77-28AE-43EB-9E7C-4AE0379E00B8}" type="slidenum">
              <a:rPr lang="en-US" sz="1200">
                <a:latin typeface="+mn-lt"/>
              </a:rPr>
              <a:pPr algn="r">
                <a:defRPr/>
              </a:pPr>
              <a:t>2</a:t>
            </a:fld>
            <a:endParaRPr lang="en-US" sz="1200">
              <a:latin typeface="+mn-lt"/>
            </a:endParaRPr>
          </a:p>
        </p:txBody>
      </p:sp>
    </p:spTree>
    <p:extLst>
      <p:ext uri="{BB962C8B-B14F-4D97-AF65-F5344CB8AC3E}">
        <p14:creationId xmlns:p14="http://schemas.microsoft.com/office/powerpoint/2010/main" xmlns="" val="111314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Il sistema ACG (</a:t>
            </a:r>
            <a:r>
              <a:rPr lang="it-IT" sz="1200" i="1" kern="1200" dirty="0" err="1" smtClean="0">
                <a:solidFill>
                  <a:schemeClr val="tx1"/>
                </a:solidFill>
                <a:effectLst/>
                <a:latin typeface="+mn-lt"/>
                <a:ea typeface="+mn-ea"/>
                <a:cs typeface="+mn-cs"/>
              </a:rPr>
              <a:t>Adjusted</a:t>
            </a:r>
            <a:r>
              <a:rPr lang="it-IT" sz="1200" i="1" kern="1200" dirty="0" smtClean="0">
                <a:solidFill>
                  <a:schemeClr val="tx1"/>
                </a:solidFill>
                <a:effectLst/>
                <a:latin typeface="+mn-lt"/>
                <a:ea typeface="+mn-ea"/>
                <a:cs typeface="+mn-cs"/>
              </a:rPr>
              <a:t> </a:t>
            </a:r>
            <a:r>
              <a:rPr lang="it-IT" sz="1200" i="1" kern="1200" dirty="0" err="1" smtClean="0">
                <a:solidFill>
                  <a:schemeClr val="tx1"/>
                </a:solidFill>
                <a:effectLst/>
                <a:latin typeface="+mn-lt"/>
                <a:ea typeface="+mn-ea"/>
                <a:cs typeface="+mn-cs"/>
              </a:rPr>
              <a:t>Clinical</a:t>
            </a:r>
            <a:r>
              <a:rPr lang="it-IT" sz="1200" i="1" kern="1200" dirty="0" smtClean="0">
                <a:solidFill>
                  <a:schemeClr val="tx1"/>
                </a:solidFill>
                <a:effectLst/>
                <a:latin typeface="+mn-lt"/>
                <a:ea typeface="+mn-ea"/>
                <a:cs typeface="+mn-cs"/>
              </a:rPr>
              <a:t> Group)</a:t>
            </a:r>
            <a:r>
              <a:rPr lang="it-IT" sz="1200" kern="1200" dirty="0" smtClean="0">
                <a:solidFill>
                  <a:schemeClr val="tx1"/>
                </a:solidFill>
                <a:effectLst/>
                <a:latin typeface="+mn-lt"/>
                <a:ea typeface="+mn-ea"/>
                <a:cs typeface="+mn-cs"/>
              </a:rPr>
              <a:t>, indicato dalla Regione Veneto quale strumento per la stratificazione della popolazione in base ai bisogni di salute, quantifica nell’1% della popolazione il bisogno di cure palliative; si tratta di malati con qualsiasi patologia che, in base alle loro condizioni cliniche e alla storia della loro malattia, hanno un’elevata probabilità di morire entro un anno. </a:t>
            </a:r>
          </a:p>
          <a:p>
            <a:endParaRPr lang="it-IT" altLang="it-IT" dirty="0" smtClean="0"/>
          </a:p>
        </p:txBody>
      </p:sp>
      <p:sp>
        <p:nvSpPr>
          <p:cNvPr id="4" name="Segnaposto numero diapositiva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10B39C66-914F-4138-94E8-A5B8E46695F3}" type="slidenum">
              <a:rPr lang="it-IT" sz="1200" b="0">
                <a:latin typeface="+mn-lt"/>
                <a:cs typeface="+mn-cs"/>
              </a:rPr>
              <a:pPr algn="r" fontAlgn="auto">
                <a:spcBef>
                  <a:spcPts val="0"/>
                </a:spcBef>
                <a:spcAft>
                  <a:spcPts val="0"/>
                </a:spcAft>
                <a:defRPr/>
              </a:pPr>
              <a:t>7</a:t>
            </a:fld>
            <a:endParaRPr lang="it-IT" sz="1200" b="0">
              <a:latin typeface="+mn-lt"/>
              <a:cs typeface="+mn-cs"/>
            </a:endParaRPr>
          </a:p>
        </p:txBody>
      </p:sp>
    </p:spTree>
    <p:extLst>
      <p:ext uri="{BB962C8B-B14F-4D97-AF65-F5344CB8AC3E}">
        <p14:creationId xmlns:p14="http://schemas.microsoft.com/office/powerpoint/2010/main" xmlns="" val="217910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94CD4A2-D43E-4E28-A90E-320884B2D106}" type="slidenum">
              <a:rPr lang="it-IT" smtClean="0"/>
              <a:pPr/>
              <a:t>23</a:t>
            </a:fld>
            <a:endParaRPr lang="it-IT"/>
          </a:p>
        </p:txBody>
      </p:sp>
    </p:spTree>
    <p:extLst>
      <p:ext uri="{BB962C8B-B14F-4D97-AF65-F5344CB8AC3E}">
        <p14:creationId xmlns:p14="http://schemas.microsoft.com/office/powerpoint/2010/main" xmlns="" val="1612132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94CD4A2-D43E-4E28-A90E-320884B2D106}" type="slidenum">
              <a:rPr lang="it-IT" smtClean="0"/>
              <a:pPr/>
              <a:t>24</a:t>
            </a:fld>
            <a:endParaRPr lang="it-IT"/>
          </a:p>
        </p:txBody>
      </p:sp>
    </p:spTree>
    <p:extLst>
      <p:ext uri="{BB962C8B-B14F-4D97-AF65-F5344CB8AC3E}">
        <p14:creationId xmlns:p14="http://schemas.microsoft.com/office/powerpoint/2010/main" xmlns="" val="1155578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CBF425-ACDF-4F7F-AE9A-D1285FA7D0AA}" type="datetimeFigureOut">
              <a:rPr lang="it-IT" smtClean="0"/>
              <a:pPr/>
              <a:t>26/10/2022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C57F28A-4EB5-4759-88E7-4D12C31CD229}" type="slidenum">
              <a:rPr lang="it-IT" smtClean="0"/>
              <a:pPr/>
              <a:t>‹N›</a:t>
            </a:fld>
            <a:endParaRPr lang="it-IT" dirty="0"/>
          </a:p>
        </p:txBody>
      </p:sp>
    </p:spTree>
    <p:extLst>
      <p:ext uri="{BB962C8B-B14F-4D97-AF65-F5344CB8AC3E}">
        <p14:creationId xmlns:p14="http://schemas.microsoft.com/office/powerpoint/2010/main" xmlns="" val="241823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CBF425-ACDF-4F7F-AE9A-D1285FA7D0AA}" type="datetimeFigureOut">
              <a:rPr lang="it-IT" smtClean="0"/>
              <a:pPr/>
              <a:t>26/10/2022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C57F28A-4EB5-4759-88E7-4D12C31CD229}" type="slidenum">
              <a:rPr lang="it-IT" smtClean="0"/>
              <a:pPr/>
              <a:t>‹N›</a:t>
            </a:fld>
            <a:endParaRPr lang="it-IT" dirty="0"/>
          </a:p>
        </p:txBody>
      </p:sp>
    </p:spTree>
    <p:extLst>
      <p:ext uri="{BB962C8B-B14F-4D97-AF65-F5344CB8AC3E}">
        <p14:creationId xmlns:p14="http://schemas.microsoft.com/office/powerpoint/2010/main" xmlns="" val="370657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CBF425-ACDF-4F7F-AE9A-D1285FA7D0AA}" type="datetimeFigureOut">
              <a:rPr lang="it-IT" smtClean="0"/>
              <a:pPr/>
              <a:t>26/10/2022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C57F28A-4EB5-4759-88E7-4D12C31CD229}" type="slidenum">
              <a:rPr lang="it-IT" smtClean="0"/>
              <a:pPr/>
              <a:t>‹N›</a:t>
            </a:fld>
            <a:endParaRPr lang="it-IT" dirty="0"/>
          </a:p>
        </p:txBody>
      </p:sp>
    </p:spTree>
    <p:extLst>
      <p:ext uri="{BB962C8B-B14F-4D97-AF65-F5344CB8AC3E}">
        <p14:creationId xmlns:p14="http://schemas.microsoft.com/office/powerpoint/2010/main" xmlns="" val="2643723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Vuoto">
    <p:spTree>
      <p:nvGrpSpPr>
        <p:cNvPr id="1" name=""/>
        <p:cNvGrpSpPr/>
        <p:nvPr/>
      </p:nvGrpSpPr>
      <p:grpSpPr>
        <a:xfrm>
          <a:off x="0" y="0"/>
          <a:ext cx="0" cy="0"/>
          <a:chOff x="0" y="0"/>
          <a:chExt cx="0" cy="0"/>
        </a:xfrm>
      </p:grpSpPr>
      <p:sp>
        <p:nvSpPr>
          <p:cNvPr id="2" name="Numero diapositiva"/>
          <p:cNvSpPr txBox="1">
            <a:spLocks noGrp="1"/>
          </p:cNvSpPr>
          <p:nvPr>
            <p:ph type="sldNum" sz="quarter" idx="10"/>
          </p:nvPr>
        </p:nvSpPr>
        <p:spPr/>
        <p:txBody>
          <a:bodyPr/>
          <a:lstStyle>
            <a:lvl1pPr>
              <a:defRPr/>
            </a:lvl1pPr>
          </a:lstStyle>
          <a:p>
            <a:fld id="{C72247C4-F549-4F54-BFE1-AB7FF9D7B331}" type="slidenum">
              <a:rPr lang="it-IT" altLang="it-IT"/>
              <a:pPr/>
              <a:t>‹N›</a:t>
            </a:fld>
            <a:endParaRPr lang="it-IT" altLang="it-IT"/>
          </a:p>
        </p:txBody>
      </p:sp>
    </p:spTree>
    <p:extLst>
      <p:ext uri="{BB962C8B-B14F-4D97-AF65-F5344CB8AC3E}">
        <p14:creationId xmlns:p14="http://schemas.microsoft.com/office/powerpoint/2010/main" xmlns="" val="323219330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CBF425-ACDF-4F7F-AE9A-D1285FA7D0AA}" type="datetimeFigureOut">
              <a:rPr lang="it-IT" smtClean="0"/>
              <a:pPr/>
              <a:t>26/10/2022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C57F28A-4EB5-4759-88E7-4D12C31CD229}" type="slidenum">
              <a:rPr lang="it-IT" smtClean="0"/>
              <a:pPr/>
              <a:t>‹N›</a:t>
            </a:fld>
            <a:endParaRPr lang="it-IT" dirty="0"/>
          </a:p>
        </p:txBody>
      </p:sp>
    </p:spTree>
    <p:extLst>
      <p:ext uri="{BB962C8B-B14F-4D97-AF65-F5344CB8AC3E}">
        <p14:creationId xmlns:p14="http://schemas.microsoft.com/office/powerpoint/2010/main" xmlns="" val="3722793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4BCBF425-ACDF-4F7F-AE9A-D1285FA7D0AA}" type="datetimeFigureOut">
              <a:rPr lang="it-IT" smtClean="0"/>
              <a:pPr/>
              <a:t>26/10/2022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DC57F28A-4EB5-4759-88E7-4D12C31CD229}" type="slidenum">
              <a:rPr lang="it-IT" smtClean="0"/>
              <a:pPr/>
              <a:t>‹N›</a:t>
            </a:fld>
            <a:endParaRPr lang="it-IT" dirty="0"/>
          </a:p>
        </p:txBody>
      </p:sp>
    </p:spTree>
    <p:extLst>
      <p:ext uri="{BB962C8B-B14F-4D97-AF65-F5344CB8AC3E}">
        <p14:creationId xmlns:p14="http://schemas.microsoft.com/office/powerpoint/2010/main" xmlns="" val="3060476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CBF425-ACDF-4F7F-AE9A-D1285FA7D0AA}" type="datetimeFigureOut">
              <a:rPr lang="it-IT" smtClean="0"/>
              <a:pPr/>
              <a:t>26/10/2022</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DC57F28A-4EB5-4759-88E7-4D12C31CD229}" type="slidenum">
              <a:rPr lang="it-IT" smtClean="0"/>
              <a:pPr/>
              <a:t>‹N›</a:t>
            </a:fld>
            <a:endParaRPr lang="it-IT" dirty="0"/>
          </a:p>
        </p:txBody>
      </p:sp>
    </p:spTree>
    <p:extLst>
      <p:ext uri="{BB962C8B-B14F-4D97-AF65-F5344CB8AC3E}">
        <p14:creationId xmlns:p14="http://schemas.microsoft.com/office/powerpoint/2010/main" xmlns="" val="413290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CBF425-ACDF-4F7F-AE9A-D1285FA7D0AA}" type="datetimeFigureOut">
              <a:rPr lang="it-IT" smtClean="0"/>
              <a:pPr/>
              <a:t>26/10/2022</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DC57F28A-4EB5-4759-88E7-4D12C31CD229}" type="slidenum">
              <a:rPr lang="it-IT" smtClean="0"/>
              <a:pPr/>
              <a:t>‹N›</a:t>
            </a:fld>
            <a:endParaRPr lang="it-IT" dirty="0"/>
          </a:p>
        </p:txBody>
      </p:sp>
    </p:spTree>
    <p:extLst>
      <p:ext uri="{BB962C8B-B14F-4D97-AF65-F5344CB8AC3E}">
        <p14:creationId xmlns:p14="http://schemas.microsoft.com/office/powerpoint/2010/main" xmlns="" val="283512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CBF425-ACDF-4F7F-AE9A-D1285FA7D0AA}" type="datetimeFigureOut">
              <a:rPr lang="it-IT" smtClean="0"/>
              <a:pPr/>
              <a:t>26/10/2022</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DC57F28A-4EB5-4759-88E7-4D12C31CD229}" type="slidenum">
              <a:rPr lang="it-IT" smtClean="0"/>
              <a:pPr/>
              <a:t>‹N›</a:t>
            </a:fld>
            <a:endParaRPr lang="it-IT" dirty="0"/>
          </a:p>
        </p:txBody>
      </p:sp>
    </p:spTree>
    <p:extLst>
      <p:ext uri="{BB962C8B-B14F-4D97-AF65-F5344CB8AC3E}">
        <p14:creationId xmlns:p14="http://schemas.microsoft.com/office/powerpoint/2010/main" xmlns="" val="373777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CBF425-ACDF-4F7F-AE9A-D1285FA7D0AA}" type="datetimeFigureOut">
              <a:rPr lang="it-IT" smtClean="0"/>
              <a:pPr/>
              <a:t>26/10/2022</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DC57F28A-4EB5-4759-88E7-4D12C31CD229}" type="slidenum">
              <a:rPr lang="it-IT" smtClean="0"/>
              <a:pPr/>
              <a:t>‹N›</a:t>
            </a:fld>
            <a:endParaRPr lang="it-IT" dirty="0"/>
          </a:p>
        </p:txBody>
      </p:sp>
    </p:spTree>
    <p:extLst>
      <p:ext uri="{BB962C8B-B14F-4D97-AF65-F5344CB8AC3E}">
        <p14:creationId xmlns:p14="http://schemas.microsoft.com/office/powerpoint/2010/main" xmlns="" val="216802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4BCBF425-ACDF-4F7F-AE9A-D1285FA7D0AA}" type="datetimeFigureOut">
              <a:rPr lang="it-IT" smtClean="0"/>
              <a:pPr/>
              <a:t>26/10/2022</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DC57F28A-4EB5-4759-88E7-4D12C31CD229}" type="slidenum">
              <a:rPr lang="it-IT" smtClean="0"/>
              <a:pPr/>
              <a:t>‹N›</a:t>
            </a:fld>
            <a:endParaRPr lang="it-IT" dirty="0"/>
          </a:p>
        </p:txBody>
      </p:sp>
    </p:spTree>
    <p:extLst>
      <p:ext uri="{BB962C8B-B14F-4D97-AF65-F5344CB8AC3E}">
        <p14:creationId xmlns:p14="http://schemas.microsoft.com/office/powerpoint/2010/main" xmlns="" val="302633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4BCBF425-ACDF-4F7F-AE9A-D1285FA7D0AA}" type="datetimeFigureOut">
              <a:rPr lang="it-IT" smtClean="0"/>
              <a:pPr/>
              <a:t>26/10/2022</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DC57F28A-4EB5-4759-88E7-4D12C31CD229}" type="slidenum">
              <a:rPr lang="it-IT" smtClean="0"/>
              <a:pPr/>
              <a:t>‹N›</a:t>
            </a:fld>
            <a:endParaRPr lang="it-IT" dirty="0"/>
          </a:p>
        </p:txBody>
      </p:sp>
    </p:spTree>
    <p:extLst>
      <p:ext uri="{BB962C8B-B14F-4D97-AF65-F5344CB8AC3E}">
        <p14:creationId xmlns:p14="http://schemas.microsoft.com/office/powerpoint/2010/main" xmlns="" val="2730588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BF425-ACDF-4F7F-AE9A-D1285FA7D0AA}" type="datetimeFigureOut">
              <a:rPr lang="it-IT" smtClean="0"/>
              <a:pPr/>
              <a:t>26/10/2022</a:t>
            </a:fld>
            <a:endParaRPr lang="it-IT"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7F28A-4EB5-4759-88E7-4D12C31CD229}" type="slidenum">
              <a:rPr lang="it-IT" smtClean="0"/>
              <a:pPr/>
              <a:t>‹N›</a:t>
            </a:fld>
            <a:endParaRPr lang="it-IT" dirty="0"/>
          </a:p>
        </p:txBody>
      </p:sp>
    </p:spTree>
    <p:extLst>
      <p:ext uri="{BB962C8B-B14F-4D97-AF65-F5344CB8AC3E}">
        <p14:creationId xmlns:p14="http://schemas.microsoft.com/office/powerpoint/2010/main" xmlns="" val="262640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emf"/></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2899719"/>
            <a:ext cx="9144000" cy="2034746"/>
          </a:xfrm>
          <a:ln>
            <a:solidFill>
              <a:schemeClr val="tx2"/>
            </a:solidFill>
          </a:ln>
        </p:spPr>
        <p:txBody>
          <a:bodyPr>
            <a:normAutofit/>
          </a:bodyPr>
          <a:lstStyle/>
          <a:p>
            <a:r>
              <a:rPr lang="it-IT" sz="2400" b="1" dirty="0" smtClean="0"/>
              <a:t>7° Corso per volontari in cure palliative e serate per la comunità</a:t>
            </a:r>
            <a:br>
              <a:rPr lang="it-IT" sz="2400" b="1" dirty="0" smtClean="0"/>
            </a:br>
            <a:r>
              <a:rPr lang="it-IT" sz="2000" dirty="0" smtClean="0"/>
              <a:t/>
            </a:r>
            <a:br>
              <a:rPr lang="it-IT" sz="2000" dirty="0" smtClean="0"/>
            </a:br>
            <a:r>
              <a:rPr lang="it-IT" sz="2000" dirty="0" smtClean="0"/>
              <a:t>Le </a:t>
            </a:r>
            <a:r>
              <a:rPr lang="it-IT" sz="2000" dirty="0" smtClean="0"/>
              <a:t>Cure Palliative, la Legge 38/2010, </a:t>
            </a:r>
            <a:r>
              <a:rPr lang="it-IT" sz="2000" dirty="0" smtClean="0"/>
              <a:t/>
            </a:r>
            <a:br>
              <a:rPr lang="it-IT" sz="2000" dirty="0" smtClean="0"/>
            </a:br>
            <a:r>
              <a:rPr lang="it-IT" sz="2000" dirty="0" smtClean="0"/>
              <a:t>i </a:t>
            </a:r>
            <a:r>
              <a:rPr lang="it-IT" sz="2000" dirty="0" smtClean="0"/>
              <a:t>vari contesti di cura dove il volontario può portare un contributo, </a:t>
            </a:r>
            <a:r>
              <a:rPr lang="it-IT" sz="2000" dirty="0" smtClean="0"/>
              <a:t/>
            </a:r>
            <a:br>
              <a:rPr lang="it-IT" sz="2000" dirty="0" smtClean="0"/>
            </a:br>
            <a:r>
              <a:rPr lang="it-IT" sz="2000" dirty="0" smtClean="0"/>
              <a:t>le </a:t>
            </a:r>
            <a:r>
              <a:rPr lang="it-IT" sz="2000" dirty="0" smtClean="0"/>
              <a:t>Cure Palliative rispetto alla pandemia</a:t>
            </a:r>
            <a:endParaRPr lang="it-IT" sz="2000" dirty="0"/>
          </a:p>
        </p:txBody>
      </p:sp>
      <p:sp>
        <p:nvSpPr>
          <p:cNvPr id="3" name="Sottotitolo 2"/>
          <p:cNvSpPr>
            <a:spLocks noGrp="1"/>
          </p:cNvSpPr>
          <p:nvPr>
            <p:ph type="subTitle" idx="1"/>
          </p:nvPr>
        </p:nvSpPr>
        <p:spPr>
          <a:xfrm>
            <a:off x="5601730" y="5371070"/>
            <a:ext cx="5066270" cy="881448"/>
          </a:xfrm>
          <a:ln>
            <a:solidFill>
              <a:srgbClr val="0070C0"/>
            </a:solidFill>
          </a:ln>
        </p:spPr>
        <p:txBody>
          <a:bodyPr>
            <a:normAutofit fontScale="77500" lnSpcReduction="20000"/>
          </a:bodyPr>
          <a:lstStyle/>
          <a:p>
            <a:r>
              <a:rPr lang="it-IT" sz="1800" dirty="0" smtClean="0"/>
              <a:t>Gino </a:t>
            </a:r>
            <a:r>
              <a:rPr lang="it-IT" sz="1800" dirty="0" err="1" smtClean="0"/>
              <a:t>Gobber</a:t>
            </a:r>
            <a:r>
              <a:rPr lang="it-IT" sz="1800" dirty="0" smtClean="0"/>
              <a:t>  </a:t>
            </a:r>
            <a:br>
              <a:rPr lang="it-IT" sz="1800" dirty="0" smtClean="0"/>
            </a:br>
            <a:r>
              <a:rPr lang="it-IT" sz="1800" i="1" dirty="0" smtClean="0"/>
              <a:t>UOC di cure palliative  </a:t>
            </a:r>
            <a:r>
              <a:rPr lang="it-IT" sz="1800" dirty="0" smtClean="0"/>
              <a:t>APSS Trento</a:t>
            </a:r>
            <a:br>
              <a:rPr lang="it-IT" sz="1800" dirty="0" smtClean="0"/>
            </a:br>
            <a:r>
              <a:rPr lang="it-IT" sz="1800" dirty="0" smtClean="0"/>
              <a:t>Presidente Nazionale SICP</a:t>
            </a:r>
            <a:r>
              <a:rPr lang="it-IT" sz="2000" dirty="0" smtClean="0"/>
              <a:t/>
            </a:r>
            <a:br>
              <a:rPr lang="it-IT" sz="2000" dirty="0" smtClean="0"/>
            </a:br>
            <a:r>
              <a:rPr lang="it-IT" sz="2000" dirty="0" smtClean="0"/>
              <a:t/>
            </a:r>
            <a:br>
              <a:rPr lang="it-IT" sz="2000" dirty="0" smtClean="0"/>
            </a:br>
            <a:r>
              <a:rPr lang="it-IT" sz="2000" dirty="0" smtClean="0"/>
              <a:t>Mori, 26 ottobre </a:t>
            </a:r>
            <a:r>
              <a:rPr lang="it-IT" sz="2000" dirty="0" smtClean="0"/>
              <a:t>2022</a:t>
            </a:r>
            <a:endParaRPr lang="it-IT" sz="1800" dirty="0"/>
          </a:p>
        </p:txBody>
      </p:sp>
      <p:pic>
        <p:nvPicPr>
          <p:cNvPr id="1026" name="Picture 2"/>
          <p:cNvPicPr>
            <a:picLocks noChangeAspect="1" noChangeArrowheads="1"/>
          </p:cNvPicPr>
          <p:nvPr/>
        </p:nvPicPr>
        <p:blipFill>
          <a:blip r:embed="rId2" cstate="print"/>
          <a:srcRect/>
          <a:stretch>
            <a:fillRect/>
          </a:stretch>
        </p:blipFill>
        <p:spPr bwMode="auto">
          <a:xfrm>
            <a:off x="650790" y="444843"/>
            <a:ext cx="3707027" cy="1971804"/>
          </a:xfrm>
          <a:prstGeom prst="rect">
            <a:avLst/>
          </a:prstGeom>
          <a:noFill/>
          <a:ln w="9525">
            <a:noFill/>
            <a:miter lim="800000"/>
            <a:headEnd/>
            <a:tailEnd/>
          </a:ln>
        </p:spPr>
      </p:pic>
      <p:pic>
        <p:nvPicPr>
          <p:cNvPr id="5" name="Immagin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03308" y="617839"/>
            <a:ext cx="4124920" cy="1647566"/>
          </a:xfrm>
          <a:prstGeom prst="rect">
            <a:avLst/>
          </a:prstGeom>
          <a:ln>
            <a:solidFill>
              <a:schemeClr val="tx1"/>
            </a:solidFill>
          </a:ln>
        </p:spPr>
      </p:pic>
    </p:spTree>
    <p:extLst>
      <p:ext uri="{BB962C8B-B14F-4D97-AF65-F5344CB8AC3E}">
        <p14:creationId xmlns:p14="http://schemas.microsoft.com/office/powerpoint/2010/main" xmlns="" val="1753454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368706" y="188641"/>
            <a:ext cx="7156295" cy="6435183"/>
          </a:xfrm>
          <a:solidFill>
            <a:srgbClr val="0070C0"/>
          </a:solidFill>
        </p:spPr>
        <p:txBody>
          <a:bodyPr>
            <a:normAutofit/>
          </a:bodyPr>
          <a:lstStyle/>
          <a:p>
            <a:pPr algn="l"/>
            <a:r>
              <a:rPr lang="it-IT" sz="3200" dirty="0">
                <a:solidFill>
                  <a:srgbClr val="FFFF66"/>
                </a:solidFill>
              </a:rPr>
              <a:t>                            EQUIPE :</a:t>
            </a:r>
            <a:br>
              <a:rPr lang="it-IT" sz="3200" dirty="0">
                <a:solidFill>
                  <a:srgbClr val="FFFF66"/>
                </a:solidFill>
              </a:rPr>
            </a:br>
            <a:r>
              <a:rPr lang="it-IT" sz="3200" dirty="0">
                <a:solidFill>
                  <a:srgbClr val="FFFF66"/>
                </a:solidFill>
              </a:rPr>
              <a:t/>
            </a:r>
            <a:br>
              <a:rPr lang="it-IT" sz="3200" dirty="0">
                <a:solidFill>
                  <a:srgbClr val="FFFF66"/>
                </a:solidFill>
              </a:rPr>
            </a:br>
            <a:r>
              <a:rPr lang="it-IT" sz="3200" dirty="0">
                <a:solidFill>
                  <a:srgbClr val="FFFF66"/>
                </a:solidFill>
              </a:rPr>
              <a:t> STRUMENTO di lavoro professionale per:</a:t>
            </a:r>
            <a:br>
              <a:rPr lang="it-IT" sz="3200" dirty="0">
                <a:solidFill>
                  <a:srgbClr val="FFFF66"/>
                </a:solidFill>
              </a:rPr>
            </a:br>
            <a:r>
              <a:rPr lang="it-IT" sz="3200" dirty="0">
                <a:solidFill>
                  <a:srgbClr val="FFFF66"/>
                </a:solidFill>
              </a:rPr>
              <a:t/>
            </a:r>
            <a:br>
              <a:rPr lang="it-IT" sz="3200" dirty="0">
                <a:solidFill>
                  <a:srgbClr val="FFFF66"/>
                </a:solidFill>
              </a:rPr>
            </a:br>
            <a:r>
              <a:rPr lang="it-IT" sz="3200" dirty="0">
                <a:solidFill>
                  <a:srgbClr val="FFFF66"/>
                </a:solidFill>
              </a:rPr>
              <a:t>- prendere decisioni di natura assistenziale,</a:t>
            </a:r>
            <a:br>
              <a:rPr lang="it-IT" sz="3200" dirty="0">
                <a:solidFill>
                  <a:srgbClr val="FFFF66"/>
                </a:solidFill>
              </a:rPr>
            </a:br>
            <a:r>
              <a:rPr lang="it-IT" sz="3200" dirty="0">
                <a:solidFill>
                  <a:srgbClr val="FFFF66"/>
                </a:solidFill>
              </a:rPr>
              <a:t/>
            </a:r>
            <a:br>
              <a:rPr lang="it-IT" sz="3200" dirty="0">
                <a:solidFill>
                  <a:srgbClr val="FFFF66"/>
                </a:solidFill>
              </a:rPr>
            </a:br>
            <a:r>
              <a:rPr lang="it-IT" sz="3200" dirty="0">
                <a:solidFill>
                  <a:srgbClr val="FFFF66"/>
                </a:solidFill>
              </a:rPr>
              <a:t>- fare revisione periodica della programmazione</a:t>
            </a:r>
            <a:br>
              <a:rPr lang="it-IT" sz="3200" dirty="0">
                <a:solidFill>
                  <a:srgbClr val="FFFF66"/>
                </a:solidFill>
              </a:rPr>
            </a:br>
            <a:r>
              <a:rPr lang="it-IT" sz="3200" dirty="0">
                <a:solidFill>
                  <a:srgbClr val="FFFF66"/>
                </a:solidFill>
              </a:rPr>
              <a:t/>
            </a:r>
            <a:br>
              <a:rPr lang="it-IT" sz="3200" dirty="0">
                <a:solidFill>
                  <a:srgbClr val="FFFF66"/>
                </a:solidFill>
              </a:rPr>
            </a:br>
            <a:r>
              <a:rPr lang="it-IT" sz="3200" dirty="0">
                <a:solidFill>
                  <a:srgbClr val="FFFF66"/>
                </a:solidFill>
              </a:rPr>
              <a:t>- fare revisione periodica dell’organizzazione</a:t>
            </a:r>
            <a:br>
              <a:rPr lang="it-IT" sz="3200" dirty="0">
                <a:solidFill>
                  <a:srgbClr val="FFFF66"/>
                </a:solidFill>
              </a:rPr>
            </a:br>
            <a:r>
              <a:rPr lang="it-IT" sz="3200" dirty="0">
                <a:solidFill>
                  <a:srgbClr val="FFFF66"/>
                </a:solidFill>
              </a:rPr>
              <a:t/>
            </a:r>
            <a:br>
              <a:rPr lang="it-IT" sz="3200" dirty="0">
                <a:solidFill>
                  <a:srgbClr val="FFFF66"/>
                </a:solidFill>
              </a:rPr>
            </a:br>
            <a:r>
              <a:rPr lang="it-IT" sz="1600" dirty="0">
                <a:solidFill>
                  <a:srgbClr val="FFFF66"/>
                </a:solidFill>
              </a:rPr>
              <a:t>cortesia del signor Albino Ventimiglia </a:t>
            </a:r>
          </a:p>
        </p:txBody>
      </p:sp>
    </p:spTree>
    <p:extLst>
      <p:ext uri="{BB962C8B-B14F-4D97-AF65-F5344CB8AC3E}">
        <p14:creationId xmlns:p14="http://schemas.microsoft.com/office/powerpoint/2010/main" xmlns="" val="865525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0" y="0"/>
            <a:ext cx="9144000" cy="6858000"/>
          </a:xfrm>
          <a:solidFill>
            <a:schemeClr val="accent1">
              <a:lumMod val="20000"/>
              <a:lumOff val="80000"/>
            </a:schemeClr>
          </a:solidFill>
        </p:spPr>
        <p:txBody>
          <a:bodyPr/>
          <a:lstStyle/>
          <a:p>
            <a:r>
              <a:rPr lang="it-IT" sz="3200" dirty="0">
                <a:solidFill>
                  <a:srgbClr val="FFFF66"/>
                </a:solidFill>
              </a:rPr>
              <a:t/>
            </a:r>
            <a:br>
              <a:rPr lang="it-IT" sz="3200" dirty="0">
                <a:solidFill>
                  <a:srgbClr val="FFFF66"/>
                </a:solidFill>
              </a:rPr>
            </a:br>
            <a:r>
              <a:rPr lang="it-IT" sz="3200" dirty="0">
                <a:solidFill>
                  <a:srgbClr val="FFFF66"/>
                </a:solidFill>
              </a:rPr>
              <a:t> </a:t>
            </a:r>
            <a:r>
              <a:rPr lang="it-IT" sz="3200" b="1" dirty="0">
                <a:solidFill>
                  <a:srgbClr val="FFFF66"/>
                </a:solidFill>
              </a:rPr>
              <a:t> </a:t>
            </a:r>
            <a:r>
              <a:rPr lang="it-IT" sz="3200" dirty="0"/>
              <a:t>IL RUOLO</a:t>
            </a:r>
            <a:br>
              <a:rPr lang="it-IT" sz="3200" dirty="0"/>
            </a:br>
            <a:r>
              <a:rPr lang="it-IT" sz="3200" dirty="0"/>
              <a:t/>
            </a:r>
            <a:br>
              <a:rPr lang="it-IT" sz="3200" dirty="0"/>
            </a:br>
            <a:r>
              <a:rPr lang="it-IT" sz="2800" dirty="0"/>
              <a:t>- insieme di comportamenti formalmente stabilito in base alla natura dell’ufficio ricoperto e delle responsabilità assegnate;</a:t>
            </a:r>
            <a:br>
              <a:rPr lang="it-IT" sz="2800" dirty="0"/>
            </a:br>
            <a:r>
              <a:rPr lang="it-IT" sz="2800" dirty="0"/>
              <a:t/>
            </a:r>
            <a:br>
              <a:rPr lang="it-IT" sz="2800" dirty="0"/>
            </a:br>
            <a:r>
              <a:rPr lang="it-IT" sz="2800" dirty="0"/>
              <a:t>- esercizio di una serie di funzioni che sono ampie aree di responsabilità: educativa, tecnica, assistenziale (che danno luogo ad attività e compiti).</a:t>
            </a:r>
          </a:p>
        </p:txBody>
      </p:sp>
    </p:spTree>
    <p:extLst>
      <p:ext uri="{BB962C8B-B14F-4D97-AF65-F5344CB8AC3E}">
        <p14:creationId xmlns:p14="http://schemas.microsoft.com/office/powerpoint/2010/main" xmlns="" val="2603518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2838452" y="265113"/>
            <a:ext cx="6603142" cy="641350"/>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b="1">
                <a:solidFill>
                  <a:schemeClr val="bg1"/>
                </a:solidFill>
              </a:rPr>
              <a:t>LAVORARE INSIEME</a:t>
            </a:r>
          </a:p>
          <a:p>
            <a:pPr eaLnBrk="1" hangingPunct="1">
              <a:spcBef>
                <a:spcPct val="0"/>
              </a:spcBef>
              <a:buFontTx/>
              <a:buNone/>
            </a:pPr>
            <a:r>
              <a:rPr lang="it-IT" altLang="it-IT" sz="1800" b="1">
                <a:solidFill>
                  <a:schemeClr val="bg1"/>
                </a:solidFill>
              </a:rPr>
              <a:t>LA MULTIDISCIPLINARIETA’ E L’INTERDISCIPLINARIETA’</a:t>
            </a:r>
          </a:p>
        </p:txBody>
      </p:sp>
      <p:pic>
        <p:nvPicPr>
          <p:cNvPr id="4099" name="Picture 6" descr="CORECUSICP_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5602" y="1143000"/>
            <a:ext cx="1120379"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7" descr="CORECUSICP_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41485" y="1154113"/>
            <a:ext cx="1088231"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Picture 8" descr="CORECUSICP_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24653" y="1143000"/>
            <a:ext cx="1107281" cy="209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2" name="Picture 9" descr="CORECUSICP_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24503" y="1143000"/>
            <a:ext cx="1050131" cy="209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3" name="Picture 10" descr="CORECUSICP_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38453" y="3733800"/>
            <a:ext cx="1121569" cy="209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4" name="Picture 11" descr="CORECUSICP_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210053" y="1143000"/>
            <a:ext cx="1107281" cy="209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5" name="Picture 12" descr="CORECUSICP_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781803" y="3657600"/>
            <a:ext cx="1186407" cy="209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6" name="Picture 13" descr="CORECUSICP_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152903" y="3733800"/>
            <a:ext cx="1064419" cy="209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7" name="Picture 14" descr="CORECUSICP_9"/>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410203" y="3733804"/>
            <a:ext cx="1151335" cy="202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8" name="Picture 15"/>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210550" y="4191005"/>
            <a:ext cx="1028700" cy="1141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109" name="Text Box 16"/>
          <p:cNvSpPr txBox="1">
            <a:spLocks noChangeArrowheads="1"/>
          </p:cNvSpPr>
          <p:nvPr/>
        </p:nvSpPr>
        <p:spPr bwMode="auto">
          <a:xfrm>
            <a:off x="5581653" y="5943603"/>
            <a:ext cx="121539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a:solidFill>
                  <a:schemeClr val="bg1"/>
                </a:solidFill>
              </a:rPr>
              <a:t>Area pediatrica</a:t>
            </a:r>
          </a:p>
        </p:txBody>
      </p:sp>
      <p:sp>
        <p:nvSpPr>
          <p:cNvPr id="4110" name="Text Box 19"/>
          <p:cNvSpPr txBox="1">
            <a:spLocks noChangeArrowheads="1"/>
          </p:cNvSpPr>
          <p:nvPr/>
        </p:nvSpPr>
        <p:spPr bwMode="auto">
          <a:xfrm>
            <a:off x="4552951" y="5943603"/>
            <a:ext cx="51007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a:solidFill>
                  <a:schemeClr val="bg1"/>
                </a:solidFill>
              </a:rPr>
              <a:t>OSS</a:t>
            </a:r>
          </a:p>
        </p:txBody>
      </p:sp>
      <p:sp>
        <p:nvSpPr>
          <p:cNvPr id="4111" name="Text Box 20"/>
          <p:cNvSpPr txBox="1">
            <a:spLocks noChangeArrowheads="1"/>
          </p:cNvSpPr>
          <p:nvPr/>
        </p:nvSpPr>
        <p:spPr bwMode="auto">
          <a:xfrm>
            <a:off x="6896103" y="5943603"/>
            <a:ext cx="865493"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a:solidFill>
                  <a:schemeClr val="bg1"/>
                </a:solidFill>
              </a:rPr>
              <a:t>Volontario</a:t>
            </a:r>
          </a:p>
        </p:txBody>
      </p:sp>
      <p:sp>
        <p:nvSpPr>
          <p:cNvPr id="4112" name="Text Box 21"/>
          <p:cNvSpPr txBox="1">
            <a:spLocks noChangeArrowheads="1"/>
          </p:cNvSpPr>
          <p:nvPr/>
        </p:nvSpPr>
        <p:spPr bwMode="auto">
          <a:xfrm>
            <a:off x="3124201" y="6019803"/>
            <a:ext cx="56137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a:solidFill>
                  <a:schemeClr val="bg1"/>
                </a:solidFill>
              </a:rPr>
              <a:t>MMG</a:t>
            </a:r>
          </a:p>
        </p:txBody>
      </p:sp>
      <p:sp>
        <p:nvSpPr>
          <p:cNvPr id="4113" name="Text Box 22"/>
          <p:cNvSpPr txBox="1">
            <a:spLocks noChangeArrowheads="1"/>
          </p:cNvSpPr>
          <p:nvPr/>
        </p:nvSpPr>
        <p:spPr bwMode="auto">
          <a:xfrm>
            <a:off x="3009903" y="3352803"/>
            <a:ext cx="848309"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a:solidFill>
                  <a:schemeClr val="bg1"/>
                </a:solidFill>
              </a:rPr>
              <a:t>Psicologo</a:t>
            </a:r>
          </a:p>
        </p:txBody>
      </p:sp>
      <p:sp>
        <p:nvSpPr>
          <p:cNvPr id="4114" name="Text Box 23"/>
          <p:cNvSpPr txBox="1">
            <a:spLocks noChangeArrowheads="1"/>
          </p:cNvSpPr>
          <p:nvPr/>
        </p:nvSpPr>
        <p:spPr bwMode="auto">
          <a:xfrm>
            <a:off x="4267201" y="3276603"/>
            <a:ext cx="147027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a:solidFill>
                  <a:schemeClr val="bg1"/>
                </a:solidFill>
              </a:rPr>
              <a:t>Medico palliativista</a:t>
            </a:r>
          </a:p>
        </p:txBody>
      </p:sp>
      <p:sp>
        <p:nvSpPr>
          <p:cNvPr id="4115" name="Text Box 24"/>
          <p:cNvSpPr txBox="1">
            <a:spLocks noChangeArrowheads="1"/>
          </p:cNvSpPr>
          <p:nvPr/>
        </p:nvSpPr>
        <p:spPr bwMode="auto">
          <a:xfrm>
            <a:off x="8153401" y="3200403"/>
            <a:ext cx="143821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a:solidFill>
                  <a:schemeClr val="bg1"/>
                </a:solidFill>
              </a:rPr>
              <a:t>Assistente Sociale</a:t>
            </a:r>
          </a:p>
        </p:txBody>
      </p:sp>
      <p:sp>
        <p:nvSpPr>
          <p:cNvPr id="4116" name="Text Box 25"/>
          <p:cNvSpPr txBox="1">
            <a:spLocks noChangeArrowheads="1"/>
          </p:cNvSpPr>
          <p:nvPr/>
        </p:nvSpPr>
        <p:spPr bwMode="auto">
          <a:xfrm>
            <a:off x="6896102" y="3200403"/>
            <a:ext cx="109677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a:solidFill>
                  <a:schemeClr val="bg1"/>
                </a:solidFill>
              </a:rPr>
              <a:t>Fisioterapista</a:t>
            </a:r>
          </a:p>
        </p:txBody>
      </p:sp>
      <p:sp>
        <p:nvSpPr>
          <p:cNvPr id="4117" name="Text Box 26"/>
          <p:cNvSpPr txBox="1">
            <a:spLocks noChangeArrowheads="1"/>
          </p:cNvSpPr>
          <p:nvPr/>
        </p:nvSpPr>
        <p:spPr bwMode="auto">
          <a:xfrm>
            <a:off x="5638803" y="3276603"/>
            <a:ext cx="87556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a:solidFill>
                  <a:schemeClr val="bg1"/>
                </a:solidFill>
              </a:rPr>
              <a:t>Infermiere</a:t>
            </a:r>
          </a:p>
        </p:txBody>
      </p:sp>
    </p:spTree>
    <p:extLst>
      <p:ext uri="{BB962C8B-B14F-4D97-AF65-F5344CB8AC3E}">
        <p14:creationId xmlns:p14="http://schemas.microsoft.com/office/powerpoint/2010/main" xmlns="" val="3783009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5640" y="116632"/>
            <a:ext cx="6264696" cy="504056"/>
          </a:xfrm>
        </p:spPr>
        <p:txBody>
          <a:bodyPr>
            <a:normAutofit/>
          </a:bodyPr>
          <a:lstStyle/>
          <a:p>
            <a:r>
              <a:rPr lang="it-IT" sz="2400" dirty="0"/>
              <a:t>Il sistema di rete</a:t>
            </a:r>
          </a:p>
        </p:txBody>
      </p:sp>
      <p:pic>
        <p:nvPicPr>
          <p:cNvPr id="1026" name="Picture 2" descr="C:\Users\5320263\Documents\APSS TRENTO CURE PALLIATIVE\FORMAZIONE CURE PALLIATIVE APSS TRENTO\FORMAZIONE 2018\2018 DOCENTE\07.04.18_FADOI\Network.jpg"/>
          <p:cNvPicPr>
            <a:picLocks noChangeAspect="1" noChangeArrowheads="1"/>
          </p:cNvPicPr>
          <p:nvPr/>
        </p:nvPicPr>
        <p:blipFill>
          <a:blip r:embed="rId2" cstate="print"/>
          <a:srcRect/>
          <a:stretch>
            <a:fillRect/>
          </a:stretch>
        </p:blipFill>
        <p:spPr bwMode="auto">
          <a:xfrm>
            <a:off x="2855640" y="764704"/>
            <a:ext cx="6336704" cy="2160240"/>
          </a:xfrm>
          <a:prstGeom prst="rect">
            <a:avLst/>
          </a:prstGeom>
          <a:noFill/>
        </p:spPr>
      </p:pic>
      <p:sp>
        <p:nvSpPr>
          <p:cNvPr id="4" name="Titolo 1"/>
          <p:cNvSpPr txBox="1">
            <a:spLocks/>
          </p:cNvSpPr>
          <p:nvPr/>
        </p:nvSpPr>
        <p:spPr>
          <a:xfrm>
            <a:off x="1703512" y="620688"/>
            <a:ext cx="936104" cy="1152128"/>
          </a:xfrm>
          <a:prstGeom prst="rect">
            <a:avLst/>
          </a:prstGeom>
        </p:spPr>
        <p:txBody>
          <a:bodyPr vert="horz" lIns="91440" tIns="45720" rIns="91440" bIns="45720" rtlCol="0" anchor="ctr">
            <a:normAutofit/>
          </a:bodyPr>
          <a:lstStyle/>
          <a:p>
            <a:pPr algn="ctr">
              <a:spcBef>
                <a:spcPct val="0"/>
              </a:spcBef>
              <a:defRPr/>
            </a:pPr>
            <a:r>
              <a:rPr lang="it-IT" sz="1400" dirty="0">
                <a:latin typeface="+mj-lt"/>
                <a:ea typeface="+mj-ea"/>
                <a:cs typeface="+mj-cs"/>
              </a:rPr>
              <a:t>Nodi = Strutture</a:t>
            </a:r>
          </a:p>
        </p:txBody>
      </p:sp>
      <p:sp>
        <p:nvSpPr>
          <p:cNvPr id="5" name="Titolo 1"/>
          <p:cNvSpPr txBox="1">
            <a:spLocks/>
          </p:cNvSpPr>
          <p:nvPr/>
        </p:nvSpPr>
        <p:spPr>
          <a:xfrm>
            <a:off x="1703512" y="1772816"/>
            <a:ext cx="936104" cy="1152128"/>
          </a:xfrm>
          <a:prstGeom prst="rect">
            <a:avLst/>
          </a:prstGeom>
        </p:spPr>
        <p:txBody>
          <a:bodyPr vert="horz" lIns="91440" tIns="45720" rIns="91440" bIns="45720" rtlCol="0" anchor="ctr">
            <a:normAutofit/>
          </a:bodyPr>
          <a:lstStyle/>
          <a:p>
            <a:pPr algn="ctr">
              <a:spcBef>
                <a:spcPct val="0"/>
              </a:spcBef>
              <a:defRPr/>
            </a:pPr>
            <a:r>
              <a:rPr lang="it-IT" sz="1400" dirty="0">
                <a:latin typeface="+mj-lt"/>
                <a:ea typeface="+mj-ea"/>
                <a:cs typeface="+mj-cs"/>
              </a:rPr>
              <a:t>Maglie = Relazioni</a:t>
            </a:r>
          </a:p>
        </p:txBody>
      </p:sp>
      <p:pic>
        <p:nvPicPr>
          <p:cNvPr id="6" name="Picture 2" descr="C:\Users\5320263\Documents\APSS TRENTO CURE PALLIATIVE\FORMAZIONE CURE PALLIATIVE APSS TRENTO\FORMAZIONE 2018\2018 DOCENTE\07.04.18_FADOI\tessuto-spaziotempo.jpeg-1.png"/>
          <p:cNvPicPr>
            <a:picLocks noChangeAspect="1" noChangeArrowheads="1"/>
          </p:cNvPicPr>
          <p:nvPr/>
        </p:nvPicPr>
        <p:blipFill>
          <a:blip r:embed="rId3" cstate="print"/>
          <a:srcRect/>
          <a:stretch>
            <a:fillRect/>
          </a:stretch>
        </p:blipFill>
        <p:spPr bwMode="auto">
          <a:xfrm>
            <a:off x="2855640" y="4293096"/>
            <a:ext cx="6480720" cy="1584176"/>
          </a:xfrm>
          <a:prstGeom prst="rect">
            <a:avLst/>
          </a:prstGeom>
          <a:noFill/>
        </p:spPr>
      </p:pic>
      <p:sp>
        <p:nvSpPr>
          <p:cNvPr id="7" name="Titolo 1"/>
          <p:cNvSpPr txBox="1">
            <a:spLocks/>
          </p:cNvSpPr>
          <p:nvPr/>
        </p:nvSpPr>
        <p:spPr>
          <a:xfrm>
            <a:off x="2207568" y="3645024"/>
            <a:ext cx="7128792"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1800" dirty="0"/>
              <a:t>Le relazioni non sono costanti né uguali</a:t>
            </a:r>
            <a:br>
              <a:rPr lang="it-IT" sz="1800" dirty="0"/>
            </a:br>
            <a:endParaRPr lang="it-IT" sz="1800" dirty="0"/>
          </a:p>
        </p:txBody>
      </p:sp>
    </p:spTree>
    <p:extLst>
      <p:ext uri="{BB962C8B-B14F-4D97-AF65-F5344CB8AC3E}">
        <p14:creationId xmlns:p14="http://schemas.microsoft.com/office/powerpoint/2010/main" xmlns="" val="3056029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defTabSz="449263"/>
            <a:r>
              <a:rPr lang="it-IT"/>
              <a:t>INTEGRAZIONE</a:t>
            </a:r>
          </a:p>
        </p:txBody>
      </p:sp>
      <p:sp>
        <p:nvSpPr>
          <p:cNvPr id="260099" name="Rectangle 3"/>
          <p:cNvSpPr>
            <a:spLocks noGrp="1" noChangeArrowheads="1"/>
          </p:cNvSpPr>
          <p:nvPr>
            <p:ph type="body" idx="1"/>
          </p:nvPr>
        </p:nvSpPr>
        <p:spPr/>
        <p:txBody>
          <a:bodyPr/>
          <a:lstStyle/>
          <a:p>
            <a:pPr marL="430213" indent="-323850" defTabSz="449263">
              <a:buNone/>
            </a:pPr>
            <a:r>
              <a:rPr lang="it-IT" sz="2000" b="1" dirty="0"/>
              <a:t>     </a:t>
            </a:r>
          </a:p>
          <a:p>
            <a:pPr marL="430213" indent="-323850" defTabSz="449263">
              <a:buNone/>
            </a:pPr>
            <a:endParaRPr lang="it-IT" sz="2000" b="1" dirty="0"/>
          </a:p>
          <a:p>
            <a:pPr marL="430213" indent="-323850" defTabSz="449263">
              <a:buNone/>
            </a:pPr>
            <a:r>
              <a:rPr lang="it-IT" sz="2400" b="1" dirty="0"/>
              <a:t>PER LAVORARE ASSIEME E’ INDISPENSABILE</a:t>
            </a:r>
          </a:p>
          <a:p>
            <a:pPr marL="430213" indent="-323850" defTabSz="449263">
              <a:buNone/>
            </a:pPr>
            <a:endParaRPr lang="it-IT" sz="2000" b="1" dirty="0"/>
          </a:p>
          <a:p>
            <a:pPr marL="430213" indent="-323850" defTabSz="449263"/>
            <a:r>
              <a:rPr lang="it-IT" dirty="0"/>
              <a:t>ESSERE DISPONIBILI A LAVORARE ASSIEME</a:t>
            </a:r>
          </a:p>
          <a:p>
            <a:pPr marL="430213" indent="-323850" defTabSz="449263"/>
            <a:r>
              <a:rPr lang="it-IT" dirty="0"/>
              <a:t>ESSERE PREPARATI A LAVORARE ASSIEME</a:t>
            </a:r>
          </a:p>
          <a:p>
            <a:pPr marL="430213" indent="-323850" defTabSz="449263"/>
            <a:r>
              <a:rPr lang="it-IT" dirty="0"/>
              <a:t>SAPER APPREZZARE I CONTRIBUTI DEGLI ALTRI</a:t>
            </a:r>
          </a:p>
          <a:p>
            <a:pPr marL="430213" indent="-323850" defTabSz="449263"/>
            <a:r>
              <a:rPr lang="it-IT" dirty="0"/>
              <a:t>AVERE OBIETTIVI COMUNI</a:t>
            </a:r>
          </a:p>
        </p:txBody>
      </p:sp>
    </p:spTree>
    <p:extLst>
      <p:ext uri="{BB962C8B-B14F-4D97-AF65-F5344CB8AC3E}">
        <p14:creationId xmlns:p14="http://schemas.microsoft.com/office/powerpoint/2010/main" xmlns="" val="87966860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defTabSz="449263"/>
            <a:r>
              <a:rPr lang="it-IT"/>
              <a:t>INTEGRAZIONE</a:t>
            </a:r>
          </a:p>
        </p:txBody>
      </p:sp>
      <p:sp>
        <p:nvSpPr>
          <p:cNvPr id="261123" name="Rectangle 3"/>
          <p:cNvSpPr>
            <a:spLocks noGrp="1" noChangeArrowheads="1"/>
          </p:cNvSpPr>
          <p:nvPr>
            <p:ph type="body" idx="1"/>
          </p:nvPr>
        </p:nvSpPr>
        <p:spPr/>
        <p:txBody>
          <a:bodyPr/>
          <a:lstStyle/>
          <a:p>
            <a:pPr marL="430213" indent="-323850" defTabSz="449263">
              <a:buNone/>
            </a:pPr>
            <a:r>
              <a:rPr lang="it-IT" sz="2400" b="1" dirty="0"/>
              <a:t>PER LAVORARE ASSIEME E’ INDISPENSABILE</a:t>
            </a:r>
          </a:p>
          <a:p>
            <a:pPr marL="430213" indent="-323850" defTabSz="449263">
              <a:buNone/>
            </a:pPr>
            <a:endParaRPr lang="it-IT" sz="2400" b="1" dirty="0"/>
          </a:p>
          <a:p>
            <a:pPr marL="430213" indent="-323850" defTabSz="449263">
              <a:buFontTx/>
              <a:buChar char="-"/>
            </a:pPr>
            <a:r>
              <a:rPr lang="it-IT" dirty="0"/>
              <a:t>AVERE UN LINGUAGGIO COMUNE</a:t>
            </a:r>
          </a:p>
          <a:p>
            <a:pPr marL="430213" indent="-323850" defTabSz="449263">
              <a:buFontTx/>
              <a:buChar char="-"/>
            </a:pPr>
            <a:endParaRPr lang="it-IT" dirty="0"/>
          </a:p>
          <a:p>
            <a:pPr marL="430213" indent="-323850" defTabSz="449263">
              <a:buFontTx/>
              <a:buChar char="-"/>
            </a:pPr>
            <a:r>
              <a:rPr lang="it-IT" dirty="0"/>
              <a:t>USARE STRUMENTI COMUNI </a:t>
            </a:r>
          </a:p>
          <a:p>
            <a:pPr marL="430213" indent="-323850" defTabSz="449263">
              <a:buFontTx/>
              <a:buChar char="-"/>
            </a:pPr>
            <a:endParaRPr lang="it-IT" dirty="0"/>
          </a:p>
          <a:p>
            <a:pPr marL="430213" indent="-323850" defTabSz="449263">
              <a:buFontTx/>
              <a:buChar char="-"/>
            </a:pPr>
            <a:r>
              <a:rPr lang="it-IT" dirty="0"/>
              <a:t>CHIARIRE, CONDIVIDERE PIANI, DECISIONI RESPONSABILITA’,RELAZIONI PROFESSIONALI</a:t>
            </a:r>
          </a:p>
        </p:txBody>
      </p:sp>
    </p:spTree>
    <p:extLst>
      <p:ext uri="{BB962C8B-B14F-4D97-AF65-F5344CB8AC3E}">
        <p14:creationId xmlns:p14="http://schemas.microsoft.com/office/powerpoint/2010/main" xmlns="" val="110421854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defTabSz="449263"/>
            <a:r>
              <a:rPr lang="it-IT" altLang="it-IT"/>
              <a:t>INTEGRAZIONE</a:t>
            </a:r>
          </a:p>
        </p:txBody>
      </p:sp>
      <p:sp>
        <p:nvSpPr>
          <p:cNvPr id="263171" name="Rectangle 3"/>
          <p:cNvSpPr>
            <a:spLocks noGrp="1" noChangeArrowheads="1"/>
          </p:cNvSpPr>
          <p:nvPr>
            <p:ph type="body" idx="1"/>
          </p:nvPr>
        </p:nvSpPr>
        <p:spPr/>
        <p:txBody>
          <a:bodyPr/>
          <a:lstStyle/>
          <a:p>
            <a:pPr marL="430213" indent="-323850" defTabSz="449263"/>
            <a:r>
              <a:rPr lang="it-IT" altLang="it-IT" dirty="0"/>
              <a:t>E’ FATICOSA</a:t>
            </a:r>
          </a:p>
          <a:p>
            <a:pPr marL="430213" indent="-323850" defTabSz="449263"/>
            <a:r>
              <a:rPr lang="it-IT" altLang="it-IT" dirty="0"/>
              <a:t>RICHIEDE DISPONIBILITA’</a:t>
            </a:r>
          </a:p>
          <a:p>
            <a:pPr marL="430213" indent="-323850" defTabSz="449263"/>
            <a:r>
              <a:rPr lang="it-IT" altLang="it-IT" dirty="0"/>
              <a:t>RICHIEDE TEMPO</a:t>
            </a:r>
          </a:p>
          <a:p>
            <a:pPr marL="430213" indent="-323850" defTabSz="449263"/>
            <a:r>
              <a:rPr lang="it-IT" altLang="it-IT" dirty="0"/>
              <a:t>RICHIEDE </a:t>
            </a:r>
            <a:r>
              <a:rPr lang="it-IT" altLang="it-IT" dirty="0" smtClean="0"/>
              <a:t>VERSATILITA’</a:t>
            </a:r>
            <a:endParaRPr lang="it-IT" altLang="it-IT" dirty="0"/>
          </a:p>
          <a:p>
            <a:pPr marL="430213" indent="-323850" defTabSz="449263"/>
            <a:r>
              <a:rPr lang="it-IT" altLang="it-IT" dirty="0"/>
              <a:t>DEVE ESSERE STRUTTURATA, </a:t>
            </a:r>
            <a:r>
              <a:rPr lang="it-IT" altLang="it-IT" dirty="0" smtClean="0"/>
              <a:t>CURATA, ORGANIZZATA </a:t>
            </a:r>
            <a:r>
              <a:rPr lang="it-IT" altLang="it-IT" dirty="0"/>
              <a:t>E RICERCATA, NON IMPROVVISATA</a:t>
            </a:r>
          </a:p>
        </p:txBody>
      </p:sp>
    </p:spTree>
    <p:extLst>
      <p:ext uri="{BB962C8B-B14F-4D97-AF65-F5344CB8AC3E}">
        <p14:creationId xmlns:p14="http://schemas.microsoft.com/office/powerpoint/2010/main" xmlns="" val="112511456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25684" y="1063228"/>
            <a:ext cx="5251269" cy="5246092"/>
          </a:xfrm>
          <a:ln>
            <a:solidFill>
              <a:srgbClr val="C00000"/>
            </a:solidFill>
          </a:ln>
        </p:spPr>
        <p:txBody>
          <a:bodyPr>
            <a:normAutofit fontScale="90000"/>
          </a:bodyPr>
          <a:lstStyle/>
          <a:p>
            <a:r>
              <a:rPr lang="it-IT" sz="2800" dirty="0"/>
              <a:t/>
            </a:r>
            <a:br>
              <a:rPr lang="it-IT" sz="2800" dirty="0"/>
            </a:br>
            <a:r>
              <a:rPr lang="it-IT" sz="2800" dirty="0"/>
              <a:t/>
            </a:r>
            <a:br>
              <a:rPr lang="it-IT" sz="2800" dirty="0"/>
            </a:br>
            <a:r>
              <a:rPr lang="it-IT" sz="2800" dirty="0"/>
              <a:t/>
            </a:r>
            <a:br>
              <a:rPr lang="it-IT" sz="2800" dirty="0"/>
            </a:br>
            <a:r>
              <a:rPr lang="it-IT" sz="2800" dirty="0"/>
              <a:t/>
            </a:r>
            <a:br>
              <a:rPr lang="it-IT" sz="2800" dirty="0"/>
            </a:br>
            <a:r>
              <a:rPr lang="it-IT" sz="2800" dirty="0"/>
              <a:t/>
            </a:r>
            <a:br>
              <a:rPr lang="it-IT" sz="2800" dirty="0"/>
            </a:br>
            <a:r>
              <a:rPr lang="it-IT" sz="2200" dirty="0"/>
              <a:t>“…Sarebbe necessario ridisegnare profondamente la geografia dei servizi, ridefinendo le modalità di erogazione degli stessi, sistematizzando modelli assistenziali basati sulla </a:t>
            </a:r>
            <a:r>
              <a:rPr lang="it-IT" sz="2200" b="1" dirty="0"/>
              <a:t>logica della ‘presa in </a:t>
            </a:r>
            <a:r>
              <a:rPr lang="it-IT" sz="2200" b="1" dirty="0" err="1"/>
              <a:t>carico’</a:t>
            </a:r>
            <a:r>
              <a:rPr lang="it-IT" sz="2200" b="1" dirty="0"/>
              <a:t> del paziente</a:t>
            </a:r>
            <a:r>
              <a:rPr lang="it-IT" sz="2200" dirty="0"/>
              <a:t>…implementando soluzioni per garantire </a:t>
            </a:r>
            <a:r>
              <a:rPr lang="it-IT" sz="2200" b="1" dirty="0"/>
              <a:t>l’integrazione ospedale-territorio</a:t>
            </a:r>
            <a:r>
              <a:rPr lang="it-IT" sz="2200" dirty="0"/>
              <a:t>, sia di tipo strutturale sia di tipo funzionale…”</a:t>
            </a:r>
            <a:br>
              <a:rPr lang="it-IT" sz="2200" dirty="0"/>
            </a:br>
            <a:r>
              <a:rPr lang="it-IT" sz="1500" dirty="0"/>
              <a:t/>
            </a:r>
            <a:br>
              <a:rPr lang="it-IT" sz="1500" dirty="0"/>
            </a:br>
            <a:r>
              <a:rPr lang="it-IT" sz="1500" dirty="0"/>
              <a:t/>
            </a:r>
            <a:br>
              <a:rPr lang="it-IT" sz="1500" dirty="0"/>
            </a:br>
            <a:r>
              <a:rPr lang="it-IT" sz="1500" dirty="0"/>
              <a:t/>
            </a:r>
            <a:br>
              <a:rPr lang="it-IT" sz="1500" dirty="0"/>
            </a:br>
            <a:r>
              <a:rPr lang="it-IT" sz="1500" dirty="0"/>
              <a:t/>
            </a:r>
            <a:br>
              <a:rPr lang="it-IT" sz="1500" dirty="0"/>
            </a:br>
            <a:r>
              <a:rPr lang="it-IT" sz="1500" dirty="0"/>
              <a:t/>
            </a:r>
            <a:br>
              <a:rPr lang="it-IT" sz="1500" dirty="0"/>
            </a:br>
            <a:r>
              <a:rPr lang="it-IT" sz="1500" dirty="0"/>
              <a:t/>
            </a:r>
            <a:br>
              <a:rPr lang="it-IT" sz="1500" dirty="0"/>
            </a:br>
            <a:r>
              <a:rPr lang="it-IT" sz="1500" dirty="0"/>
              <a:t/>
            </a:r>
            <a:br>
              <a:rPr lang="it-IT" sz="1500" dirty="0"/>
            </a:br>
            <a:r>
              <a:rPr lang="it-IT" sz="1500" dirty="0"/>
              <a:t/>
            </a:r>
            <a:br>
              <a:rPr lang="it-IT" sz="1500" dirty="0"/>
            </a:br>
            <a:r>
              <a:rPr lang="it-IT" sz="1500" dirty="0"/>
              <a:t/>
            </a:r>
            <a:br>
              <a:rPr lang="it-IT" sz="1500" dirty="0"/>
            </a:br>
            <a:r>
              <a:rPr lang="it-IT" sz="1500" dirty="0"/>
              <a:t/>
            </a:r>
            <a:br>
              <a:rPr lang="it-IT" sz="1500" dirty="0"/>
            </a:br>
            <a:endParaRPr lang="it-IT" sz="1500" dirty="0"/>
          </a:p>
        </p:txBody>
      </p:sp>
      <p:pic>
        <p:nvPicPr>
          <p:cNvPr id="2050" name="Picture 2" descr="C:\Users\5320105\Pictures\la-tempesta-perfetta-293804.jpg"/>
          <p:cNvPicPr>
            <a:picLocks noChangeAspect="1" noChangeArrowheads="1"/>
          </p:cNvPicPr>
          <p:nvPr/>
        </p:nvPicPr>
        <p:blipFill>
          <a:blip r:embed="rId2" cstate="print"/>
          <a:srcRect/>
          <a:stretch>
            <a:fillRect/>
          </a:stretch>
        </p:blipFill>
        <p:spPr bwMode="auto">
          <a:xfrm>
            <a:off x="7789052" y="1226624"/>
            <a:ext cx="2042927" cy="3253937"/>
          </a:xfrm>
          <a:prstGeom prst="rect">
            <a:avLst/>
          </a:prstGeom>
          <a:noFill/>
        </p:spPr>
      </p:pic>
    </p:spTree>
    <p:extLst>
      <p:ext uri="{BB962C8B-B14F-4D97-AF65-F5344CB8AC3E}">
        <p14:creationId xmlns:p14="http://schemas.microsoft.com/office/powerpoint/2010/main" xmlns="" val="123248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9800" y="2924944"/>
            <a:ext cx="7772400" cy="1728192"/>
          </a:xfrm>
          <a:ln>
            <a:solidFill>
              <a:srgbClr val="002060"/>
            </a:solidFill>
          </a:ln>
        </p:spPr>
        <p:txBody>
          <a:bodyPr>
            <a:normAutofit/>
          </a:bodyPr>
          <a:lstStyle/>
          <a:p>
            <a:r>
              <a:rPr lang="it-IT" sz="2400" dirty="0"/>
              <a:t>La normativa nazionale</a:t>
            </a:r>
          </a:p>
        </p:txBody>
      </p:sp>
      <p:pic>
        <p:nvPicPr>
          <p:cNvPr id="6" name="Immagin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70219" y="703993"/>
            <a:ext cx="3560618" cy="1077044"/>
          </a:xfrm>
          <a:prstGeom prst="rect">
            <a:avLst/>
          </a:prstGeom>
          <a:ln>
            <a:solidFill>
              <a:srgbClr val="002060"/>
            </a:solidFill>
          </a:ln>
        </p:spPr>
      </p:pic>
      <p:sp>
        <p:nvSpPr>
          <p:cNvPr id="7" name="Sottotitolo 6"/>
          <p:cNvSpPr>
            <a:spLocks noGrp="1"/>
          </p:cNvSpPr>
          <p:nvPr>
            <p:ph type="subTitle" idx="1"/>
          </p:nvPr>
        </p:nvSpPr>
        <p:spPr>
          <a:ln>
            <a:noFill/>
          </a:ln>
        </p:spPr>
        <p:txBody>
          <a:bodyPr/>
          <a:lstStyle/>
          <a:p>
            <a:endParaRPr lang="it-IT" dirty="0"/>
          </a:p>
        </p:txBody>
      </p:sp>
    </p:spTree>
    <p:extLst>
      <p:ext uri="{BB962C8B-B14F-4D97-AF65-F5344CB8AC3E}">
        <p14:creationId xmlns:p14="http://schemas.microsoft.com/office/powerpoint/2010/main" xmlns="" val="366934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747963" y="3266982"/>
            <a:ext cx="6372374" cy="2970330"/>
          </a:xfrm>
          <a:prstGeom prst="rect">
            <a:avLst/>
          </a:prstGeom>
          <a:noFill/>
          <a:ln w="9525">
            <a:noFill/>
            <a:miter lim="800000"/>
            <a:headEnd/>
            <a:tailEnd/>
          </a:ln>
        </p:spPr>
      </p:pic>
      <p:sp>
        <p:nvSpPr>
          <p:cNvPr id="4" name="CasellaDiTesto 3"/>
          <p:cNvSpPr txBox="1">
            <a:spLocks noChangeArrowheads="1"/>
          </p:cNvSpPr>
          <p:nvPr/>
        </p:nvSpPr>
        <p:spPr bwMode="auto">
          <a:xfrm>
            <a:off x="4799856" y="1808820"/>
            <a:ext cx="2592288" cy="300082"/>
          </a:xfrm>
          <a:prstGeom prst="rect">
            <a:avLst/>
          </a:prstGeom>
          <a:gradFill rotWithShape="1">
            <a:gsLst>
              <a:gs pos="0">
                <a:srgbClr val="FFCE88"/>
              </a:gs>
              <a:gs pos="35001">
                <a:srgbClr val="FFDBAC"/>
              </a:gs>
              <a:gs pos="100000">
                <a:srgbClr val="FFF0DC"/>
              </a:gs>
            </a:gsLst>
            <a:lin ang="16200000" scaled="1"/>
          </a:gradFill>
          <a:ln w="9525">
            <a:solidFill>
              <a:schemeClr val="tx1"/>
            </a:solidFill>
            <a:miter lim="800000"/>
            <a:headEnd/>
            <a:tailEnd/>
          </a:ln>
          <a:effectLst>
            <a:outerShdw blurRad="63500" dist="20000" dir="5400000" rotWithShape="0">
              <a:srgbClr val="000000">
                <a:alpha val="37999"/>
              </a:srgbClr>
            </a:outerShdw>
          </a:effectLst>
        </p:spPr>
        <p:txBody>
          <a:bodyPr wrap="square">
            <a:spAutoFit/>
          </a:bodyPr>
          <a:lstStyle/>
          <a:p>
            <a:pPr>
              <a:defRPr/>
            </a:pPr>
            <a:r>
              <a:rPr lang="it-IT" sz="1350" b="1" i="1" dirty="0">
                <a:solidFill>
                  <a:srgbClr val="000000"/>
                </a:solidFill>
                <a:latin typeface="Century" charset="0"/>
                <a:ea typeface="ＭＳ Ｐゴシック" charset="-128"/>
              </a:rPr>
              <a:t>LEGGE 15 marzo 2010, </a:t>
            </a:r>
            <a:r>
              <a:rPr lang="it-IT" sz="1350" b="1" dirty="0">
                <a:solidFill>
                  <a:srgbClr val="000000"/>
                </a:solidFill>
                <a:latin typeface="Century" charset="0"/>
                <a:ea typeface="ＭＳ Ｐゴシック" charset="-128"/>
              </a:rPr>
              <a:t>n. 38</a:t>
            </a:r>
          </a:p>
        </p:txBody>
      </p:sp>
      <p:sp>
        <p:nvSpPr>
          <p:cNvPr id="5" name="Rettangolo 4"/>
          <p:cNvSpPr>
            <a:spLocks noChangeArrowheads="1"/>
          </p:cNvSpPr>
          <p:nvPr/>
        </p:nvSpPr>
        <p:spPr bwMode="auto">
          <a:xfrm>
            <a:off x="3017658" y="2186862"/>
            <a:ext cx="6048672" cy="756084"/>
          </a:xfrm>
          <a:prstGeom prst="rect">
            <a:avLst/>
          </a:prstGeom>
          <a:gradFill rotWithShape="1">
            <a:gsLst>
              <a:gs pos="0">
                <a:srgbClr val="D9EAC6"/>
              </a:gs>
              <a:gs pos="35001">
                <a:srgbClr val="E3F0D6"/>
              </a:gs>
              <a:gs pos="100000">
                <a:srgbClr val="F4FAEF"/>
              </a:gs>
            </a:gsLst>
            <a:lin ang="16200000" scaled="1"/>
          </a:gradFill>
          <a:ln w="9525">
            <a:solidFill>
              <a:srgbClr val="A1B28E"/>
            </a:solidFill>
            <a:miter lim="800000"/>
            <a:headEnd/>
            <a:tailEnd/>
          </a:ln>
          <a:effectLst>
            <a:outerShdw blurRad="63500" dist="38100" dir="5400000" algn="t" rotWithShape="0">
              <a:srgbClr val="000000">
                <a:alpha val="39998"/>
              </a:srgbClr>
            </a:outerShdw>
          </a:effectLst>
        </p:spPr>
        <p:txBody>
          <a:bodyPr anchor="ctr"/>
          <a:lstStyle/>
          <a:p>
            <a:pPr algn="ctr">
              <a:defRPr/>
            </a:pPr>
            <a:r>
              <a:rPr lang="it-IT" b="1" i="1" dirty="0">
                <a:solidFill>
                  <a:srgbClr val="000000"/>
                </a:solidFill>
                <a:latin typeface="Calibri" charset="0"/>
                <a:ea typeface="ＭＳ Ｐゴシック" charset="-128"/>
              </a:rPr>
              <a:t>Disposizioni per garantire l’accesso alle cure palliative e alla terapia del dolore</a:t>
            </a:r>
          </a:p>
        </p:txBody>
      </p:sp>
      <p:pic>
        <p:nvPicPr>
          <p:cNvPr id="6" name="Picture 4" descr="http://www.unsitoacaso.com/wp-content/uploads/2009/05/stemma-repubblica-italiana.jpg"/>
          <p:cNvPicPr>
            <a:picLocks noChangeAspect="1" noChangeArrowheads="1"/>
          </p:cNvPicPr>
          <p:nvPr/>
        </p:nvPicPr>
        <p:blipFill>
          <a:blip r:embed="rId3" cstate="print"/>
          <a:srcRect/>
          <a:stretch>
            <a:fillRect/>
          </a:stretch>
        </p:blipFill>
        <p:spPr bwMode="auto">
          <a:xfrm>
            <a:off x="7986210" y="764705"/>
            <a:ext cx="1080120" cy="1176280"/>
          </a:xfrm>
          <a:prstGeom prst="rect">
            <a:avLst/>
          </a:prstGeom>
          <a:ln>
            <a:noFill/>
          </a:ln>
          <a:effectLst>
            <a:outerShdw blurRad="292100" dist="139700" dir="2700000" algn="tl" rotWithShape="0">
              <a:srgbClr val="333333">
                <a:alpha val="65000"/>
              </a:srgbClr>
            </a:outerShdw>
          </a:effectLst>
        </p:spPr>
      </p:pic>
      <p:pic>
        <p:nvPicPr>
          <p:cNvPr id="7" name="Picture 2" descr="http://www.haisentito.it/img/parlamento-italiano-immagine.jpg"/>
          <p:cNvPicPr>
            <a:picLocks noChangeAspect="1" noChangeArrowheads="1"/>
          </p:cNvPicPr>
          <p:nvPr/>
        </p:nvPicPr>
        <p:blipFill>
          <a:blip r:embed="rId4" cstate="print"/>
          <a:srcRect/>
          <a:stretch>
            <a:fillRect/>
          </a:stretch>
        </p:blipFill>
        <p:spPr bwMode="auto">
          <a:xfrm>
            <a:off x="2965849" y="764706"/>
            <a:ext cx="807895" cy="11762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29303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idx="4294967295"/>
          </p:nvPr>
        </p:nvSpPr>
        <p:spPr>
          <a:xfrm>
            <a:off x="2152650" y="365127"/>
            <a:ext cx="7886700" cy="775053"/>
          </a:xfrm>
        </p:spPr>
        <p:txBody>
          <a:bodyPr vert="horz" lIns="0" tIns="45720" rIns="0" bIns="0" rtlCol="0" anchor="b">
            <a:normAutofit/>
          </a:bodyPr>
          <a:lstStyle/>
          <a:p>
            <a:pPr algn="ctr"/>
            <a:r>
              <a:rPr lang="it-IT" sz="3200" dirty="0"/>
              <a:t>Definizione</a:t>
            </a:r>
            <a:endParaRPr lang="en-US" sz="3200" dirty="0"/>
          </a:p>
        </p:txBody>
      </p:sp>
      <p:sp>
        <p:nvSpPr>
          <p:cNvPr id="35843" name="Segnaposto contenuto 2"/>
          <p:cNvSpPr>
            <a:spLocks noGrp="1"/>
          </p:cNvSpPr>
          <p:nvPr>
            <p:ph idx="4294967295"/>
          </p:nvPr>
        </p:nvSpPr>
        <p:spPr>
          <a:xfrm>
            <a:off x="2152650" y="1405054"/>
            <a:ext cx="7886700" cy="1371600"/>
          </a:xfrm>
        </p:spPr>
        <p:txBody>
          <a:bodyPr>
            <a:normAutofit fontScale="77500" lnSpcReduction="20000"/>
          </a:bodyPr>
          <a:lstStyle/>
          <a:p>
            <a:pPr marL="273050" indent="-273050"/>
            <a:endParaRPr lang="en-GB" dirty="0" smtClean="0">
              <a:cs typeface="Times New Roman" pitchFamily="18" charset="0"/>
            </a:endParaRPr>
          </a:p>
          <a:p>
            <a:pPr algn="just">
              <a:buNone/>
            </a:pPr>
            <a:r>
              <a:rPr lang="en-GB" sz="2900" dirty="0">
                <a:cs typeface="Times New Roman" pitchFamily="18" charset="0"/>
              </a:rPr>
              <a:t>     Le Cure Palliative </a:t>
            </a:r>
            <a:r>
              <a:rPr lang="en-GB" sz="2900" dirty="0" err="1">
                <a:cs typeface="Times New Roman" pitchFamily="18" charset="0"/>
              </a:rPr>
              <a:t>costituiscono</a:t>
            </a:r>
            <a:r>
              <a:rPr lang="en-GB" sz="2900" dirty="0">
                <a:cs typeface="Times New Roman" pitchFamily="18" charset="0"/>
              </a:rPr>
              <a:t> </a:t>
            </a:r>
            <a:r>
              <a:rPr lang="en-GB" sz="2900" dirty="0" err="1">
                <a:cs typeface="Times New Roman" pitchFamily="18" charset="0"/>
              </a:rPr>
              <a:t>una</a:t>
            </a:r>
            <a:r>
              <a:rPr lang="en-GB" sz="2900" dirty="0">
                <a:cs typeface="Times New Roman" pitchFamily="18" charset="0"/>
              </a:rPr>
              <a:t> </a:t>
            </a:r>
            <a:r>
              <a:rPr lang="en-GB" sz="2900" dirty="0" err="1">
                <a:cs typeface="Times New Roman" pitchFamily="18" charset="0"/>
              </a:rPr>
              <a:t>serie</a:t>
            </a:r>
            <a:r>
              <a:rPr lang="en-GB" sz="2900" dirty="0">
                <a:cs typeface="Times New Roman" pitchFamily="18" charset="0"/>
              </a:rPr>
              <a:t> di </a:t>
            </a:r>
            <a:r>
              <a:rPr lang="en-GB" sz="2900" dirty="0" err="1">
                <a:cs typeface="Times New Roman" pitchFamily="18" charset="0"/>
              </a:rPr>
              <a:t>interventi</a:t>
            </a:r>
            <a:r>
              <a:rPr lang="en-GB" sz="2900" dirty="0">
                <a:cs typeface="Times New Roman" pitchFamily="18" charset="0"/>
              </a:rPr>
              <a:t> </a:t>
            </a:r>
            <a:r>
              <a:rPr lang="en-GB" sz="2900" dirty="0" err="1">
                <a:cs typeface="Times New Roman" pitchFamily="18" charset="0"/>
              </a:rPr>
              <a:t>terapeutici</a:t>
            </a:r>
            <a:r>
              <a:rPr lang="en-GB" sz="2900" dirty="0">
                <a:cs typeface="Times New Roman" pitchFamily="18" charset="0"/>
              </a:rPr>
              <a:t> </a:t>
            </a:r>
            <a:r>
              <a:rPr lang="en-GB" sz="2900" dirty="0" err="1">
                <a:cs typeface="Times New Roman" pitchFamily="18" charset="0"/>
              </a:rPr>
              <a:t>ed</a:t>
            </a:r>
            <a:r>
              <a:rPr lang="en-GB" sz="2900" dirty="0">
                <a:cs typeface="Times New Roman" pitchFamily="18" charset="0"/>
              </a:rPr>
              <a:t> </a:t>
            </a:r>
            <a:r>
              <a:rPr lang="en-GB" sz="2900" dirty="0" err="1">
                <a:cs typeface="Times New Roman" pitchFamily="18" charset="0"/>
              </a:rPr>
              <a:t>assistenziali</a:t>
            </a:r>
            <a:r>
              <a:rPr lang="en-GB" sz="2900" dirty="0">
                <a:cs typeface="Times New Roman" pitchFamily="18" charset="0"/>
              </a:rPr>
              <a:t> </a:t>
            </a:r>
            <a:r>
              <a:rPr lang="en-GB" sz="2900" dirty="0" err="1">
                <a:cs typeface="Times New Roman" pitchFamily="18" charset="0"/>
              </a:rPr>
              <a:t>finalizzati</a:t>
            </a:r>
            <a:r>
              <a:rPr lang="en-GB" sz="2900" dirty="0">
                <a:cs typeface="Times New Roman" pitchFamily="18" charset="0"/>
              </a:rPr>
              <a:t> </a:t>
            </a:r>
            <a:r>
              <a:rPr lang="en-GB" sz="2900" dirty="0" err="1">
                <a:cs typeface="Times New Roman" pitchFamily="18" charset="0"/>
              </a:rPr>
              <a:t>alla</a:t>
            </a:r>
            <a:r>
              <a:rPr lang="en-GB" sz="2900" dirty="0">
                <a:cs typeface="Times New Roman" pitchFamily="18" charset="0"/>
              </a:rPr>
              <a:t> </a:t>
            </a:r>
            <a:r>
              <a:rPr lang="en-GB" sz="2900" b="1" u="sng" dirty="0" err="1">
                <a:cs typeface="Times New Roman" pitchFamily="18" charset="0"/>
              </a:rPr>
              <a:t>cura</a:t>
            </a:r>
            <a:r>
              <a:rPr lang="en-GB" sz="2900" b="1" u="sng" dirty="0">
                <a:cs typeface="Times New Roman" pitchFamily="18" charset="0"/>
              </a:rPr>
              <a:t> </a:t>
            </a:r>
            <a:r>
              <a:rPr lang="en-GB" sz="2900" b="1" u="sng" dirty="0" err="1">
                <a:cs typeface="Times New Roman" pitchFamily="18" charset="0"/>
              </a:rPr>
              <a:t>attiva</a:t>
            </a:r>
            <a:r>
              <a:rPr lang="en-GB" sz="2900" b="1" u="sng" dirty="0">
                <a:cs typeface="Times New Roman" pitchFamily="18" charset="0"/>
              </a:rPr>
              <a:t> e </a:t>
            </a:r>
            <a:r>
              <a:rPr lang="en-GB" sz="2900" b="1" u="sng" dirty="0" err="1">
                <a:cs typeface="Times New Roman" pitchFamily="18" charset="0"/>
              </a:rPr>
              <a:t>totale</a:t>
            </a:r>
            <a:r>
              <a:rPr lang="en-GB" sz="2900" dirty="0">
                <a:cs typeface="Times New Roman" pitchFamily="18" charset="0"/>
              </a:rPr>
              <a:t> di </a:t>
            </a:r>
            <a:r>
              <a:rPr lang="en-GB" sz="2900" dirty="0" err="1">
                <a:cs typeface="Times New Roman" pitchFamily="18" charset="0"/>
              </a:rPr>
              <a:t>malati</a:t>
            </a:r>
            <a:r>
              <a:rPr lang="en-GB" sz="2900" dirty="0">
                <a:cs typeface="Times New Roman" pitchFamily="18" charset="0"/>
              </a:rPr>
              <a:t> la cui </a:t>
            </a:r>
            <a:r>
              <a:rPr lang="en-GB" sz="2900" dirty="0" err="1">
                <a:cs typeface="Times New Roman" pitchFamily="18" charset="0"/>
              </a:rPr>
              <a:t>malattia</a:t>
            </a:r>
            <a:r>
              <a:rPr lang="en-GB" sz="2900" dirty="0">
                <a:cs typeface="Times New Roman" pitchFamily="18" charset="0"/>
              </a:rPr>
              <a:t> di base non </a:t>
            </a:r>
            <a:r>
              <a:rPr lang="en-GB" sz="2900" dirty="0" err="1">
                <a:cs typeface="Times New Roman" pitchFamily="18" charset="0"/>
              </a:rPr>
              <a:t>risponde</a:t>
            </a:r>
            <a:r>
              <a:rPr lang="en-GB" sz="2900" dirty="0">
                <a:cs typeface="Times New Roman" pitchFamily="18" charset="0"/>
              </a:rPr>
              <a:t> </a:t>
            </a:r>
            <a:r>
              <a:rPr lang="en-GB" sz="2900" dirty="0" err="1">
                <a:cs typeface="Times New Roman" pitchFamily="18" charset="0"/>
              </a:rPr>
              <a:t>più</a:t>
            </a:r>
            <a:r>
              <a:rPr lang="en-GB" sz="2900" dirty="0">
                <a:cs typeface="Times New Roman" pitchFamily="18" charset="0"/>
              </a:rPr>
              <a:t> a </a:t>
            </a:r>
            <a:r>
              <a:rPr lang="en-GB" sz="2900" dirty="0" err="1">
                <a:cs typeface="Times New Roman" pitchFamily="18" charset="0"/>
              </a:rPr>
              <a:t>trattamenti</a:t>
            </a:r>
            <a:r>
              <a:rPr lang="en-GB" sz="2900" dirty="0">
                <a:cs typeface="Times New Roman" pitchFamily="18" charset="0"/>
              </a:rPr>
              <a:t> </a:t>
            </a:r>
            <a:r>
              <a:rPr lang="en-GB" sz="2900" dirty="0" err="1">
                <a:cs typeface="Times New Roman" pitchFamily="18" charset="0"/>
              </a:rPr>
              <a:t>specifici</a:t>
            </a:r>
            <a:endParaRPr lang="en-GB" sz="2900" dirty="0">
              <a:cs typeface="Times New Roman" pitchFamily="18" charset="0"/>
            </a:endParaRPr>
          </a:p>
          <a:p>
            <a:pPr marL="273050" indent="-273050">
              <a:buNone/>
            </a:pPr>
            <a:endParaRPr lang="en-GB" dirty="0">
              <a:cs typeface="Times New Roman" pitchFamily="18" charset="0"/>
            </a:endParaRPr>
          </a:p>
          <a:p>
            <a:pPr marL="273050" indent="-273050"/>
            <a:endParaRPr lang="en-US" dirty="0"/>
          </a:p>
        </p:txBody>
      </p:sp>
      <p:sp>
        <p:nvSpPr>
          <p:cNvPr id="4" name="Titolo 1"/>
          <p:cNvSpPr txBox="1">
            <a:spLocks/>
          </p:cNvSpPr>
          <p:nvPr/>
        </p:nvSpPr>
        <p:spPr>
          <a:xfrm>
            <a:off x="2266950" y="3212976"/>
            <a:ext cx="7886700" cy="567288"/>
          </a:xfrm>
          <a:prstGeom prst="rect">
            <a:avLst/>
          </a:prstGeom>
        </p:spPr>
        <p:txBody>
          <a:bodyPr vert="horz" lIns="0" tIns="45720" rIns="0" bIns="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dirty="0"/>
              <a:t>Obiettivo</a:t>
            </a:r>
            <a:endParaRPr lang="en-US" sz="3200" dirty="0"/>
          </a:p>
        </p:txBody>
      </p:sp>
      <p:sp>
        <p:nvSpPr>
          <p:cNvPr id="5" name="Segnaposto contenuto 2"/>
          <p:cNvSpPr txBox="1">
            <a:spLocks/>
          </p:cNvSpPr>
          <p:nvPr/>
        </p:nvSpPr>
        <p:spPr>
          <a:xfrm>
            <a:off x="2152650" y="4075290"/>
            <a:ext cx="7886700" cy="26303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gn="just">
              <a:buNone/>
              <a:defRPr/>
            </a:pPr>
            <a:r>
              <a:rPr lang="en-GB" sz="2000" dirty="0" err="1">
                <a:cs typeface="Times New Roman" pitchFamily="18" charset="0"/>
              </a:rPr>
              <a:t>L’obiettivo</a:t>
            </a:r>
            <a:r>
              <a:rPr lang="en-GB" sz="2000" dirty="0">
                <a:cs typeface="Times New Roman" pitchFamily="18" charset="0"/>
              </a:rPr>
              <a:t> </a:t>
            </a:r>
            <a:r>
              <a:rPr lang="en-GB" sz="2000" dirty="0" err="1">
                <a:cs typeface="Times New Roman" pitchFamily="18" charset="0"/>
              </a:rPr>
              <a:t>delle</a:t>
            </a:r>
            <a:r>
              <a:rPr lang="en-GB" sz="2000" dirty="0">
                <a:cs typeface="Times New Roman" pitchFamily="18" charset="0"/>
              </a:rPr>
              <a:t> Cure palliative  è </a:t>
            </a:r>
            <a:r>
              <a:rPr lang="en-GB" sz="2000" dirty="0" err="1">
                <a:cs typeface="Times New Roman" pitchFamily="18" charset="0"/>
              </a:rPr>
              <a:t>il</a:t>
            </a:r>
            <a:r>
              <a:rPr lang="en-GB" sz="2000" dirty="0">
                <a:cs typeface="Times New Roman" pitchFamily="18" charset="0"/>
              </a:rPr>
              <a:t> </a:t>
            </a:r>
            <a:r>
              <a:rPr lang="en-GB" sz="2000" dirty="0" err="1">
                <a:cs typeface="Times New Roman" pitchFamily="18" charset="0"/>
              </a:rPr>
              <a:t>raggiungimento</a:t>
            </a:r>
            <a:r>
              <a:rPr lang="en-GB" sz="2000" dirty="0">
                <a:cs typeface="Times New Roman" pitchFamily="18" charset="0"/>
              </a:rPr>
              <a:t> </a:t>
            </a:r>
            <a:r>
              <a:rPr lang="en-GB" sz="2000" dirty="0" err="1">
                <a:cs typeface="Times New Roman" pitchFamily="18" charset="0"/>
              </a:rPr>
              <a:t>della</a:t>
            </a:r>
            <a:r>
              <a:rPr lang="en-GB" sz="2000" dirty="0">
                <a:cs typeface="Times New Roman" pitchFamily="18" charset="0"/>
              </a:rPr>
              <a:t> </a:t>
            </a:r>
            <a:r>
              <a:rPr lang="en-GB" sz="2000" u="sng" dirty="0" err="1">
                <a:cs typeface="Times New Roman" pitchFamily="18" charset="0"/>
              </a:rPr>
              <a:t>migliore</a:t>
            </a:r>
            <a:r>
              <a:rPr lang="en-GB" sz="2000" u="sng" dirty="0">
                <a:cs typeface="Times New Roman" pitchFamily="18" charset="0"/>
              </a:rPr>
              <a:t> </a:t>
            </a:r>
            <a:r>
              <a:rPr lang="en-GB" sz="2000" u="sng" dirty="0" err="1">
                <a:cs typeface="Times New Roman" pitchFamily="18" charset="0"/>
              </a:rPr>
              <a:t>qualità</a:t>
            </a:r>
            <a:r>
              <a:rPr lang="en-GB" sz="2000" u="sng" dirty="0">
                <a:cs typeface="Times New Roman" pitchFamily="18" charset="0"/>
              </a:rPr>
              <a:t>  di vita </a:t>
            </a:r>
            <a:r>
              <a:rPr lang="en-GB" sz="2000" u="sng" dirty="0" err="1">
                <a:cs typeface="Times New Roman" pitchFamily="18" charset="0"/>
              </a:rPr>
              <a:t>possibile</a:t>
            </a:r>
            <a:r>
              <a:rPr lang="en-GB" sz="2000" dirty="0">
                <a:cs typeface="Times New Roman" pitchFamily="18" charset="0"/>
              </a:rPr>
              <a:t> per </a:t>
            </a:r>
            <a:r>
              <a:rPr lang="en-GB" sz="2000" dirty="0" err="1">
                <a:cs typeface="Times New Roman" pitchFamily="18" charset="0"/>
              </a:rPr>
              <a:t>i</a:t>
            </a:r>
            <a:r>
              <a:rPr lang="en-GB" sz="2000" dirty="0">
                <a:cs typeface="Times New Roman" pitchFamily="18" charset="0"/>
              </a:rPr>
              <a:t> </a:t>
            </a:r>
            <a:r>
              <a:rPr lang="en-GB" sz="2000" dirty="0" err="1">
                <a:cs typeface="Times New Roman" pitchFamily="18" charset="0"/>
              </a:rPr>
              <a:t>malati</a:t>
            </a:r>
            <a:r>
              <a:rPr lang="en-GB" sz="2000" dirty="0">
                <a:cs typeface="Times New Roman" pitchFamily="18" charset="0"/>
              </a:rPr>
              <a:t> e le </a:t>
            </a:r>
            <a:r>
              <a:rPr lang="en-GB" sz="2000" dirty="0" err="1">
                <a:cs typeface="Times New Roman" pitchFamily="18" charset="0"/>
              </a:rPr>
              <a:t>loro</a:t>
            </a:r>
            <a:r>
              <a:rPr lang="en-GB" sz="2000" dirty="0">
                <a:cs typeface="Times New Roman" pitchFamily="18" charset="0"/>
              </a:rPr>
              <a:t> </a:t>
            </a:r>
            <a:r>
              <a:rPr lang="en-GB" sz="2000" dirty="0" err="1">
                <a:cs typeface="Times New Roman" pitchFamily="18" charset="0"/>
              </a:rPr>
              <a:t>famiglie</a:t>
            </a:r>
            <a:r>
              <a:rPr lang="en-GB" sz="2000" dirty="0">
                <a:cs typeface="Times New Roman" pitchFamily="18" charset="0"/>
              </a:rPr>
              <a:t>, per la vita residua </a:t>
            </a:r>
            <a:r>
              <a:rPr lang="en-GB" sz="2000" dirty="0" err="1">
                <a:cs typeface="Times New Roman" pitchFamily="18" charset="0"/>
              </a:rPr>
              <a:t>che</a:t>
            </a:r>
            <a:r>
              <a:rPr lang="en-GB" sz="2000" dirty="0">
                <a:cs typeface="Times New Roman" pitchFamily="18" charset="0"/>
              </a:rPr>
              <a:t> </a:t>
            </a:r>
            <a:r>
              <a:rPr lang="en-GB" sz="2000" dirty="0" err="1">
                <a:cs typeface="Times New Roman" pitchFamily="18" charset="0"/>
              </a:rPr>
              <a:t>rimane</a:t>
            </a:r>
            <a:r>
              <a:rPr lang="en-GB" sz="2000" dirty="0">
                <a:cs typeface="Times New Roman" pitchFamily="18" charset="0"/>
              </a:rPr>
              <a:t> da </a:t>
            </a:r>
            <a:r>
              <a:rPr lang="en-GB" sz="2000" dirty="0" err="1">
                <a:cs typeface="Times New Roman" pitchFamily="18" charset="0"/>
              </a:rPr>
              <a:t>vivere</a:t>
            </a:r>
            <a:r>
              <a:rPr lang="en-GB" sz="2000" dirty="0">
                <a:cs typeface="Times New Roman" pitchFamily="18" charset="0"/>
              </a:rPr>
              <a:t>.</a:t>
            </a:r>
          </a:p>
          <a:p>
            <a:pPr marL="342900" lvl="1" indent="-342900" algn="just">
              <a:buNone/>
              <a:defRPr/>
            </a:pPr>
            <a:endParaRPr lang="en-GB" sz="2000" i="1" dirty="0">
              <a:effectLst>
                <a:outerShdw blurRad="38100" dist="38100" dir="2700000" algn="tl">
                  <a:srgbClr val="C0C0C0"/>
                </a:outerShdw>
              </a:effectLst>
              <a:cs typeface="Times New Roman" pitchFamily="18" charset="0"/>
            </a:endParaRPr>
          </a:p>
          <a:p>
            <a:pPr marL="273050" indent="-273050" algn="just">
              <a:buNone/>
              <a:defRPr/>
            </a:pPr>
            <a:r>
              <a:rPr lang="it-IT" sz="2000" dirty="0"/>
              <a:t>Il miglioramento della qualità della vita della persona, in particolare quella in fase avanzata di malattia, passa attraverso la soddisfazione di bisogni fisici (controllo dei sintomi) insieme e non secondariamente di quelli psicologici, relazionali, sociali, culturali e spirituali</a:t>
            </a:r>
          </a:p>
          <a:p>
            <a:pPr marL="273050" indent="-273050">
              <a:defRPr/>
            </a:pP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76" y="149135"/>
            <a:ext cx="1204480" cy="1440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17654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7568" y="188644"/>
            <a:ext cx="7632848" cy="1152127"/>
          </a:xfrm>
        </p:spPr>
        <p:txBody>
          <a:bodyPr>
            <a:normAutofit fontScale="90000"/>
          </a:bodyPr>
          <a:lstStyle/>
          <a:p>
            <a:r>
              <a:rPr lang="it-IT" sz="2700" i="1" dirty="0">
                <a:solidFill>
                  <a:srgbClr val="C00000"/>
                </a:solidFill>
              </a:rPr>
              <a:t>Provvedimenti attuativi della Legge 15 marzo 2010, n. 38 "Disposizioni per garantire l'accesso alle cure palliative e alla terapia del dolore“</a:t>
            </a:r>
            <a:endParaRPr lang="it-IT" sz="2700" dirty="0"/>
          </a:p>
        </p:txBody>
      </p:sp>
      <p:sp>
        <p:nvSpPr>
          <p:cNvPr id="3" name="Sottotitolo 2"/>
          <p:cNvSpPr>
            <a:spLocks noGrp="1"/>
          </p:cNvSpPr>
          <p:nvPr>
            <p:ph type="subTitle" idx="1"/>
          </p:nvPr>
        </p:nvSpPr>
        <p:spPr>
          <a:xfrm>
            <a:off x="1775520" y="1332413"/>
            <a:ext cx="7200800" cy="5264941"/>
          </a:xfrm>
          <a:ln>
            <a:solidFill>
              <a:srgbClr val="00B0F0"/>
            </a:solidFill>
          </a:ln>
        </p:spPr>
        <p:txBody>
          <a:bodyPr>
            <a:normAutofit fontScale="70000" lnSpcReduction="20000"/>
          </a:bodyPr>
          <a:lstStyle/>
          <a:p>
            <a:pPr algn="l"/>
            <a:endParaRPr lang="it-IT" sz="2000" dirty="0"/>
          </a:p>
          <a:p>
            <a:pPr algn="l">
              <a:buFont typeface="Arial" pitchFamily="34" charset="0"/>
              <a:buChar char="•"/>
            </a:pPr>
            <a:r>
              <a:rPr lang="it-IT" sz="2000" dirty="0"/>
              <a:t>Accordo della conferenza permanente per i rapporti tra lo stato, le regioni e le province autonome del 16 dicembre 2010;</a:t>
            </a:r>
          </a:p>
          <a:p>
            <a:pPr algn="l">
              <a:buFont typeface="Arial" pitchFamily="34" charset="0"/>
              <a:buChar char="•"/>
            </a:pPr>
            <a:r>
              <a:rPr lang="it-IT" sz="2000" dirty="0"/>
              <a:t>Decreto del 4 aprile 2012 </a:t>
            </a:r>
            <a:r>
              <a:rPr lang="it-IT" sz="2000" i="1" dirty="0"/>
              <a:t>(istituzione dei master);</a:t>
            </a:r>
          </a:p>
          <a:p>
            <a:pPr algn="l">
              <a:buFont typeface="Arial" pitchFamily="34" charset="0"/>
              <a:buChar char="•"/>
            </a:pPr>
            <a:r>
              <a:rPr lang="it-IT" sz="2000" dirty="0"/>
              <a:t>Intesa della conferenza permanente per i rapporti tra lo stato, le regioni e le province autonome del 25 luglio 2012 </a:t>
            </a:r>
            <a:r>
              <a:rPr lang="it-IT" sz="2000" i="1" dirty="0"/>
              <a:t>(requisiti minimi e modalità organizzative);</a:t>
            </a:r>
          </a:p>
          <a:p>
            <a:pPr algn="l">
              <a:buFont typeface="Arial" pitchFamily="34" charset="0"/>
              <a:buChar char="•"/>
            </a:pPr>
            <a:r>
              <a:rPr lang="it-IT" sz="2000" dirty="0"/>
              <a:t>Decreto 28 marzo 2013 </a:t>
            </a:r>
            <a:r>
              <a:rPr lang="it-IT" sz="2000" i="1" dirty="0"/>
              <a:t>(disciplina di cure palliative);</a:t>
            </a:r>
          </a:p>
          <a:p>
            <a:pPr algn="l">
              <a:buFont typeface="Arial" pitchFamily="34" charset="0"/>
              <a:buChar char="•"/>
            </a:pPr>
            <a:r>
              <a:rPr lang="it-IT" sz="2000" dirty="0"/>
              <a:t>Accordo  10 luglio 2014</a:t>
            </a:r>
            <a:r>
              <a:rPr lang="it-IT" sz="2000" i="1" dirty="0"/>
              <a:t> (individuazione delle figure professionali </a:t>
            </a:r>
            <a:r>
              <a:rPr lang="it-IT" sz="2000" i="1" dirty="0" err="1"/>
              <a:t>competenti…</a:t>
            </a:r>
            <a:r>
              <a:rPr lang="it-IT" sz="2000" i="1" dirty="0"/>
              <a:t> e delle strutture </a:t>
            </a:r>
            <a:r>
              <a:rPr lang="it-IT" sz="2000" i="1" dirty="0" err="1"/>
              <a:t>sanitarie…</a:t>
            </a:r>
            <a:r>
              <a:rPr lang="it-IT" sz="2000" i="1" dirty="0"/>
              <a:t> e assistenziali coinvolte nelle reti);</a:t>
            </a:r>
            <a:endParaRPr lang="it-IT" sz="2000" dirty="0"/>
          </a:p>
          <a:p>
            <a:pPr algn="l">
              <a:buFont typeface="Arial" pitchFamily="34" charset="0"/>
              <a:buChar char="•"/>
            </a:pPr>
            <a:r>
              <a:rPr lang="it-IT" sz="2000" dirty="0"/>
              <a:t>Accordo 22 gennaio 2015</a:t>
            </a:r>
            <a:r>
              <a:rPr lang="it-IT" sz="2000" i="1" dirty="0"/>
              <a:t> (certificazione dell’esperienza triennale dei medici);</a:t>
            </a:r>
          </a:p>
          <a:p>
            <a:pPr algn="l">
              <a:buFont typeface="Arial" pitchFamily="34" charset="0"/>
              <a:buChar char="•"/>
            </a:pPr>
            <a:r>
              <a:rPr lang="it-IT" sz="2000" dirty="0"/>
              <a:t>DPCM 12 gennaio 2017 </a:t>
            </a:r>
            <a:r>
              <a:rPr lang="it-IT" sz="2000" i="1" dirty="0"/>
              <a:t>(definizione ed aggiornamento dei livelli essenziali di assistenza);</a:t>
            </a:r>
          </a:p>
          <a:p>
            <a:pPr algn="l">
              <a:buFont typeface="Arial" pitchFamily="34" charset="0"/>
              <a:buChar char="•"/>
            </a:pPr>
            <a:r>
              <a:rPr lang="it-IT" sz="2000" dirty="0"/>
              <a:t>Legge 219 del 22 dicembre 2017 </a:t>
            </a:r>
            <a:r>
              <a:rPr lang="it-IT" sz="2000" i="1" dirty="0"/>
              <a:t>Norme in materia di consenso informato e di disposizioni anticipate di trattamento;</a:t>
            </a:r>
          </a:p>
          <a:p>
            <a:pPr algn="l">
              <a:buFont typeface="Arial" pitchFamily="34" charset="0"/>
              <a:buChar char="•"/>
            </a:pPr>
            <a:r>
              <a:rPr lang="it-IT" sz="2000" dirty="0"/>
              <a:t>Accordo  9 luglio 2020</a:t>
            </a:r>
            <a:r>
              <a:rPr lang="it-IT" sz="2000" i="1" dirty="0"/>
              <a:t> (formazione dei volontari);</a:t>
            </a:r>
          </a:p>
          <a:p>
            <a:pPr algn="l">
              <a:buFont typeface="Arial" pitchFamily="34" charset="0"/>
              <a:buChar char="•"/>
            </a:pPr>
            <a:r>
              <a:rPr lang="it-IT" sz="2000" dirty="0"/>
              <a:t>Accordo  27 luglio 2020 </a:t>
            </a:r>
            <a:r>
              <a:rPr lang="it-IT" sz="2000" i="1" dirty="0"/>
              <a:t>(accreditamento delle Reti di cure palliative dell’adulto);</a:t>
            </a:r>
          </a:p>
          <a:p>
            <a:pPr algn="l">
              <a:buFont typeface="Arial" pitchFamily="34" charset="0"/>
              <a:buChar char="•"/>
            </a:pPr>
            <a:r>
              <a:rPr lang="it-IT" sz="2000" dirty="0"/>
              <a:t>Accordo 25 marzo 2021 </a:t>
            </a:r>
            <a:r>
              <a:rPr lang="it-IT" sz="2000" i="1" dirty="0"/>
              <a:t>(accreditamento delle Reti di cure palliative pediatriche);</a:t>
            </a:r>
          </a:p>
          <a:p>
            <a:pPr algn="l">
              <a:buFont typeface="Arial" pitchFamily="34" charset="0"/>
              <a:buChar char="•"/>
            </a:pPr>
            <a:r>
              <a:rPr lang="it-IT" sz="2000" i="1" dirty="0"/>
              <a:t>Attivazione della Scuola si Specializzazione in Medicina e Cure Palliative </a:t>
            </a:r>
            <a:r>
              <a:rPr lang="it-IT" sz="2000" dirty="0"/>
              <a:t>Emendamento nel Decreto emergenza, luglio 2020;</a:t>
            </a:r>
          </a:p>
          <a:p>
            <a:pPr algn="l">
              <a:buFont typeface="Arial" pitchFamily="34" charset="0"/>
              <a:buChar char="•"/>
            </a:pPr>
            <a:r>
              <a:rPr lang="it-IT" sz="2000" dirty="0"/>
              <a:t>Legge 106/2021 </a:t>
            </a:r>
            <a:r>
              <a:rPr lang="it-IT" sz="2000" i="1" dirty="0"/>
              <a:t>Sostegni bis: completamento delle Reti nel triennio 2023/25</a:t>
            </a:r>
          </a:p>
          <a:p>
            <a:pPr algn="l">
              <a:buFont typeface="Arial" pitchFamily="34" charset="0"/>
              <a:buChar char="•"/>
            </a:pPr>
            <a:r>
              <a:rPr lang="it-IT" sz="2000" i="1" dirty="0"/>
              <a:t>….</a:t>
            </a:r>
          </a:p>
          <a:p>
            <a:pPr algn="l"/>
            <a:endParaRPr lang="it-IT" sz="2000" dirty="0"/>
          </a:p>
        </p:txBody>
      </p:sp>
      <p:pic>
        <p:nvPicPr>
          <p:cNvPr id="4" name="Picture 4" descr="http://www.unsitoacaso.com/wp-content/uploads/2009/05/stemma-repubblica-italiana.jpg"/>
          <p:cNvPicPr>
            <a:picLocks noChangeAspect="1" noChangeArrowheads="1"/>
          </p:cNvPicPr>
          <p:nvPr/>
        </p:nvPicPr>
        <p:blipFill>
          <a:blip r:embed="rId2" cstate="print"/>
          <a:srcRect/>
          <a:stretch>
            <a:fillRect/>
          </a:stretch>
        </p:blipFill>
        <p:spPr bwMode="auto">
          <a:xfrm>
            <a:off x="9120336" y="2996953"/>
            <a:ext cx="1399704" cy="1656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696778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9800" y="2924944"/>
            <a:ext cx="7772400" cy="1728192"/>
          </a:xfrm>
          <a:ln>
            <a:solidFill>
              <a:srgbClr val="002060"/>
            </a:solidFill>
          </a:ln>
        </p:spPr>
        <p:txBody>
          <a:bodyPr>
            <a:normAutofit/>
          </a:bodyPr>
          <a:lstStyle/>
          <a:p>
            <a:r>
              <a:rPr lang="it-IT" sz="2400" dirty="0"/>
              <a:t>L’esperienza trentina</a:t>
            </a:r>
          </a:p>
        </p:txBody>
      </p:sp>
      <p:pic>
        <p:nvPicPr>
          <p:cNvPr id="6" name="Immagin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88873" y="970831"/>
            <a:ext cx="3380509" cy="1077044"/>
          </a:xfrm>
          <a:prstGeom prst="rect">
            <a:avLst/>
          </a:prstGeom>
          <a:ln>
            <a:solidFill>
              <a:srgbClr val="002060"/>
            </a:solidFill>
          </a:ln>
        </p:spPr>
      </p:pic>
      <p:sp>
        <p:nvSpPr>
          <p:cNvPr id="7" name="Sottotitolo 6"/>
          <p:cNvSpPr>
            <a:spLocks noGrp="1"/>
          </p:cNvSpPr>
          <p:nvPr>
            <p:ph type="subTitle" idx="1"/>
          </p:nvPr>
        </p:nvSpPr>
        <p:spPr>
          <a:ln>
            <a:noFill/>
          </a:ln>
        </p:spPr>
        <p:txBody>
          <a:bodyPr/>
          <a:lstStyle/>
          <a:p>
            <a:endParaRPr lang="it-IT" dirty="0"/>
          </a:p>
        </p:txBody>
      </p:sp>
    </p:spTree>
    <p:extLst>
      <p:ext uri="{BB962C8B-B14F-4D97-AF65-F5344CB8AC3E}">
        <p14:creationId xmlns:p14="http://schemas.microsoft.com/office/powerpoint/2010/main" xmlns="" val="2609588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Picture 1"/>
          <p:cNvPicPr/>
          <p:nvPr/>
        </p:nvPicPr>
        <p:blipFill>
          <a:blip r:embed="rId2" cstate="print"/>
          <a:stretch>
            <a:fillRect/>
          </a:stretch>
        </p:blipFill>
        <p:spPr>
          <a:xfrm>
            <a:off x="3175379" y="0"/>
            <a:ext cx="5950424" cy="6858000"/>
          </a:xfrm>
          <a:prstGeom prst="rect">
            <a:avLst/>
          </a:prstGeom>
          <a:ln w="9360">
            <a:noFill/>
          </a:ln>
        </p:spPr>
      </p:pic>
    </p:spTree>
    <p:extLst>
      <p:ext uri="{BB962C8B-B14F-4D97-AF65-F5344CB8AC3E}">
        <p14:creationId xmlns:p14="http://schemas.microsoft.com/office/powerpoint/2010/main" xmlns="" val="3166858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7"/>
          <p:cNvGrpSpPr/>
          <p:nvPr/>
        </p:nvGrpSpPr>
        <p:grpSpPr>
          <a:xfrm>
            <a:off x="1991544" y="1052737"/>
            <a:ext cx="3672408" cy="5339225"/>
            <a:chOff x="755576" y="1052736"/>
            <a:chExt cx="3672408" cy="5339225"/>
          </a:xfrm>
        </p:grpSpPr>
        <p:sp>
          <p:nvSpPr>
            <p:cNvPr id="6" name="CasellaDiTesto 5"/>
            <p:cNvSpPr txBox="1"/>
            <p:nvPr/>
          </p:nvSpPr>
          <p:spPr>
            <a:xfrm>
              <a:off x="827584" y="1052736"/>
              <a:ext cx="3600400" cy="1600438"/>
            </a:xfrm>
            <a:prstGeom prst="rect">
              <a:avLst/>
            </a:prstGeom>
            <a:noFill/>
          </p:spPr>
          <p:txBody>
            <a:bodyPr wrap="square" rtlCol="0">
              <a:spAutoFit/>
            </a:bodyPr>
            <a:lstStyle/>
            <a:p>
              <a:r>
                <a:rPr lang="it-IT" sz="1400" b="1" dirty="0">
                  <a:solidFill>
                    <a:srgbClr val="00B050"/>
                  </a:solidFill>
                </a:rPr>
                <a:t>2013: DDG Cure palliative</a:t>
              </a:r>
            </a:p>
            <a:p>
              <a:pPr>
                <a:buFont typeface="Wingdings" pitchFamily="2" charset="2"/>
                <a:buChar char="Ø"/>
              </a:pPr>
              <a:r>
                <a:rPr lang="it-IT" sz="1400" dirty="0"/>
                <a:t>Regia unitaria </a:t>
              </a:r>
            </a:p>
            <a:p>
              <a:pPr>
                <a:buFont typeface="Wingdings" pitchFamily="2" charset="2"/>
                <a:buChar char="Ø"/>
              </a:pPr>
              <a:r>
                <a:rPr lang="it-IT" sz="1400" dirty="0"/>
                <a:t>Regolamentazione della rete: ruoli e funzioni</a:t>
              </a:r>
            </a:p>
            <a:p>
              <a:pPr>
                <a:buFont typeface="Wingdings" pitchFamily="2" charset="2"/>
                <a:buChar char="Ø"/>
              </a:pPr>
              <a:r>
                <a:rPr lang="it-IT" sz="1400" dirty="0"/>
                <a:t>Descrizione percorso assistenziale</a:t>
              </a:r>
            </a:p>
            <a:p>
              <a:pPr>
                <a:buFont typeface="Wingdings" pitchFamily="2" charset="2"/>
                <a:buChar char="Ø"/>
              </a:pPr>
              <a:r>
                <a:rPr lang="it-IT" sz="1400" dirty="0"/>
                <a:t>Segnalazione centralizzata non discrezionale</a:t>
              </a:r>
            </a:p>
            <a:p>
              <a:pPr>
                <a:buFont typeface="Wingdings" pitchFamily="2" charset="2"/>
                <a:buChar char="Ø"/>
              </a:pPr>
              <a:r>
                <a:rPr lang="it-IT" sz="1400" dirty="0"/>
                <a:t>Copertura fattiva del territorio  (si esce </a:t>
              </a:r>
            </a:p>
            <a:p>
              <a:r>
                <a:rPr lang="it-IT" sz="1400" dirty="0"/>
                <a:t>     dall’ottica della consulenza)</a:t>
              </a:r>
            </a:p>
          </p:txBody>
        </p:sp>
        <p:cxnSp>
          <p:nvCxnSpPr>
            <p:cNvPr id="7" name="Connettore 1 6"/>
            <p:cNvCxnSpPr/>
            <p:nvPr/>
          </p:nvCxnSpPr>
          <p:spPr>
            <a:xfrm flipH="1" flipV="1">
              <a:off x="755576" y="1268760"/>
              <a:ext cx="8384" cy="512320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 name="Gruppo 15"/>
          <p:cNvGrpSpPr/>
          <p:nvPr/>
        </p:nvGrpSpPr>
        <p:grpSpPr>
          <a:xfrm>
            <a:off x="1703512" y="145208"/>
            <a:ext cx="2592288" cy="6232797"/>
            <a:chOff x="251520" y="145207"/>
            <a:chExt cx="2592288" cy="6232797"/>
          </a:xfrm>
        </p:grpSpPr>
        <p:cxnSp>
          <p:nvCxnSpPr>
            <p:cNvPr id="5" name="Connettore 1 4"/>
            <p:cNvCxnSpPr/>
            <p:nvPr/>
          </p:nvCxnSpPr>
          <p:spPr>
            <a:xfrm flipV="1">
              <a:off x="251520" y="329332"/>
              <a:ext cx="0" cy="6048672"/>
            </a:xfrm>
            <a:prstGeom prst="line">
              <a:avLst/>
            </a:prstGeom>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315317" y="145207"/>
              <a:ext cx="2528491" cy="954107"/>
            </a:xfrm>
            <a:prstGeom prst="rect">
              <a:avLst/>
            </a:prstGeom>
            <a:noFill/>
          </p:spPr>
          <p:txBody>
            <a:bodyPr wrap="square" rtlCol="0">
              <a:spAutoFit/>
            </a:bodyPr>
            <a:lstStyle/>
            <a:p>
              <a:r>
                <a:rPr lang="it-IT" altLang="it-IT" sz="1400" b="1" dirty="0">
                  <a:solidFill>
                    <a:srgbClr val="FF0000"/>
                  </a:solidFill>
                </a:rPr>
                <a:t>2012: </a:t>
              </a:r>
              <a:r>
                <a:rPr lang="it-IT" altLang="it-IT" sz="1400" b="1" dirty="0" err="1">
                  <a:solidFill>
                    <a:srgbClr val="FF0000"/>
                  </a:solidFill>
                </a:rPr>
                <a:t>U.O.M.</a:t>
              </a:r>
              <a:r>
                <a:rPr lang="it-IT" altLang="it-IT" sz="1400" b="1" dirty="0">
                  <a:solidFill>
                    <a:srgbClr val="FF0000"/>
                  </a:solidFill>
                </a:rPr>
                <a:t> Cure palliative</a:t>
              </a:r>
            </a:p>
            <a:p>
              <a:pPr>
                <a:buFont typeface="Wingdings" pitchFamily="2" charset="2"/>
                <a:buChar char="Ø"/>
              </a:pPr>
              <a:r>
                <a:rPr lang="it-IT" sz="1400" dirty="0">
                  <a:solidFill>
                    <a:schemeClr val="tx1">
                      <a:lumMod val="95000"/>
                      <a:lumOff val="5000"/>
                    </a:schemeClr>
                  </a:solidFill>
                </a:rPr>
                <a:t> 1 Direttore</a:t>
              </a:r>
            </a:p>
            <a:p>
              <a:pPr>
                <a:buFont typeface="Wingdings" pitchFamily="2" charset="2"/>
                <a:buChar char="Ø"/>
              </a:pPr>
              <a:r>
                <a:rPr lang="it-IT" sz="1400" dirty="0">
                  <a:solidFill>
                    <a:schemeClr val="tx1">
                      <a:lumMod val="95000"/>
                      <a:lumOff val="5000"/>
                    </a:schemeClr>
                  </a:solidFill>
                </a:rPr>
                <a:t>5 Medici </a:t>
              </a:r>
              <a:r>
                <a:rPr lang="it-IT" sz="1400" dirty="0" err="1">
                  <a:solidFill>
                    <a:schemeClr val="tx1">
                      <a:lumMod val="95000"/>
                      <a:lumOff val="5000"/>
                    </a:schemeClr>
                  </a:solidFill>
                </a:rPr>
                <a:t>palliativisti</a:t>
              </a:r>
              <a:endParaRPr lang="it-IT" sz="1400" dirty="0">
                <a:solidFill>
                  <a:schemeClr val="tx1">
                    <a:lumMod val="95000"/>
                    <a:lumOff val="5000"/>
                  </a:schemeClr>
                </a:solidFill>
              </a:endParaRPr>
            </a:p>
            <a:p>
              <a:pPr>
                <a:buFont typeface="Wingdings" pitchFamily="2" charset="2"/>
                <a:buChar char="Ø"/>
              </a:pPr>
              <a:endParaRPr lang="it-IT" sz="1400" dirty="0"/>
            </a:p>
          </p:txBody>
        </p:sp>
      </p:grpSp>
      <p:grpSp>
        <p:nvGrpSpPr>
          <p:cNvPr id="8" name="Gruppo 32"/>
          <p:cNvGrpSpPr/>
          <p:nvPr/>
        </p:nvGrpSpPr>
        <p:grpSpPr>
          <a:xfrm>
            <a:off x="4367808" y="147112"/>
            <a:ext cx="2808312" cy="6201196"/>
            <a:chOff x="6372200" y="2276872"/>
            <a:chExt cx="3240360" cy="4104456"/>
          </a:xfrm>
        </p:grpSpPr>
        <p:sp>
          <p:nvSpPr>
            <p:cNvPr id="20" name="CasellaDiTesto 19"/>
            <p:cNvSpPr txBox="1"/>
            <p:nvPr/>
          </p:nvSpPr>
          <p:spPr>
            <a:xfrm>
              <a:off x="6444208" y="2276872"/>
              <a:ext cx="3168352" cy="346310"/>
            </a:xfrm>
            <a:prstGeom prst="rect">
              <a:avLst/>
            </a:prstGeom>
            <a:noFill/>
          </p:spPr>
          <p:txBody>
            <a:bodyPr wrap="square" rtlCol="0">
              <a:spAutoFit/>
            </a:bodyPr>
            <a:lstStyle/>
            <a:p>
              <a:r>
                <a:rPr lang="it-IT" sz="1400" b="1" dirty="0">
                  <a:solidFill>
                    <a:srgbClr val="FF0000"/>
                  </a:solidFill>
                </a:rPr>
                <a:t>2016 – Nuovo </a:t>
              </a:r>
              <a:r>
                <a:rPr lang="it-IT" sz="1400" b="1" dirty="0" err="1">
                  <a:solidFill>
                    <a:srgbClr val="FF0000"/>
                  </a:solidFill>
                </a:rPr>
                <a:t>Hospice</a:t>
              </a:r>
              <a:r>
                <a:rPr lang="it-IT" sz="1400" b="1" dirty="0">
                  <a:solidFill>
                    <a:srgbClr val="FF0000"/>
                  </a:solidFill>
                </a:rPr>
                <a:t> Trento</a:t>
              </a:r>
              <a:r>
                <a:rPr lang="it-IT" sz="1400" dirty="0">
                  <a:solidFill>
                    <a:srgbClr val="FF0000"/>
                  </a:solidFill>
                </a:rPr>
                <a:t> </a:t>
              </a:r>
              <a:endParaRPr lang="it-IT" sz="1400" dirty="0"/>
            </a:p>
            <a:p>
              <a:pPr>
                <a:buFont typeface="Wingdings" pitchFamily="2" charset="2"/>
                <a:buChar char="Ø"/>
              </a:pPr>
              <a:r>
                <a:rPr lang="it-IT" sz="1400" dirty="0"/>
                <a:t>Cima verde (12 pl.)</a:t>
              </a:r>
            </a:p>
          </p:txBody>
        </p:sp>
        <p:cxnSp>
          <p:nvCxnSpPr>
            <p:cNvPr id="21" name="Connettore 1 20"/>
            <p:cNvCxnSpPr/>
            <p:nvPr/>
          </p:nvCxnSpPr>
          <p:spPr>
            <a:xfrm flipV="1">
              <a:off x="6372200" y="2372194"/>
              <a:ext cx="0" cy="400913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uppo 31"/>
          <p:cNvGrpSpPr/>
          <p:nvPr/>
        </p:nvGrpSpPr>
        <p:grpSpPr>
          <a:xfrm>
            <a:off x="7176120" y="4581128"/>
            <a:ext cx="1584176" cy="1800200"/>
            <a:chOff x="2267744" y="2924945"/>
            <a:chExt cx="1452860" cy="2468845"/>
          </a:xfrm>
        </p:grpSpPr>
        <p:sp>
          <p:nvSpPr>
            <p:cNvPr id="23" name="CasellaDiTesto 22"/>
            <p:cNvSpPr txBox="1"/>
            <p:nvPr/>
          </p:nvSpPr>
          <p:spPr>
            <a:xfrm>
              <a:off x="2280444" y="2924945"/>
              <a:ext cx="1440160" cy="1308489"/>
            </a:xfrm>
            <a:prstGeom prst="rect">
              <a:avLst/>
            </a:prstGeom>
            <a:noFill/>
          </p:spPr>
          <p:txBody>
            <a:bodyPr wrap="square" rtlCol="0">
              <a:spAutoFit/>
            </a:bodyPr>
            <a:lstStyle/>
            <a:p>
              <a:r>
                <a:rPr lang="it-IT" sz="1400" b="1" dirty="0">
                  <a:solidFill>
                    <a:schemeClr val="tx2">
                      <a:lumMod val="60000"/>
                      <a:lumOff val="40000"/>
                    </a:schemeClr>
                  </a:solidFill>
                </a:rPr>
                <a:t>2016 - PDTA: </a:t>
              </a:r>
            </a:p>
            <a:p>
              <a:pPr>
                <a:buFont typeface="Wingdings" pitchFamily="2" charset="2"/>
                <a:buChar char="ü"/>
              </a:pPr>
              <a:r>
                <a:rPr lang="it-IT" sz="1400" dirty="0"/>
                <a:t>SLA</a:t>
              </a:r>
            </a:p>
            <a:p>
              <a:pPr>
                <a:buFont typeface="Wingdings" pitchFamily="2" charset="2"/>
                <a:buChar char="ü"/>
              </a:pPr>
              <a:r>
                <a:rPr lang="it-IT" sz="1400" dirty="0"/>
                <a:t>CKD end stage</a:t>
              </a:r>
            </a:p>
            <a:p>
              <a:r>
                <a:rPr lang="it-IT" sz="1400" dirty="0"/>
                <a:t>   </a:t>
              </a:r>
            </a:p>
          </p:txBody>
        </p:sp>
        <p:cxnSp>
          <p:nvCxnSpPr>
            <p:cNvPr id="24" name="Connettore 1 23"/>
            <p:cNvCxnSpPr/>
            <p:nvPr/>
          </p:nvCxnSpPr>
          <p:spPr>
            <a:xfrm flipV="1">
              <a:off x="2267744" y="3140970"/>
              <a:ext cx="0" cy="225282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CasellaDiTesto 27"/>
          <p:cNvSpPr txBox="1"/>
          <p:nvPr/>
        </p:nvSpPr>
        <p:spPr>
          <a:xfrm>
            <a:off x="1631505" y="6444044"/>
            <a:ext cx="652743" cy="369332"/>
          </a:xfrm>
          <a:prstGeom prst="rect">
            <a:avLst/>
          </a:prstGeom>
          <a:noFill/>
        </p:spPr>
        <p:txBody>
          <a:bodyPr wrap="none" rtlCol="0">
            <a:spAutoFit/>
          </a:bodyPr>
          <a:lstStyle/>
          <a:p>
            <a:r>
              <a:rPr lang="it-IT" b="1" dirty="0"/>
              <a:t>2012</a:t>
            </a:r>
          </a:p>
        </p:txBody>
      </p:sp>
      <p:sp>
        <p:nvSpPr>
          <p:cNvPr id="29" name="CasellaDiTesto 28"/>
          <p:cNvSpPr txBox="1"/>
          <p:nvPr/>
        </p:nvSpPr>
        <p:spPr>
          <a:xfrm>
            <a:off x="9619722" y="6453336"/>
            <a:ext cx="652743" cy="369332"/>
          </a:xfrm>
          <a:prstGeom prst="rect">
            <a:avLst/>
          </a:prstGeom>
          <a:noFill/>
        </p:spPr>
        <p:txBody>
          <a:bodyPr wrap="none" rtlCol="0">
            <a:spAutoFit/>
          </a:bodyPr>
          <a:lstStyle/>
          <a:p>
            <a:r>
              <a:rPr lang="it-IT" b="1" dirty="0"/>
              <a:t>2020</a:t>
            </a:r>
          </a:p>
        </p:txBody>
      </p:sp>
      <p:grpSp>
        <p:nvGrpSpPr>
          <p:cNvPr id="11" name="Gruppo 46"/>
          <p:cNvGrpSpPr/>
          <p:nvPr/>
        </p:nvGrpSpPr>
        <p:grpSpPr>
          <a:xfrm>
            <a:off x="8616280" y="764704"/>
            <a:ext cx="2088232" cy="5616626"/>
            <a:chOff x="6444208" y="73703"/>
            <a:chExt cx="2016224" cy="6307627"/>
          </a:xfrm>
        </p:grpSpPr>
        <p:cxnSp>
          <p:nvCxnSpPr>
            <p:cNvPr id="19" name="Connettore 1 18"/>
            <p:cNvCxnSpPr/>
            <p:nvPr/>
          </p:nvCxnSpPr>
          <p:spPr>
            <a:xfrm flipV="1">
              <a:off x="6444208" y="235437"/>
              <a:ext cx="0" cy="6145893"/>
            </a:xfrm>
            <a:prstGeom prst="line">
              <a:avLst/>
            </a:prstGeom>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6444208" y="73703"/>
              <a:ext cx="2016224" cy="1797336"/>
            </a:xfrm>
            <a:prstGeom prst="rect">
              <a:avLst/>
            </a:prstGeom>
            <a:noFill/>
          </p:spPr>
          <p:txBody>
            <a:bodyPr wrap="square" rtlCol="0">
              <a:spAutoFit/>
            </a:bodyPr>
            <a:lstStyle/>
            <a:p>
              <a:r>
                <a:rPr lang="it-IT" sz="1400" b="1" dirty="0" err="1">
                  <a:solidFill>
                    <a:srgbClr val="FF0000"/>
                  </a:solidFill>
                </a:rPr>
                <a:t>U.O.M.-CP</a:t>
              </a:r>
              <a:r>
                <a:rPr lang="it-IT" sz="1400" b="1" dirty="0">
                  <a:solidFill>
                    <a:srgbClr val="FF0000"/>
                  </a:solidFill>
                </a:rPr>
                <a:t>: incremento </a:t>
              </a:r>
            </a:p>
            <a:p>
              <a:r>
                <a:rPr lang="it-IT" sz="1400" b="1" dirty="0">
                  <a:solidFill>
                    <a:srgbClr val="FF0000"/>
                  </a:solidFill>
                </a:rPr>
                <a:t>del personale</a:t>
              </a:r>
            </a:p>
            <a:p>
              <a:pPr>
                <a:buFont typeface="Wingdings" pitchFamily="2" charset="2"/>
                <a:buChar char="Ø"/>
              </a:pPr>
              <a:r>
                <a:rPr lang="it-IT" sz="1400" dirty="0">
                  <a:solidFill>
                    <a:schemeClr val="tx1">
                      <a:lumMod val="95000"/>
                      <a:lumOff val="5000"/>
                    </a:schemeClr>
                  </a:solidFill>
                </a:rPr>
                <a:t> 1 Direttore</a:t>
              </a:r>
            </a:p>
            <a:p>
              <a:pPr>
                <a:buFont typeface="Wingdings" pitchFamily="2" charset="2"/>
                <a:buChar char="Ø"/>
              </a:pPr>
              <a:r>
                <a:rPr lang="it-IT" sz="1400" dirty="0">
                  <a:solidFill>
                    <a:schemeClr val="tx1">
                      <a:lumMod val="95000"/>
                      <a:lumOff val="5000"/>
                    </a:schemeClr>
                  </a:solidFill>
                </a:rPr>
                <a:t>12 Medici </a:t>
              </a:r>
              <a:r>
                <a:rPr lang="it-IT" sz="1400" dirty="0" err="1">
                  <a:solidFill>
                    <a:schemeClr val="tx1">
                      <a:lumMod val="95000"/>
                      <a:lumOff val="5000"/>
                    </a:schemeClr>
                  </a:solidFill>
                </a:rPr>
                <a:t>palliativisti</a:t>
              </a:r>
              <a:endParaRPr lang="it-IT" sz="1400" dirty="0">
                <a:solidFill>
                  <a:schemeClr val="tx1">
                    <a:lumMod val="95000"/>
                    <a:lumOff val="5000"/>
                  </a:schemeClr>
                </a:solidFill>
              </a:endParaRPr>
            </a:p>
            <a:p>
              <a:pPr>
                <a:buFont typeface="Wingdings" pitchFamily="2" charset="2"/>
                <a:buChar char="Ø"/>
              </a:pPr>
              <a:r>
                <a:rPr lang="it-IT" sz="1400" dirty="0">
                  <a:solidFill>
                    <a:schemeClr val="tx1">
                      <a:lumMod val="95000"/>
                      <a:lumOff val="5000"/>
                    </a:schemeClr>
                  </a:solidFill>
                </a:rPr>
                <a:t>1 </a:t>
              </a:r>
              <a:r>
                <a:rPr lang="it-IT" sz="1400" dirty="0" err="1">
                  <a:solidFill>
                    <a:schemeClr val="tx1">
                      <a:lumMod val="95000"/>
                      <a:lumOff val="5000"/>
                    </a:schemeClr>
                  </a:solidFill>
                </a:rPr>
                <a:t>palliativista</a:t>
              </a:r>
              <a:r>
                <a:rPr lang="it-IT" sz="1400" dirty="0">
                  <a:solidFill>
                    <a:schemeClr val="tx1">
                      <a:lumMod val="95000"/>
                      <a:lumOff val="5000"/>
                    </a:schemeClr>
                  </a:solidFill>
                </a:rPr>
                <a:t> in convenzione con AULSS 1 Belluno</a:t>
              </a:r>
            </a:p>
          </p:txBody>
        </p:sp>
      </p:grpSp>
      <p:grpSp>
        <p:nvGrpSpPr>
          <p:cNvPr id="12" name="Gruppo 34"/>
          <p:cNvGrpSpPr/>
          <p:nvPr/>
        </p:nvGrpSpPr>
        <p:grpSpPr>
          <a:xfrm>
            <a:off x="8976319" y="2780928"/>
            <a:ext cx="3383868" cy="3600400"/>
            <a:chOff x="6372686" y="2276873"/>
            <a:chExt cx="3239874" cy="7999095"/>
          </a:xfrm>
        </p:grpSpPr>
        <p:sp>
          <p:nvSpPr>
            <p:cNvPr id="36" name="CasellaDiTesto 35"/>
            <p:cNvSpPr txBox="1"/>
            <p:nvPr/>
          </p:nvSpPr>
          <p:spPr>
            <a:xfrm>
              <a:off x="6444208" y="2276873"/>
              <a:ext cx="3168352" cy="1162450"/>
            </a:xfrm>
            <a:prstGeom prst="rect">
              <a:avLst/>
            </a:prstGeom>
            <a:noFill/>
          </p:spPr>
          <p:txBody>
            <a:bodyPr wrap="square" rtlCol="0">
              <a:spAutoFit/>
            </a:bodyPr>
            <a:lstStyle/>
            <a:p>
              <a:r>
                <a:rPr lang="it-IT" sz="1400" b="1" dirty="0"/>
                <a:t>2019 – Formazione</a:t>
              </a:r>
              <a:r>
                <a:rPr lang="it-IT" sz="1400" dirty="0">
                  <a:solidFill>
                    <a:srgbClr val="FF0000"/>
                  </a:solidFill>
                </a:rPr>
                <a:t>: </a:t>
              </a:r>
              <a:endParaRPr lang="it-IT" sz="1400" dirty="0"/>
            </a:p>
            <a:p>
              <a:pPr>
                <a:buFont typeface="Wingdings" pitchFamily="2" charset="2"/>
                <a:buChar char="Ø"/>
              </a:pPr>
              <a:r>
                <a:rPr lang="it-IT" sz="1400" dirty="0" err="1"/>
                <a:t>MMGcPI</a:t>
              </a:r>
              <a:endParaRPr lang="it-IT" sz="1400" dirty="0"/>
            </a:p>
          </p:txBody>
        </p:sp>
        <p:cxnSp>
          <p:nvCxnSpPr>
            <p:cNvPr id="37" name="Connettore 1 36"/>
            <p:cNvCxnSpPr/>
            <p:nvPr/>
          </p:nvCxnSpPr>
          <p:spPr>
            <a:xfrm flipV="1">
              <a:off x="6372686" y="2617260"/>
              <a:ext cx="0" cy="765870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uppo 41"/>
          <p:cNvGrpSpPr/>
          <p:nvPr/>
        </p:nvGrpSpPr>
        <p:grpSpPr>
          <a:xfrm>
            <a:off x="2351584" y="2636912"/>
            <a:ext cx="4104456" cy="3739246"/>
            <a:chOff x="1907704" y="4437112"/>
            <a:chExt cx="3168352" cy="1939046"/>
          </a:xfrm>
        </p:grpSpPr>
        <p:sp>
          <p:nvSpPr>
            <p:cNvPr id="38" name="CasellaDiTesto 37"/>
            <p:cNvSpPr txBox="1"/>
            <p:nvPr/>
          </p:nvSpPr>
          <p:spPr>
            <a:xfrm>
              <a:off x="1907704" y="4437112"/>
              <a:ext cx="3168352" cy="271324"/>
            </a:xfrm>
            <a:prstGeom prst="rect">
              <a:avLst/>
            </a:prstGeom>
            <a:noFill/>
          </p:spPr>
          <p:txBody>
            <a:bodyPr wrap="square" rtlCol="0">
              <a:spAutoFit/>
            </a:bodyPr>
            <a:lstStyle/>
            <a:p>
              <a:r>
                <a:rPr lang="it-IT" sz="1400" b="1" dirty="0"/>
                <a:t>2014 – Formazione</a:t>
              </a:r>
              <a:r>
                <a:rPr lang="it-IT" sz="1400" dirty="0"/>
                <a:t>: </a:t>
              </a:r>
            </a:p>
            <a:p>
              <a:pPr>
                <a:buFont typeface="Wingdings" pitchFamily="2" charset="2"/>
                <a:buChar char="Ø"/>
              </a:pPr>
              <a:r>
                <a:rPr lang="it-IT" sz="1400" dirty="0"/>
                <a:t>Continuità assistenziale</a:t>
              </a:r>
            </a:p>
          </p:txBody>
        </p:sp>
        <p:cxnSp>
          <p:nvCxnSpPr>
            <p:cNvPr id="39" name="Connettore 1 38"/>
            <p:cNvCxnSpPr/>
            <p:nvPr/>
          </p:nvCxnSpPr>
          <p:spPr>
            <a:xfrm flipV="1">
              <a:off x="1907704" y="4581128"/>
              <a:ext cx="0" cy="17950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uppo 42"/>
          <p:cNvGrpSpPr/>
          <p:nvPr/>
        </p:nvGrpSpPr>
        <p:grpSpPr>
          <a:xfrm>
            <a:off x="5879976" y="2708920"/>
            <a:ext cx="3168352" cy="3672408"/>
            <a:chOff x="1907704" y="4437112"/>
            <a:chExt cx="3168352" cy="1939046"/>
          </a:xfrm>
        </p:grpSpPr>
        <p:sp>
          <p:nvSpPr>
            <p:cNvPr id="44" name="CasellaDiTesto 43"/>
            <p:cNvSpPr txBox="1"/>
            <p:nvPr/>
          </p:nvSpPr>
          <p:spPr>
            <a:xfrm>
              <a:off x="1907704" y="4437112"/>
              <a:ext cx="3168352" cy="276262"/>
            </a:xfrm>
            <a:prstGeom prst="rect">
              <a:avLst/>
            </a:prstGeom>
            <a:noFill/>
          </p:spPr>
          <p:txBody>
            <a:bodyPr wrap="square" rtlCol="0">
              <a:spAutoFit/>
            </a:bodyPr>
            <a:lstStyle/>
            <a:p>
              <a:r>
                <a:rPr lang="it-IT" sz="1400" b="1" dirty="0"/>
                <a:t>2016 – Formazione</a:t>
              </a:r>
              <a:r>
                <a:rPr lang="it-IT" sz="1400" dirty="0"/>
                <a:t>: </a:t>
              </a:r>
            </a:p>
            <a:p>
              <a:pPr>
                <a:buFont typeface="Wingdings" pitchFamily="2" charset="2"/>
                <a:buChar char="Ø"/>
              </a:pPr>
              <a:r>
                <a:rPr lang="it-IT" sz="1400" dirty="0"/>
                <a:t>Dipartimento di Medicina</a:t>
              </a:r>
            </a:p>
          </p:txBody>
        </p:sp>
        <p:cxnSp>
          <p:nvCxnSpPr>
            <p:cNvPr id="45" name="Connettore 1 44"/>
            <p:cNvCxnSpPr/>
            <p:nvPr/>
          </p:nvCxnSpPr>
          <p:spPr>
            <a:xfrm flipV="1">
              <a:off x="1907704" y="4581128"/>
              <a:ext cx="0" cy="17950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 name="Gruppo 48"/>
          <p:cNvGrpSpPr/>
          <p:nvPr/>
        </p:nvGrpSpPr>
        <p:grpSpPr>
          <a:xfrm>
            <a:off x="2711624" y="3429000"/>
            <a:ext cx="1296144" cy="2952328"/>
            <a:chOff x="1907704" y="4437112"/>
            <a:chExt cx="912915" cy="1939046"/>
          </a:xfrm>
        </p:grpSpPr>
        <p:sp>
          <p:nvSpPr>
            <p:cNvPr id="50" name="CasellaDiTesto 49"/>
            <p:cNvSpPr txBox="1"/>
            <p:nvPr/>
          </p:nvSpPr>
          <p:spPr>
            <a:xfrm>
              <a:off x="1907704" y="4437112"/>
              <a:ext cx="912915" cy="343643"/>
            </a:xfrm>
            <a:prstGeom prst="rect">
              <a:avLst/>
            </a:prstGeom>
            <a:noFill/>
          </p:spPr>
          <p:txBody>
            <a:bodyPr wrap="square" rtlCol="0">
              <a:spAutoFit/>
            </a:bodyPr>
            <a:lstStyle/>
            <a:p>
              <a:r>
                <a:rPr lang="it-IT" sz="1400" b="1" dirty="0">
                  <a:solidFill>
                    <a:srgbClr val="FF0000"/>
                  </a:solidFill>
                </a:rPr>
                <a:t>2014: Rete CP</a:t>
              </a:r>
            </a:p>
            <a:p>
              <a:r>
                <a:rPr lang="it-IT" sz="1400" b="1" dirty="0">
                  <a:solidFill>
                    <a:srgbClr val="FF0000"/>
                  </a:solidFill>
                </a:rPr>
                <a:t>Pediatriche</a:t>
              </a:r>
              <a:endParaRPr lang="it-IT" sz="1400" dirty="0">
                <a:solidFill>
                  <a:srgbClr val="FF0000"/>
                </a:solidFill>
              </a:endParaRPr>
            </a:p>
          </p:txBody>
        </p:sp>
        <p:cxnSp>
          <p:nvCxnSpPr>
            <p:cNvPr id="51" name="Connettore 1 50"/>
            <p:cNvCxnSpPr/>
            <p:nvPr/>
          </p:nvCxnSpPr>
          <p:spPr>
            <a:xfrm flipV="1">
              <a:off x="1907704" y="4581128"/>
              <a:ext cx="0" cy="17950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6" name="Gruppo 51"/>
          <p:cNvGrpSpPr/>
          <p:nvPr/>
        </p:nvGrpSpPr>
        <p:grpSpPr>
          <a:xfrm>
            <a:off x="4583832" y="3933056"/>
            <a:ext cx="3240360" cy="2448274"/>
            <a:chOff x="6372200" y="2729448"/>
            <a:chExt cx="3240360" cy="2198223"/>
          </a:xfrm>
        </p:grpSpPr>
        <p:sp>
          <p:nvSpPr>
            <p:cNvPr id="53" name="CasellaDiTesto 52"/>
            <p:cNvSpPr txBox="1"/>
            <p:nvPr/>
          </p:nvSpPr>
          <p:spPr>
            <a:xfrm>
              <a:off x="6444208" y="2729448"/>
              <a:ext cx="3168352" cy="276343"/>
            </a:xfrm>
            <a:prstGeom prst="rect">
              <a:avLst/>
            </a:prstGeom>
            <a:noFill/>
          </p:spPr>
          <p:txBody>
            <a:bodyPr wrap="square" rtlCol="0">
              <a:spAutoFit/>
            </a:bodyPr>
            <a:lstStyle/>
            <a:p>
              <a:r>
                <a:rPr lang="it-IT" sz="1400" b="1" dirty="0">
                  <a:solidFill>
                    <a:srgbClr val="00B050"/>
                  </a:solidFill>
                </a:rPr>
                <a:t>2015 – RSA nodo rete CP</a:t>
              </a:r>
              <a:endParaRPr lang="it-IT" sz="1400" dirty="0">
                <a:solidFill>
                  <a:srgbClr val="00B050"/>
                </a:solidFill>
              </a:endParaRPr>
            </a:p>
          </p:txBody>
        </p:sp>
        <p:cxnSp>
          <p:nvCxnSpPr>
            <p:cNvPr id="54" name="Connettore 1 53"/>
            <p:cNvCxnSpPr/>
            <p:nvPr/>
          </p:nvCxnSpPr>
          <p:spPr>
            <a:xfrm flipV="1">
              <a:off x="6372200" y="2923409"/>
              <a:ext cx="0" cy="200426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Gruppo 55"/>
          <p:cNvGrpSpPr/>
          <p:nvPr/>
        </p:nvGrpSpPr>
        <p:grpSpPr>
          <a:xfrm>
            <a:off x="5375920" y="756196"/>
            <a:ext cx="3168353" cy="5625132"/>
            <a:chOff x="6372200" y="2276872"/>
            <a:chExt cx="3655792" cy="3723170"/>
          </a:xfrm>
        </p:grpSpPr>
        <p:sp>
          <p:nvSpPr>
            <p:cNvPr id="57" name="CasellaDiTesto 56"/>
            <p:cNvSpPr txBox="1"/>
            <p:nvPr/>
          </p:nvSpPr>
          <p:spPr>
            <a:xfrm>
              <a:off x="6444209" y="2276872"/>
              <a:ext cx="3583783" cy="346310"/>
            </a:xfrm>
            <a:prstGeom prst="rect">
              <a:avLst/>
            </a:prstGeom>
            <a:noFill/>
          </p:spPr>
          <p:txBody>
            <a:bodyPr wrap="square" rtlCol="0">
              <a:spAutoFit/>
            </a:bodyPr>
            <a:lstStyle/>
            <a:p>
              <a:r>
                <a:rPr lang="it-IT" sz="1400" b="1" dirty="0">
                  <a:solidFill>
                    <a:srgbClr val="FF0000"/>
                  </a:solidFill>
                </a:rPr>
                <a:t>2016 – Nuovo </a:t>
              </a:r>
              <a:r>
                <a:rPr lang="it-IT" sz="1400" b="1" dirty="0" err="1">
                  <a:solidFill>
                    <a:srgbClr val="FF0000"/>
                  </a:solidFill>
                </a:rPr>
                <a:t>Hospice</a:t>
              </a:r>
              <a:r>
                <a:rPr lang="it-IT" sz="1400" b="1" dirty="0">
                  <a:solidFill>
                    <a:srgbClr val="FF0000"/>
                  </a:solidFill>
                </a:rPr>
                <a:t> </a:t>
              </a:r>
              <a:r>
                <a:rPr lang="it-IT" sz="1400" b="1" dirty="0" err="1">
                  <a:solidFill>
                    <a:srgbClr val="FF0000"/>
                  </a:solidFill>
                </a:rPr>
                <a:t>Mezzolombardo</a:t>
              </a:r>
              <a:r>
                <a:rPr lang="it-IT" sz="1400" b="1" dirty="0">
                  <a:solidFill>
                    <a:srgbClr val="FF0000"/>
                  </a:solidFill>
                </a:rPr>
                <a:t> </a:t>
              </a:r>
              <a:r>
                <a:rPr lang="it-IT" sz="1400" dirty="0">
                  <a:solidFill>
                    <a:srgbClr val="FF0000"/>
                  </a:solidFill>
                </a:rPr>
                <a:t> San Giovanni</a:t>
              </a:r>
              <a:r>
                <a:rPr lang="it-IT" sz="1400" dirty="0"/>
                <a:t> (8 pl)</a:t>
              </a:r>
            </a:p>
          </p:txBody>
        </p:sp>
        <p:cxnSp>
          <p:nvCxnSpPr>
            <p:cNvPr id="58" name="Connettore 1 57"/>
            <p:cNvCxnSpPr/>
            <p:nvPr/>
          </p:nvCxnSpPr>
          <p:spPr>
            <a:xfrm flipV="1">
              <a:off x="6372200" y="2372195"/>
              <a:ext cx="0" cy="3627847"/>
            </a:xfrm>
            <a:prstGeom prst="line">
              <a:avLst/>
            </a:prstGeom>
          </p:spPr>
          <p:style>
            <a:lnRef idx="1">
              <a:schemeClr val="accent1"/>
            </a:lnRef>
            <a:fillRef idx="0">
              <a:schemeClr val="accent1"/>
            </a:fillRef>
            <a:effectRef idx="0">
              <a:schemeClr val="accent1"/>
            </a:effectRef>
            <a:fontRef idx="minor">
              <a:schemeClr val="tx1"/>
            </a:fontRef>
          </p:style>
        </p:cxnSp>
      </p:grpSp>
      <p:sp>
        <p:nvSpPr>
          <p:cNvPr id="61" name="CasellaDiTesto 60"/>
          <p:cNvSpPr txBox="1"/>
          <p:nvPr/>
        </p:nvSpPr>
        <p:spPr>
          <a:xfrm>
            <a:off x="4439816" y="6453336"/>
            <a:ext cx="2901820" cy="369332"/>
          </a:xfrm>
          <a:prstGeom prst="rect">
            <a:avLst/>
          </a:prstGeom>
          <a:noFill/>
        </p:spPr>
        <p:txBody>
          <a:bodyPr wrap="none" rtlCol="0">
            <a:spAutoFit/>
          </a:bodyPr>
          <a:lstStyle/>
          <a:p>
            <a:r>
              <a:rPr lang="it-IT" b="1" dirty="0"/>
              <a:t>Passato prossimo e presente</a:t>
            </a:r>
          </a:p>
        </p:txBody>
      </p:sp>
      <p:grpSp>
        <p:nvGrpSpPr>
          <p:cNvPr id="18" name="Gruppo 61"/>
          <p:cNvGrpSpPr/>
          <p:nvPr/>
        </p:nvGrpSpPr>
        <p:grpSpPr>
          <a:xfrm>
            <a:off x="6744072" y="1556792"/>
            <a:ext cx="1584176" cy="4853000"/>
            <a:chOff x="2267744" y="2924945"/>
            <a:chExt cx="1452860" cy="3456383"/>
          </a:xfrm>
        </p:grpSpPr>
        <p:sp>
          <p:nvSpPr>
            <p:cNvPr id="63" name="CasellaDiTesto 62"/>
            <p:cNvSpPr txBox="1"/>
            <p:nvPr/>
          </p:nvSpPr>
          <p:spPr>
            <a:xfrm>
              <a:off x="2280444" y="2924945"/>
              <a:ext cx="1440160" cy="679530"/>
            </a:xfrm>
            <a:prstGeom prst="rect">
              <a:avLst/>
            </a:prstGeom>
            <a:noFill/>
          </p:spPr>
          <p:txBody>
            <a:bodyPr wrap="square" rtlCol="0">
              <a:spAutoFit/>
            </a:bodyPr>
            <a:lstStyle/>
            <a:p>
              <a:r>
                <a:rPr lang="it-IT" sz="1400" b="1" dirty="0">
                  <a:solidFill>
                    <a:srgbClr val="7030A0"/>
                  </a:solidFill>
                </a:rPr>
                <a:t>Dal 2015 – Paziente non oncologico </a:t>
              </a:r>
            </a:p>
            <a:p>
              <a:r>
                <a:rPr lang="it-IT" sz="1400" dirty="0"/>
                <a:t>   </a:t>
              </a:r>
            </a:p>
          </p:txBody>
        </p:sp>
        <p:cxnSp>
          <p:nvCxnSpPr>
            <p:cNvPr id="64" name="Connettore 1 63"/>
            <p:cNvCxnSpPr/>
            <p:nvPr/>
          </p:nvCxnSpPr>
          <p:spPr>
            <a:xfrm flipV="1">
              <a:off x="2267744" y="3140970"/>
              <a:ext cx="0" cy="324035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Gruppo 45"/>
          <p:cNvGrpSpPr/>
          <p:nvPr/>
        </p:nvGrpSpPr>
        <p:grpSpPr>
          <a:xfrm>
            <a:off x="2855640" y="4365104"/>
            <a:ext cx="1584176" cy="2016224"/>
            <a:chOff x="1907704" y="4437112"/>
            <a:chExt cx="912915" cy="1939046"/>
          </a:xfrm>
        </p:grpSpPr>
        <p:sp>
          <p:nvSpPr>
            <p:cNvPr id="48" name="CasellaDiTesto 47"/>
            <p:cNvSpPr txBox="1"/>
            <p:nvPr/>
          </p:nvSpPr>
          <p:spPr>
            <a:xfrm>
              <a:off x="1907704" y="4437112"/>
              <a:ext cx="912915" cy="710389"/>
            </a:xfrm>
            <a:prstGeom prst="rect">
              <a:avLst/>
            </a:prstGeom>
            <a:noFill/>
          </p:spPr>
          <p:txBody>
            <a:bodyPr wrap="square" rtlCol="0">
              <a:spAutoFit/>
            </a:bodyPr>
            <a:lstStyle/>
            <a:p>
              <a:r>
                <a:rPr lang="it-IT" sz="1400" b="1" dirty="0"/>
                <a:t>2014-2015 Ricerca:</a:t>
              </a:r>
            </a:p>
            <a:p>
              <a:r>
                <a:rPr lang="it-IT" sz="1400" b="1" dirty="0"/>
                <a:t>Progetto</a:t>
              </a:r>
            </a:p>
            <a:p>
              <a:r>
                <a:rPr lang="it-IT" sz="1400" b="1" dirty="0"/>
                <a:t>Arianna</a:t>
              </a:r>
            </a:p>
          </p:txBody>
        </p:sp>
        <p:cxnSp>
          <p:nvCxnSpPr>
            <p:cNvPr id="55" name="Connettore 1 54"/>
            <p:cNvCxnSpPr/>
            <p:nvPr/>
          </p:nvCxnSpPr>
          <p:spPr>
            <a:xfrm flipV="1">
              <a:off x="1907704" y="4581128"/>
              <a:ext cx="0" cy="17950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Gruppo 58"/>
          <p:cNvGrpSpPr/>
          <p:nvPr/>
        </p:nvGrpSpPr>
        <p:grpSpPr>
          <a:xfrm>
            <a:off x="6960096" y="3284985"/>
            <a:ext cx="1584176" cy="3096343"/>
            <a:chOff x="1871510" y="3649654"/>
            <a:chExt cx="1452860" cy="3422951"/>
          </a:xfrm>
        </p:grpSpPr>
        <p:sp>
          <p:nvSpPr>
            <p:cNvPr id="60" name="CasellaDiTesto 59"/>
            <p:cNvSpPr txBox="1"/>
            <p:nvPr/>
          </p:nvSpPr>
          <p:spPr>
            <a:xfrm>
              <a:off x="1884210" y="3649654"/>
              <a:ext cx="1440160" cy="816580"/>
            </a:xfrm>
            <a:prstGeom prst="rect">
              <a:avLst/>
            </a:prstGeom>
            <a:noFill/>
          </p:spPr>
          <p:txBody>
            <a:bodyPr wrap="square" rtlCol="0">
              <a:spAutoFit/>
            </a:bodyPr>
            <a:lstStyle/>
            <a:p>
              <a:r>
                <a:rPr lang="it-IT" sz="1400" b="1" dirty="0">
                  <a:solidFill>
                    <a:srgbClr val="FF0000"/>
                  </a:solidFill>
                </a:rPr>
                <a:t>2016-2020: </a:t>
              </a:r>
            </a:p>
            <a:p>
              <a:r>
                <a:rPr lang="it-IT" sz="1400" dirty="0"/>
                <a:t>Care </a:t>
              </a:r>
              <a:r>
                <a:rPr lang="it-IT" sz="1400" dirty="0" err="1"/>
                <a:t>competence</a:t>
              </a:r>
              <a:r>
                <a:rPr lang="it-IT" sz="1400" dirty="0"/>
                <a:t> </a:t>
              </a:r>
            </a:p>
            <a:p>
              <a:r>
                <a:rPr lang="it-IT" sz="1400" dirty="0"/>
                <a:t>   </a:t>
              </a:r>
            </a:p>
          </p:txBody>
        </p:sp>
        <p:cxnSp>
          <p:nvCxnSpPr>
            <p:cNvPr id="65" name="Connettore 1 64"/>
            <p:cNvCxnSpPr/>
            <p:nvPr/>
          </p:nvCxnSpPr>
          <p:spPr>
            <a:xfrm flipV="1">
              <a:off x="1871510" y="3832246"/>
              <a:ext cx="0" cy="324035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uppo 66"/>
          <p:cNvGrpSpPr/>
          <p:nvPr/>
        </p:nvGrpSpPr>
        <p:grpSpPr>
          <a:xfrm>
            <a:off x="7464152" y="188640"/>
            <a:ext cx="2808312" cy="6201196"/>
            <a:chOff x="6372200" y="2276872"/>
            <a:chExt cx="3240360" cy="4104456"/>
          </a:xfrm>
        </p:grpSpPr>
        <p:sp>
          <p:nvSpPr>
            <p:cNvPr id="68" name="CasellaDiTesto 67"/>
            <p:cNvSpPr txBox="1"/>
            <p:nvPr/>
          </p:nvSpPr>
          <p:spPr>
            <a:xfrm>
              <a:off x="6444208" y="2276872"/>
              <a:ext cx="3168352" cy="346310"/>
            </a:xfrm>
            <a:prstGeom prst="rect">
              <a:avLst/>
            </a:prstGeom>
            <a:noFill/>
          </p:spPr>
          <p:txBody>
            <a:bodyPr wrap="square" rtlCol="0">
              <a:spAutoFit/>
            </a:bodyPr>
            <a:lstStyle/>
            <a:p>
              <a:r>
                <a:rPr lang="it-IT" sz="1400" b="1" dirty="0">
                  <a:solidFill>
                    <a:srgbClr val="FF0000"/>
                  </a:solidFill>
                </a:rPr>
                <a:t>2012 – Nuovo </a:t>
              </a:r>
              <a:r>
                <a:rPr lang="it-IT" sz="1400" b="1" dirty="0" err="1">
                  <a:solidFill>
                    <a:srgbClr val="FF0000"/>
                  </a:solidFill>
                </a:rPr>
                <a:t>Hospice</a:t>
              </a:r>
              <a:r>
                <a:rPr lang="it-IT" sz="1400" b="1" dirty="0">
                  <a:solidFill>
                    <a:srgbClr val="FF0000"/>
                  </a:solidFill>
                </a:rPr>
                <a:t> Mori</a:t>
              </a:r>
              <a:endParaRPr lang="it-IT" sz="1400" dirty="0"/>
            </a:p>
            <a:p>
              <a:pPr>
                <a:buFont typeface="Wingdings" pitchFamily="2" charset="2"/>
                <a:buChar char="Ø"/>
              </a:pPr>
              <a:r>
                <a:rPr lang="it-IT" sz="1400" dirty="0"/>
                <a:t>Amedeo </a:t>
              </a:r>
              <a:r>
                <a:rPr lang="it-IT" sz="1400" dirty="0" err="1"/>
                <a:t>Bettini</a:t>
              </a:r>
              <a:r>
                <a:rPr lang="it-IT" sz="1400" dirty="0"/>
                <a:t> (9 pl.)</a:t>
              </a:r>
            </a:p>
          </p:txBody>
        </p:sp>
        <p:cxnSp>
          <p:nvCxnSpPr>
            <p:cNvPr id="69" name="Connettore 1 68"/>
            <p:cNvCxnSpPr/>
            <p:nvPr/>
          </p:nvCxnSpPr>
          <p:spPr>
            <a:xfrm flipV="1">
              <a:off x="6372200" y="2372194"/>
              <a:ext cx="0" cy="400913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 name="Connettore 2 2"/>
          <p:cNvCxnSpPr/>
          <p:nvPr/>
        </p:nvCxnSpPr>
        <p:spPr>
          <a:xfrm>
            <a:off x="1703512" y="6381328"/>
            <a:ext cx="8856984"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3054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ppt_x"/>
                                          </p:val>
                                        </p:tav>
                                        <p:tav tm="100000">
                                          <p:val>
                                            <p:strVal val="#ppt_x"/>
                                          </p:val>
                                        </p:tav>
                                      </p:tavLst>
                                    </p:anim>
                                    <p:anim calcmode="lin" valueType="num">
                                      <p:cBhvr additive="base">
                                        <p:cTn id="20"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000" fill="hold"/>
                                        <p:tgtEl>
                                          <p:spTgt spid="15"/>
                                        </p:tgtEl>
                                        <p:attrNameLst>
                                          <p:attrName>ppt_x</p:attrName>
                                        </p:attrNameLst>
                                      </p:cBhvr>
                                      <p:tavLst>
                                        <p:tav tm="0">
                                          <p:val>
                                            <p:strVal val="#ppt_x"/>
                                          </p:val>
                                        </p:tav>
                                        <p:tav tm="100000">
                                          <p:val>
                                            <p:strVal val="#ppt_x"/>
                                          </p:val>
                                        </p:tav>
                                      </p:tavLst>
                                    </p:anim>
                                    <p:anim calcmode="lin" valueType="num">
                                      <p:cBhvr additive="base">
                                        <p:cTn id="44"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1000" fill="hold"/>
                                        <p:tgtEl>
                                          <p:spTgt spid="9"/>
                                        </p:tgtEl>
                                        <p:attrNameLst>
                                          <p:attrName>ppt_x</p:attrName>
                                        </p:attrNameLst>
                                      </p:cBhvr>
                                      <p:tavLst>
                                        <p:tav tm="0">
                                          <p:val>
                                            <p:strVal val="#ppt_x"/>
                                          </p:val>
                                        </p:tav>
                                        <p:tav tm="100000">
                                          <p:val>
                                            <p:strVal val="#ppt_x"/>
                                          </p:val>
                                        </p:tav>
                                      </p:tavLst>
                                    </p:anim>
                                    <p:anim calcmode="lin" valueType="num">
                                      <p:cBhvr additive="base">
                                        <p:cTn id="5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1000" fill="hold"/>
                                        <p:tgtEl>
                                          <p:spTgt spid="16"/>
                                        </p:tgtEl>
                                        <p:attrNameLst>
                                          <p:attrName>ppt_x</p:attrName>
                                        </p:attrNameLst>
                                      </p:cBhvr>
                                      <p:tavLst>
                                        <p:tav tm="0">
                                          <p:val>
                                            <p:strVal val="#ppt_x"/>
                                          </p:val>
                                        </p:tav>
                                        <p:tav tm="100000">
                                          <p:val>
                                            <p:strVal val="#ppt_x"/>
                                          </p:val>
                                        </p:tav>
                                      </p:tavLst>
                                    </p:anim>
                                    <p:anim calcmode="lin" valueType="num">
                                      <p:cBhvr additive="base">
                                        <p:cTn id="56"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4"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1000" fill="hold"/>
                                        <p:tgtEl>
                                          <p:spTgt spid="13"/>
                                        </p:tgtEl>
                                        <p:attrNameLst>
                                          <p:attrName>ppt_x</p:attrName>
                                        </p:attrNameLst>
                                      </p:cBhvr>
                                      <p:tavLst>
                                        <p:tav tm="0">
                                          <p:val>
                                            <p:strVal val="#ppt_x"/>
                                          </p:val>
                                        </p:tav>
                                        <p:tav tm="100000">
                                          <p:val>
                                            <p:strVal val="#ppt_x"/>
                                          </p:val>
                                        </p:tav>
                                      </p:tavLst>
                                    </p:anim>
                                    <p:anim calcmode="lin" valueType="num">
                                      <p:cBhvr additive="base">
                                        <p:cTn id="6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7" presetClass="entr" presetSubtype="4"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1000" fill="hold"/>
                                        <p:tgtEl>
                                          <p:spTgt spid="14"/>
                                        </p:tgtEl>
                                        <p:attrNameLst>
                                          <p:attrName>ppt_x</p:attrName>
                                        </p:attrNameLst>
                                      </p:cBhvr>
                                      <p:tavLst>
                                        <p:tav tm="0">
                                          <p:val>
                                            <p:strVal val="#ppt_x"/>
                                          </p:val>
                                        </p:tav>
                                        <p:tav tm="100000">
                                          <p:val>
                                            <p:strVal val="#ppt_x"/>
                                          </p:val>
                                        </p:tav>
                                      </p:tavLst>
                                    </p:anim>
                                    <p:anim calcmode="lin" valueType="num">
                                      <p:cBhvr additive="base">
                                        <p:cTn id="6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7" presetClass="entr" presetSubtype="4"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1000" fill="hold"/>
                                        <p:tgtEl>
                                          <p:spTgt spid="12"/>
                                        </p:tgtEl>
                                        <p:attrNameLst>
                                          <p:attrName>ppt_x</p:attrName>
                                        </p:attrNameLst>
                                      </p:cBhvr>
                                      <p:tavLst>
                                        <p:tav tm="0">
                                          <p:val>
                                            <p:strVal val="#ppt_x"/>
                                          </p:val>
                                        </p:tav>
                                        <p:tav tm="100000">
                                          <p:val>
                                            <p:strVal val="#ppt_x"/>
                                          </p:val>
                                        </p:tav>
                                      </p:tavLst>
                                    </p:anim>
                                    <p:anim calcmode="lin" valueType="num">
                                      <p:cBhvr additive="base">
                                        <p:cTn id="7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7" presetClass="entr" presetSubtype="4"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1000" fill="hold"/>
                                        <p:tgtEl>
                                          <p:spTgt spid="18"/>
                                        </p:tgtEl>
                                        <p:attrNameLst>
                                          <p:attrName>ppt_x</p:attrName>
                                        </p:attrNameLst>
                                      </p:cBhvr>
                                      <p:tavLst>
                                        <p:tav tm="0">
                                          <p:val>
                                            <p:strVal val="#ppt_x"/>
                                          </p:val>
                                        </p:tav>
                                        <p:tav tm="100000">
                                          <p:val>
                                            <p:strVal val="#ppt_x"/>
                                          </p:val>
                                        </p:tav>
                                      </p:tavLst>
                                    </p:anim>
                                    <p:anim calcmode="lin" valueType="num">
                                      <p:cBhvr additive="base">
                                        <p:cTn id="80"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7" presetClass="entr" presetSubtype="4"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1000" fill="hold"/>
                                        <p:tgtEl>
                                          <p:spTgt spid="26"/>
                                        </p:tgtEl>
                                        <p:attrNameLst>
                                          <p:attrName>ppt_x</p:attrName>
                                        </p:attrNameLst>
                                      </p:cBhvr>
                                      <p:tavLst>
                                        <p:tav tm="0">
                                          <p:val>
                                            <p:strVal val="#ppt_x"/>
                                          </p:val>
                                        </p:tav>
                                        <p:tav tm="100000">
                                          <p:val>
                                            <p:strVal val="#ppt_x"/>
                                          </p:val>
                                        </p:tav>
                                      </p:tavLst>
                                    </p:anim>
                                    <p:anim calcmode="lin" valueType="num">
                                      <p:cBhvr additive="base">
                                        <p:cTn id="86"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7" presetClass="entr" presetSubtype="4" fill="hold"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1000" fill="hold"/>
                                        <p:tgtEl>
                                          <p:spTgt spid="22"/>
                                        </p:tgtEl>
                                        <p:attrNameLst>
                                          <p:attrName>ppt_x</p:attrName>
                                        </p:attrNameLst>
                                      </p:cBhvr>
                                      <p:tavLst>
                                        <p:tav tm="0">
                                          <p:val>
                                            <p:strVal val="#ppt_x"/>
                                          </p:val>
                                        </p:tav>
                                        <p:tav tm="100000">
                                          <p:val>
                                            <p:strVal val="#ppt_x"/>
                                          </p:val>
                                        </p:tav>
                                      </p:tavLst>
                                    </p:anim>
                                    <p:anim calcmode="lin" valueType="num">
                                      <p:cBhvr additive="base">
                                        <p:cTn id="92"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7"/>
          <p:cNvGrpSpPr/>
          <p:nvPr/>
        </p:nvGrpSpPr>
        <p:grpSpPr>
          <a:xfrm>
            <a:off x="1703512" y="188641"/>
            <a:ext cx="3672408" cy="6203321"/>
            <a:chOff x="755576" y="1052736"/>
            <a:chExt cx="3672408" cy="5339225"/>
          </a:xfrm>
        </p:grpSpPr>
        <p:sp>
          <p:nvSpPr>
            <p:cNvPr id="6" name="CasellaDiTesto 5"/>
            <p:cNvSpPr txBox="1"/>
            <p:nvPr/>
          </p:nvSpPr>
          <p:spPr>
            <a:xfrm>
              <a:off x="827584" y="1052736"/>
              <a:ext cx="3600400" cy="1006638"/>
            </a:xfrm>
            <a:prstGeom prst="rect">
              <a:avLst/>
            </a:prstGeom>
            <a:noFill/>
          </p:spPr>
          <p:txBody>
            <a:bodyPr wrap="square" rtlCol="0">
              <a:spAutoFit/>
            </a:bodyPr>
            <a:lstStyle/>
            <a:p>
              <a:r>
                <a:rPr lang="it-IT" sz="1400" b="1" dirty="0">
                  <a:solidFill>
                    <a:srgbClr val="00B050"/>
                  </a:solidFill>
                </a:rPr>
                <a:t>Identificazione e stratificazione dei casi</a:t>
              </a:r>
            </a:p>
            <a:p>
              <a:pPr>
                <a:buFont typeface="Wingdings" pitchFamily="2" charset="2"/>
                <a:buChar char="Ø"/>
              </a:pPr>
              <a:r>
                <a:rPr lang="it-IT" sz="1400" dirty="0"/>
                <a:t>strumenti per l’identificazione dei pazienti</a:t>
              </a:r>
            </a:p>
            <a:p>
              <a:pPr>
                <a:buFont typeface="Wingdings" pitchFamily="2" charset="2"/>
                <a:buChar char="Ø"/>
              </a:pPr>
              <a:r>
                <a:rPr lang="it-IT" sz="1400" dirty="0"/>
                <a:t>SDC-PAL per pesatura della complessità</a:t>
              </a:r>
            </a:p>
            <a:p>
              <a:endParaRPr lang="it-IT" sz="1400" dirty="0"/>
            </a:p>
            <a:p>
              <a:endParaRPr lang="it-IT" sz="1400" dirty="0"/>
            </a:p>
          </p:txBody>
        </p:sp>
        <p:cxnSp>
          <p:nvCxnSpPr>
            <p:cNvPr id="7" name="Connettore 1 6"/>
            <p:cNvCxnSpPr/>
            <p:nvPr/>
          </p:nvCxnSpPr>
          <p:spPr>
            <a:xfrm flipH="1" flipV="1">
              <a:off x="755576" y="1268760"/>
              <a:ext cx="8384" cy="512320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 name="Gruppo 31"/>
          <p:cNvGrpSpPr/>
          <p:nvPr/>
        </p:nvGrpSpPr>
        <p:grpSpPr>
          <a:xfrm>
            <a:off x="3503712" y="3068961"/>
            <a:ext cx="2232248" cy="3316867"/>
            <a:chOff x="1079042" y="2998485"/>
            <a:chExt cx="2047212" cy="3387438"/>
          </a:xfrm>
        </p:grpSpPr>
        <p:sp>
          <p:nvSpPr>
            <p:cNvPr id="23" name="CasellaDiTesto 22"/>
            <p:cNvSpPr txBox="1"/>
            <p:nvPr/>
          </p:nvSpPr>
          <p:spPr>
            <a:xfrm>
              <a:off x="1091742" y="2998485"/>
              <a:ext cx="2034512" cy="974407"/>
            </a:xfrm>
            <a:prstGeom prst="rect">
              <a:avLst/>
            </a:prstGeom>
            <a:noFill/>
          </p:spPr>
          <p:txBody>
            <a:bodyPr wrap="square" rtlCol="0">
              <a:spAutoFit/>
            </a:bodyPr>
            <a:lstStyle/>
            <a:p>
              <a:r>
                <a:rPr lang="it-IT" sz="1400" b="1" dirty="0">
                  <a:solidFill>
                    <a:schemeClr val="tx2">
                      <a:lumMod val="60000"/>
                      <a:lumOff val="40000"/>
                    </a:schemeClr>
                  </a:solidFill>
                </a:rPr>
                <a:t>PDTA: </a:t>
              </a:r>
            </a:p>
            <a:p>
              <a:pPr>
                <a:buFont typeface="Wingdings" pitchFamily="2" charset="2"/>
                <a:buChar char="ü"/>
              </a:pPr>
              <a:r>
                <a:rPr lang="it-IT" sz="1400" dirty="0"/>
                <a:t>SCC end stage</a:t>
              </a:r>
            </a:p>
            <a:p>
              <a:pPr>
                <a:buFont typeface="Wingdings" pitchFamily="2" charset="2"/>
                <a:buChar char="ü"/>
              </a:pPr>
              <a:r>
                <a:rPr lang="it-IT" sz="1400" dirty="0" err="1"/>
                <a:t>Ins</a:t>
              </a:r>
              <a:r>
                <a:rPr lang="it-IT" sz="1400" dirty="0"/>
                <a:t>. </a:t>
              </a:r>
              <a:r>
                <a:rPr lang="it-IT" sz="1400" dirty="0" err="1"/>
                <a:t>Resp</a:t>
              </a:r>
              <a:r>
                <a:rPr lang="it-IT" sz="1400" dirty="0"/>
                <a:t> end stage</a:t>
              </a:r>
            </a:p>
            <a:p>
              <a:r>
                <a:rPr lang="it-IT" sz="1400" dirty="0"/>
                <a:t>   </a:t>
              </a:r>
            </a:p>
          </p:txBody>
        </p:sp>
        <p:cxnSp>
          <p:nvCxnSpPr>
            <p:cNvPr id="24" name="Connettore 1 23"/>
            <p:cNvCxnSpPr/>
            <p:nvPr/>
          </p:nvCxnSpPr>
          <p:spPr>
            <a:xfrm flipV="1">
              <a:off x="1079042" y="3145565"/>
              <a:ext cx="0" cy="3240358"/>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CasellaDiTesto 27"/>
          <p:cNvSpPr txBox="1"/>
          <p:nvPr/>
        </p:nvSpPr>
        <p:spPr>
          <a:xfrm>
            <a:off x="1631505" y="6444044"/>
            <a:ext cx="652743" cy="369332"/>
          </a:xfrm>
          <a:prstGeom prst="rect">
            <a:avLst/>
          </a:prstGeom>
          <a:noFill/>
        </p:spPr>
        <p:txBody>
          <a:bodyPr wrap="none" rtlCol="0">
            <a:spAutoFit/>
          </a:bodyPr>
          <a:lstStyle/>
          <a:p>
            <a:r>
              <a:rPr lang="it-IT" b="1" dirty="0"/>
              <a:t>2021</a:t>
            </a:r>
          </a:p>
        </p:txBody>
      </p:sp>
      <p:grpSp>
        <p:nvGrpSpPr>
          <p:cNvPr id="5" name="Gruppo 34"/>
          <p:cNvGrpSpPr/>
          <p:nvPr/>
        </p:nvGrpSpPr>
        <p:grpSpPr>
          <a:xfrm>
            <a:off x="8616788" y="3429000"/>
            <a:ext cx="3383868" cy="2952328"/>
            <a:chOff x="6372686" y="2276873"/>
            <a:chExt cx="3239874" cy="7999095"/>
          </a:xfrm>
        </p:grpSpPr>
        <p:sp>
          <p:nvSpPr>
            <p:cNvPr id="36" name="CasellaDiTesto 35"/>
            <p:cNvSpPr txBox="1"/>
            <p:nvPr/>
          </p:nvSpPr>
          <p:spPr>
            <a:xfrm>
              <a:off x="6444208" y="2276873"/>
              <a:ext cx="3168352" cy="1417622"/>
            </a:xfrm>
            <a:prstGeom prst="rect">
              <a:avLst/>
            </a:prstGeom>
            <a:noFill/>
          </p:spPr>
          <p:txBody>
            <a:bodyPr wrap="square" rtlCol="0">
              <a:spAutoFit/>
            </a:bodyPr>
            <a:lstStyle/>
            <a:p>
              <a:r>
                <a:rPr lang="it-IT" sz="1400" b="1" dirty="0">
                  <a:solidFill>
                    <a:srgbClr val="00B050"/>
                  </a:solidFill>
                </a:rPr>
                <a:t>Rinforzo della rete</a:t>
              </a:r>
              <a:r>
                <a:rPr lang="it-IT" sz="1400" dirty="0">
                  <a:solidFill>
                    <a:srgbClr val="00B050"/>
                  </a:solidFill>
                </a:rPr>
                <a:t>: </a:t>
              </a:r>
            </a:p>
            <a:p>
              <a:pPr>
                <a:buFont typeface="Wingdings" pitchFamily="2" charset="2"/>
                <a:buChar char="Ø"/>
              </a:pPr>
              <a:r>
                <a:rPr lang="it-IT" sz="1400" dirty="0" err="1"/>
                <a:t>MMGcPI</a:t>
              </a:r>
              <a:endParaRPr lang="it-IT" sz="1400" dirty="0"/>
            </a:p>
          </p:txBody>
        </p:sp>
        <p:cxnSp>
          <p:nvCxnSpPr>
            <p:cNvPr id="37" name="Connettore 1 36"/>
            <p:cNvCxnSpPr/>
            <p:nvPr/>
          </p:nvCxnSpPr>
          <p:spPr>
            <a:xfrm flipV="1">
              <a:off x="6372686" y="2617260"/>
              <a:ext cx="0" cy="765870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uppo 41"/>
          <p:cNvGrpSpPr/>
          <p:nvPr/>
        </p:nvGrpSpPr>
        <p:grpSpPr>
          <a:xfrm>
            <a:off x="2207568" y="1124744"/>
            <a:ext cx="3312368" cy="5256584"/>
            <a:chOff x="1907704" y="4437112"/>
            <a:chExt cx="2556915" cy="2725886"/>
          </a:xfrm>
        </p:grpSpPr>
        <p:sp>
          <p:nvSpPr>
            <p:cNvPr id="38" name="CasellaDiTesto 37"/>
            <p:cNvSpPr txBox="1"/>
            <p:nvPr/>
          </p:nvSpPr>
          <p:spPr>
            <a:xfrm>
              <a:off x="1907704" y="4437112"/>
              <a:ext cx="2556915" cy="494767"/>
            </a:xfrm>
            <a:prstGeom prst="rect">
              <a:avLst/>
            </a:prstGeom>
            <a:noFill/>
          </p:spPr>
          <p:txBody>
            <a:bodyPr wrap="square" rtlCol="0">
              <a:spAutoFit/>
            </a:bodyPr>
            <a:lstStyle/>
            <a:p>
              <a:r>
                <a:rPr lang="it-IT" sz="1400" b="1" dirty="0">
                  <a:solidFill>
                    <a:srgbClr val="FF0000"/>
                  </a:solidFill>
                </a:rPr>
                <a:t>Modelli predittivi e </a:t>
              </a:r>
              <a:r>
                <a:rPr lang="it-IT" sz="1400" b="1" dirty="0" err="1">
                  <a:solidFill>
                    <a:srgbClr val="FF0000"/>
                  </a:solidFill>
                </a:rPr>
                <a:t>I.A</a:t>
              </a:r>
              <a:r>
                <a:rPr lang="it-IT" sz="1400" b="1" dirty="0">
                  <a:solidFill>
                    <a:srgbClr val="FF0000"/>
                  </a:solidFill>
                </a:rPr>
                <a:t> </a:t>
              </a:r>
              <a:r>
                <a:rPr lang="it-IT" sz="1400" dirty="0">
                  <a:solidFill>
                    <a:srgbClr val="FF0000"/>
                  </a:solidFill>
                </a:rPr>
                <a:t>: </a:t>
              </a:r>
            </a:p>
            <a:p>
              <a:pPr>
                <a:buFont typeface="Wingdings" pitchFamily="2" charset="2"/>
                <a:buChar char="Ø"/>
              </a:pPr>
              <a:r>
                <a:rPr lang="it-IT" sz="1400" dirty="0"/>
                <a:t>Identificare i “casi che diverranno casi”</a:t>
              </a:r>
            </a:p>
            <a:p>
              <a:pPr>
                <a:buFont typeface="Wingdings" pitchFamily="2" charset="2"/>
                <a:buChar char="Ø"/>
              </a:pPr>
              <a:r>
                <a:rPr lang="it-IT" sz="1400" dirty="0"/>
                <a:t>Identificare l’incremento rapido della complessità nei casi in rete</a:t>
              </a:r>
            </a:p>
          </p:txBody>
        </p:sp>
        <p:cxnSp>
          <p:nvCxnSpPr>
            <p:cNvPr id="39" name="Connettore 1 38"/>
            <p:cNvCxnSpPr/>
            <p:nvPr/>
          </p:nvCxnSpPr>
          <p:spPr>
            <a:xfrm flipV="1">
              <a:off x="1907704" y="4581128"/>
              <a:ext cx="0" cy="258187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1" name="CasellaDiTesto 60"/>
          <p:cNvSpPr txBox="1"/>
          <p:nvPr/>
        </p:nvSpPr>
        <p:spPr>
          <a:xfrm>
            <a:off x="5231904" y="6453336"/>
            <a:ext cx="1748364" cy="369332"/>
          </a:xfrm>
          <a:prstGeom prst="rect">
            <a:avLst/>
          </a:prstGeom>
          <a:noFill/>
        </p:spPr>
        <p:txBody>
          <a:bodyPr wrap="none" rtlCol="0">
            <a:spAutoFit/>
          </a:bodyPr>
          <a:lstStyle/>
          <a:p>
            <a:r>
              <a:rPr lang="it-IT" b="1" dirty="0"/>
              <a:t>Futuro prossimo</a:t>
            </a:r>
          </a:p>
        </p:txBody>
      </p:sp>
      <p:grpSp>
        <p:nvGrpSpPr>
          <p:cNvPr id="9" name="Gruppo 61"/>
          <p:cNvGrpSpPr/>
          <p:nvPr/>
        </p:nvGrpSpPr>
        <p:grpSpPr>
          <a:xfrm>
            <a:off x="5303912" y="2060849"/>
            <a:ext cx="1584176" cy="4348945"/>
            <a:chOff x="2267744" y="2924945"/>
            <a:chExt cx="1452860" cy="3456384"/>
          </a:xfrm>
        </p:grpSpPr>
        <p:sp>
          <p:nvSpPr>
            <p:cNvPr id="63" name="CasellaDiTesto 62"/>
            <p:cNvSpPr txBox="1"/>
            <p:nvPr/>
          </p:nvSpPr>
          <p:spPr>
            <a:xfrm>
              <a:off x="2280444" y="2924945"/>
              <a:ext cx="1440160" cy="758290"/>
            </a:xfrm>
            <a:prstGeom prst="rect">
              <a:avLst/>
            </a:prstGeom>
            <a:noFill/>
          </p:spPr>
          <p:txBody>
            <a:bodyPr wrap="square" rtlCol="0">
              <a:spAutoFit/>
            </a:bodyPr>
            <a:lstStyle/>
            <a:p>
              <a:r>
                <a:rPr lang="it-IT" sz="1400" b="1" dirty="0">
                  <a:solidFill>
                    <a:srgbClr val="7030A0"/>
                  </a:solidFill>
                </a:rPr>
                <a:t>Incremento paziente non oncologico </a:t>
              </a:r>
            </a:p>
            <a:p>
              <a:r>
                <a:rPr lang="it-IT" sz="1400" dirty="0"/>
                <a:t>   </a:t>
              </a:r>
            </a:p>
          </p:txBody>
        </p:sp>
        <p:cxnSp>
          <p:nvCxnSpPr>
            <p:cNvPr id="64" name="Connettore 1 63"/>
            <p:cNvCxnSpPr/>
            <p:nvPr/>
          </p:nvCxnSpPr>
          <p:spPr>
            <a:xfrm flipV="1">
              <a:off x="2267744" y="3052029"/>
              <a:ext cx="0" cy="33293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uppo 45"/>
          <p:cNvGrpSpPr/>
          <p:nvPr/>
        </p:nvGrpSpPr>
        <p:grpSpPr>
          <a:xfrm>
            <a:off x="2855639" y="2276872"/>
            <a:ext cx="2232248" cy="4104456"/>
            <a:chOff x="1907703" y="4437112"/>
            <a:chExt cx="1286380" cy="1939046"/>
          </a:xfrm>
        </p:grpSpPr>
        <p:sp>
          <p:nvSpPr>
            <p:cNvPr id="48" name="CasellaDiTesto 47"/>
            <p:cNvSpPr txBox="1"/>
            <p:nvPr/>
          </p:nvSpPr>
          <p:spPr>
            <a:xfrm>
              <a:off x="1907703" y="4437112"/>
              <a:ext cx="1286380" cy="450744"/>
            </a:xfrm>
            <a:prstGeom prst="rect">
              <a:avLst/>
            </a:prstGeom>
            <a:noFill/>
          </p:spPr>
          <p:txBody>
            <a:bodyPr wrap="square" rtlCol="0">
              <a:spAutoFit/>
            </a:bodyPr>
            <a:lstStyle/>
            <a:p>
              <a:r>
                <a:rPr lang="it-IT" sz="1400" b="1" dirty="0"/>
                <a:t>Ricerca:</a:t>
              </a:r>
            </a:p>
            <a:p>
              <a:r>
                <a:rPr lang="it-IT" sz="1400" b="1" dirty="0"/>
                <a:t>Progetto sulla sostenibilità della Rete in ambito montano</a:t>
              </a:r>
            </a:p>
          </p:txBody>
        </p:sp>
        <p:cxnSp>
          <p:nvCxnSpPr>
            <p:cNvPr id="55" name="Connettore 1 54"/>
            <p:cNvCxnSpPr/>
            <p:nvPr/>
          </p:nvCxnSpPr>
          <p:spPr>
            <a:xfrm flipV="1">
              <a:off x="1907704" y="4581128"/>
              <a:ext cx="0" cy="17950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 name="Gruppo 34"/>
          <p:cNvGrpSpPr/>
          <p:nvPr/>
        </p:nvGrpSpPr>
        <p:grpSpPr>
          <a:xfrm>
            <a:off x="6600057" y="188641"/>
            <a:ext cx="3312367" cy="6192689"/>
            <a:chOff x="5614304" y="2276873"/>
            <a:chExt cx="3171416" cy="7999097"/>
          </a:xfrm>
        </p:grpSpPr>
        <p:sp>
          <p:nvSpPr>
            <p:cNvPr id="52" name="CasellaDiTesto 51"/>
            <p:cNvSpPr txBox="1"/>
            <p:nvPr/>
          </p:nvSpPr>
          <p:spPr>
            <a:xfrm>
              <a:off x="5617368" y="2276873"/>
              <a:ext cx="3168352" cy="1232420"/>
            </a:xfrm>
            <a:prstGeom prst="rect">
              <a:avLst/>
            </a:prstGeom>
            <a:noFill/>
          </p:spPr>
          <p:txBody>
            <a:bodyPr wrap="square" rtlCol="0">
              <a:spAutoFit/>
            </a:bodyPr>
            <a:lstStyle/>
            <a:p>
              <a:r>
                <a:rPr lang="it-IT" sz="1400" b="1" dirty="0"/>
                <a:t>High </a:t>
              </a:r>
              <a:r>
                <a:rPr lang="it-IT" sz="1400" b="1" dirty="0" err="1"/>
                <a:t>tech</a:t>
              </a:r>
              <a:r>
                <a:rPr lang="it-IT" sz="1400" b="1" dirty="0"/>
                <a:t> </a:t>
              </a:r>
              <a:r>
                <a:rPr lang="it-IT" sz="1400" b="1" dirty="0" err="1"/>
                <a:t>bed</a:t>
              </a:r>
              <a:r>
                <a:rPr lang="it-IT" sz="1400" b="1" dirty="0"/>
                <a:t> side</a:t>
              </a:r>
              <a:r>
                <a:rPr lang="it-IT" sz="1400" dirty="0">
                  <a:solidFill>
                    <a:srgbClr val="FF0000"/>
                  </a:solidFill>
                </a:rPr>
                <a:t>: </a:t>
              </a:r>
              <a:endParaRPr lang="it-IT" sz="1400" dirty="0"/>
            </a:p>
            <a:p>
              <a:pPr>
                <a:buFont typeface="Wingdings" pitchFamily="2" charset="2"/>
                <a:buChar char="Ø"/>
              </a:pPr>
              <a:r>
                <a:rPr lang="it-IT" sz="1400" dirty="0"/>
                <a:t>Ecografia</a:t>
              </a:r>
            </a:p>
            <a:p>
              <a:pPr>
                <a:buFont typeface="Wingdings" pitchFamily="2" charset="2"/>
                <a:buChar char="Ø"/>
              </a:pPr>
              <a:r>
                <a:rPr lang="it-IT" sz="1400" dirty="0" err="1"/>
                <a:t>Impedenziometria</a:t>
              </a:r>
              <a:endParaRPr lang="it-IT" sz="1400" dirty="0"/>
            </a:p>
            <a:p>
              <a:pPr>
                <a:buFont typeface="Wingdings" pitchFamily="2" charset="2"/>
                <a:buChar char="Ø"/>
              </a:pPr>
              <a:r>
                <a:rPr lang="it-IT" sz="1400" dirty="0"/>
                <a:t>Esami </a:t>
              </a:r>
              <a:r>
                <a:rPr lang="it-IT" sz="1400" dirty="0" err="1"/>
                <a:t>bioumorali</a:t>
              </a:r>
              <a:r>
                <a:rPr lang="it-IT" sz="1400" dirty="0"/>
                <a:t> POC</a:t>
              </a:r>
            </a:p>
          </p:txBody>
        </p:sp>
        <p:cxnSp>
          <p:nvCxnSpPr>
            <p:cNvPr id="56" name="Connettore 1 55"/>
            <p:cNvCxnSpPr/>
            <p:nvPr/>
          </p:nvCxnSpPr>
          <p:spPr>
            <a:xfrm flipV="1">
              <a:off x="5614304" y="2493065"/>
              <a:ext cx="0" cy="778290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Gruppo 61"/>
          <p:cNvGrpSpPr/>
          <p:nvPr/>
        </p:nvGrpSpPr>
        <p:grpSpPr>
          <a:xfrm>
            <a:off x="7464152" y="2060849"/>
            <a:ext cx="1584176" cy="4348945"/>
            <a:chOff x="2267744" y="2924945"/>
            <a:chExt cx="1452860" cy="3456384"/>
          </a:xfrm>
        </p:grpSpPr>
        <p:sp>
          <p:nvSpPr>
            <p:cNvPr id="65" name="CasellaDiTesto 64"/>
            <p:cNvSpPr txBox="1"/>
            <p:nvPr/>
          </p:nvSpPr>
          <p:spPr>
            <a:xfrm>
              <a:off x="2280444" y="2924945"/>
              <a:ext cx="1440160" cy="929517"/>
            </a:xfrm>
            <a:prstGeom prst="rect">
              <a:avLst/>
            </a:prstGeom>
            <a:noFill/>
          </p:spPr>
          <p:txBody>
            <a:bodyPr wrap="square" rtlCol="0">
              <a:spAutoFit/>
            </a:bodyPr>
            <a:lstStyle/>
            <a:p>
              <a:r>
                <a:rPr lang="it-IT" sz="1400" b="1" dirty="0">
                  <a:solidFill>
                    <a:srgbClr val="FF0000"/>
                  </a:solidFill>
                </a:rPr>
                <a:t>Cartella clinica informatizzata:</a:t>
              </a:r>
            </a:p>
            <a:p>
              <a:pPr>
                <a:buFont typeface="Wingdings" pitchFamily="2" charset="2"/>
                <a:buChar char="Ø"/>
              </a:pPr>
              <a:r>
                <a:rPr lang="it-IT" sz="1400" dirty="0">
                  <a:solidFill>
                    <a:srgbClr val="FF0000"/>
                  </a:solidFill>
                </a:rPr>
                <a:t> </a:t>
              </a:r>
              <a:r>
                <a:rPr lang="it-IT" sz="1400" dirty="0"/>
                <a:t>Terminare la sezione medica</a:t>
              </a:r>
            </a:p>
            <a:p>
              <a:r>
                <a:rPr lang="it-IT" sz="1400" dirty="0">
                  <a:solidFill>
                    <a:srgbClr val="FF0000"/>
                  </a:solidFill>
                </a:rPr>
                <a:t>   </a:t>
              </a:r>
            </a:p>
          </p:txBody>
        </p:sp>
        <p:cxnSp>
          <p:nvCxnSpPr>
            <p:cNvPr id="66" name="Connettore 1 65"/>
            <p:cNvCxnSpPr/>
            <p:nvPr/>
          </p:nvCxnSpPr>
          <p:spPr>
            <a:xfrm flipV="1">
              <a:off x="2267744" y="3052029"/>
              <a:ext cx="0" cy="33293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uppo 31"/>
          <p:cNvGrpSpPr/>
          <p:nvPr/>
        </p:nvGrpSpPr>
        <p:grpSpPr>
          <a:xfrm>
            <a:off x="3935760" y="4000566"/>
            <a:ext cx="3312368" cy="2380763"/>
            <a:chOff x="1079042" y="2998485"/>
            <a:chExt cx="2047212" cy="3387438"/>
          </a:xfrm>
        </p:grpSpPr>
        <p:sp>
          <p:nvSpPr>
            <p:cNvPr id="30" name="CasellaDiTesto 29"/>
            <p:cNvSpPr txBox="1"/>
            <p:nvPr/>
          </p:nvSpPr>
          <p:spPr>
            <a:xfrm>
              <a:off x="1091742" y="2998485"/>
              <a:ext cx="2034512" cy="1664081"/>
            </a:xfrm>
            <a:prstGeom prst="rect">
              <a:avLst/>
            </a:prstGeom>
            <a:noFill/>
          </p:spPr>
          <p:txBody>
            <a:bodyPr wrap="square" rtlCol="0">
              <a:spAutoFit/>
            </a:bodyPr>
            <a:lstStyle/>
            <a:p>
              <a:r>
                <a:rPr lang="it-IT" sz="1400" b="1" dirty="0">
                  <a:solidFill>
                    <a:srgbClr val="00B050"/>
                  </a:solidFill>
                </a:rPr>
                <a:t>Gestione dei casi in èquipe</a:t>
              </a:r>
            </a:p>
            <a:p>
              <a:pPr>
                <a:buFont typeface="Wingdings" pitchFamily="2" charset="2"/>
                <a:buChar char="ü"/>
              </a:pPr>
              <a:r>
                <a:rPr lang="it-IT" sz="1400" dirty="0"/>
                <a:t>Utilizzo delle Care </a:t>
              </a:r>
              <a:r>
                <a:rPr lang="it-IT" sz="1400" dirty="0" err="1"/>
                <a:t>competence</a:t>
              </a:r>
              <a:r>
                <a:rPr lang="it-IT" sz="1400" dirty="0"/>
                <a:t> per l’assegnazione degli infermieri ai casi </a:t>
              </a:r>
            </a:p>
            <a:p>
              <a:r>
                <a:rPr lang="it-IT" sz="1400" dirty="0"/>
                <a:t>(CP di base vs CP specialistiche)</a:t>
              </a:r>
            </a:p>
            <a:p>
              <a:r>
                <a:rPr lang="it-IT" sz="1400" dirty="0"/>
                <a:t>   </a:t>
              </a:r>
            </a:p>
          </p:txBody>
        </p:sp>
        <p:cxnSp>
          <p:nvCxnSpPr>
            <p:cNvPr id="31" name="Connettore 1 30"/>
            <p:cNvCxnSpPr/>
            <p:nvPr/>
          </p:nvCxnSpPr>
          <p:spPr>
            <a:xfrm flipV="1">
              <a:off x="1079042" y="3145565"/>
              <a:ext cx="0" cy="324035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 name="Connettore 2 2"/>
          <p:cNvCxnSpPr/>
          <p:nvPr/>
        </p:nvCxnSpPr>
        <p:spPr>
          <a:xfrm>
            <a:off x="1703512" y="6381328"/>
            <a:ext cx="8856984"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395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ppt_x"/>
                                          </p:val>
                                        </p:tav>
                                        <p:tav tm="100000">
                                          <p:val>
                                            <p:strVal val="#ppt_x"/>
                                          </p:val>
                                        </p:tav>
                                      </p:tavLst>
                                    </p:anim>
                                    <p:anim calcmode="lin" valueType="num">
                                      <p:cBhvr additive="base">
                                        <p:cTn id="2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ppt_x"/>
                                          </p:val>
                                        </p:tav>
                                        <p:tav tm="100000">
                                          <p:val>
                                            <p:strVal val="#ppt_x"/>
                                          </p:val>
                                        </p:tav>
                                      </p:tavLst>
                                    </p:anim>
                                    <p:anim calcmode="lin" valueType="num">
                                      <p:cBhvr additive="base">
                                        <p:cTn id="3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1000" fill="hold"/>
                                        <p:tgtEl>
                                          <p:spTgt spid="4"/>
                                        </p:tgtEl>
                                        <p:attrNameLst>
                                          <p:attrName>ppt_x</p:attrName>
                                        </p:attrNameLst>
                                      </p:cBhvr>
                                      <p:tavLst>
                                        <p:tav tm="0">
                                          <p:val>
                                            <p:strVal val="#ppt_x"/>
                                          </p:val>
                                        </p:tav>
                                        <p:tav tm="100000">
                                          <p:val>
                                            <p:strVal val="#ppt_x"/>
                                          </p:val>
                                        </p:tav>
                                      </p:tavLst>
                                    </p:anim>
                                    <p:anim calcmode="lin" valueType="num">
                                      <p:cBhvr additive="base">
                                        <p:cTn id="4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000" fill="hold"/>
                                        <p:tgtEl>
                                          <p:spTgt spid="12"/>
                                        </p:tgtEl>
                                        <p:attrNameLst>
                                          <p:attrName>ppt_x</p:attrName>
                                        </p:attrNameLst>
                                      </p:cBhvr>
                                      <p:tavLst>
                                        <p:tav tm="0">
                                          <p:val>
                                            <p:strVal val="#ppt_x"/>
                                          </p:val>
                                        </p:tav>
                                        <p:tav tm="100000">
                                          <p:val>
                                            <p:strVal val="#ppt_x"/>
                                          </p:val>
                                        </p:tav>
                                      </p:tavLst>
                                    </p:anim>
                                    <p:anim calcmode="lin" valueType="num">
                                      <p:cBhvr additive="base">
                                        <p:cTn id="5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1000" fill="hold"/>
                                        <p:tgtEl>
                                          <p:spTgt spid="13"/>
                                        </p:tgtEl>
                                        <p:attrNameLst>
                                          <p:attrName>ppt_x</p:attrName>
                                        </p:attrNameLst>
                                      </p:cBhvr>
                                      <p:tavLst>
                                        <p:tav tm="0">
                                          <p:val>
                                            <p:strVal val="#ppt_x"/>
                                          </p:val>
                                        </p:tav>
                                        <p:tav tm="100000">
                                          <p:val>
                                            <p:strVal val="#ppt_x"/>
                                          </p:val>
                                        </p:tav>
                                      </p:tavLst>
                                    </p:anim>
                                    <p:anim calcmode="lin" valueType="num">
                                      <p:cBhvr additive="base">
                                        <p:cTn id="56"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TRENTINO"/>
          <p:cNvPicPr>
            <a:picLocks noChangeAspect="1" noChangeArrowheads="1"/>
          </p:cNvPicPr>
          <p:nvPr/>
        </p:nvPicPr>
        <p:blipFill>
          <a:blip r:embed="rId2" cstate="print"/>
          <a:srcRect/>
          <a:stretch>
            <a:fillRect/>
          </a:stretch>
        </p:blipFill>
        <p:spPr bwMode="auto">
          <a:xfrm>
            <a:off x="2495601" y="406796"/>
            <a:ext cx="6629315" cy="6192688"/>
          </a:xfrm>
          <a:prstGeom prst="rect">
            <a:avLst/>
          </a:prstGeom>
          <a:noFill/>
        </p:spPr>
      </p:pic>
      <p:grpSp>
        <p:nvGrpSpPr>
          <p:cNvPr id="2" name="Gruppo 27"/>
          <p:cNvGrpSpPr/>
          <p:nvPr/>
        </p:nvGrpSpPr>
        <p:grpSpPr>
          <a:xfrm>
            <a:off x="5231906" y="2657078"/>
            <a:ext cx="806437" cy="1111796"/>
            <a:chOff x="3378364" y="2657078"/>
            <a:chExt cx="1091129" cy="1111796"/>
          </a:xfrm>
        </p:grpSpPr>
        <p:sp>
          <p:nvSpPr>
            <p:cNvPr id="7" name="Oval 6"/>
            <p:cNvSpPr>
              <a:spLocks noChangeArrowheads="1"/>
            </p:cNvSpPr>
            <p:nvPr/>
          </p:nvSpPr>
          <p:spPr bwMode="auto">
            <a:xfrm rot="16910847">
              <a:off x="3368031" y="2667411"/>
              <a:ext cx="1111796" cy="1091129"/>
            </a:xfrm>
            <a:prstGeom prst="ellipse">
              <a:avLst/>
            </a:prstGeom>
            <a:noFill/>
            <a:ln w="38100">
              <a:solidFill>
                <a:srgbClr val="FF0000"/>
              </a:solidFill>
              <a:prstDash val="dash"/>
              <a:round/>
              <a:headEnd/>
              <a:tailEnd/>
            </a:ln>
            <a:effectLst/>
          </p:spPr>
          <p:txBody>
            <a:bodyPr wrap="none" lIns="80147" tIns="40074" rIns="80147" bIns="40074" anchor="ctr"/>
            <a:lstStyle/>
            <a:p>
              <a:endParaRPr lang="it-IT"/>
            </a:p>
          </p:txBody>
        </p:sp>
        <p:sp>
          <p:nvSpPr>
            <p:cNvPr id="13" name="Rettangolo 12"/>
            <p:cNvSpPr/>
            <p:nvPr/>
          </p:nvSpPr>
          <p:spPr>
            <a:xfrm>
              <a:off x="3635896" y="2996952"/>
              <a:ext cx="43204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3</a:t>
              </a:r>
            </a:p>
          </p:txBody>
        </p:sp>
      </p:grpSp>
      <p:grpSp>
        <p:nvGrpSpPr>
          <p:cNvPr id="3" name="Gruppo 30"/>
          <p:cNvGrpSpPr/>
          <p:nvPr/>
        </p:nvGrpSpPr>
        <p:grpSpPr>
          <a:xfrm>
            <a:off x="4512655" y="668301"/>
            <a:ext cx="1582887" cy="1608573"/>
            <a:chOff x="1757161" y="668299"/>
            <a:chExt cx="2814021" cy="1441622"/>
          </a:xfrm>
        </p:grpSpPr>
        <p:sp>
          <p:nvSpPr>
            <p:cNvPr id="5" name="Oval 6"/>
            <p:cNvSpPr>
              <a:spLocks noChangeArrowheads="1"/>
            </p:cNvSpPr>
            <p:nvPr/>
          </p:nvSpPr>
          <p:spPr bwMode="auto">
            <a:xfrm rot="17694125">
              <a:off x="2443361" y="-17901"/>
              <a:ext cx="1441622" cy="2814021"/>
            </a:xfrm>
            <a:prstGeom prst="ellipse">
              <a:avLst/>
            </a:prstGeom>
            <a:noFill/>
            <a:ln w="38100">
              <a:solidFill>
                <a:srgbClr val="FF0000"/>
              </a:solidFill>
              <a:round/>
              <a:headEnd/>
              <a:tailEnd/>
            </a:ln>
            <a:effectLst/>
          </p:spPr>
          <p:txBody>
            <a:bodyPr wrap="none" lIns="80147" tIns="40074" rIns="80147" bIns="40074" anchor="ctr"/>
            <a:lstStyle/>
            <a:p>
              <a:endParaRPr lang="it-IT"/>
            </a:p>
          </p:txBody>
        </p:sp>
        <p:sp>
          <p:nvSpPr>
            <p:cNvPr id="14" name="Rettangolo 13"/>
            <p:cNvSpPr/>
            <p:nvPr/>
          </p:nvSpPr>
          <p:spPr>
            <a:xfrm>
              <a:off x="3004969" y="1268760"/>
              <a:ext cx="43204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2</a:t>
              </a:r>
            </a:p>
          </p:txBody>
        </p:sp>
      </p:grpSp>
      <p:grpSp>
        <p:nvGrpSpPr>
          <p:cNvPr id="4" name="Gruppo 21"/>
          <p:cNvGrpSpPr/>
          <p:nvPr/>
        </p:nvGrpSpPr>
        <p:grpSpPr>
          <a:xfrm>
            <a:off x="3503713" y="2276873"/>
            <a:ext cx="1782198" cy="1569712"/>
            <a:chOff x="173552" y="2227675"/>
            <a:chExt cx="3583014" cy="1618910"/>
          </a:xfrm>
        </p:grpSpPr>
        <p:sp>
          <p:nvSpPr>
            <p:cNvPr id="10" name="Oval 6"/>
            <p:cNvSpPr>
              <a:spLocks noChangeArrowheads="1"/>
            </p:cNvSpPr>
            <p:nvPr/>
          </p:nvSpPr>
          <p:spPr bwMode="auto">
            <a:xfrm rot="14705847">
              <a:off x="1155604" y="1245623"/>
              <a:ext cx="1618910" cy="3583014"/>
            </a:xfrm>
            <a:prstGeom prst="ellipse">
              <a:avLst/>
            </a:prstGeom>
            <a:noFill/>
            <a:ln w="38100">
              <a:solidFill>
                <a:srgbClr val="FF0000"/>
              </a:solidFill>
              <a:round/>
              <a:headEnd/>
              <a:tailEnd/>
            </a:ln>
            <a:effectLst/>
          </p:spPr>
          <p:txBody>
            <a:bodyPr wrap="none" lIns="80147" tIns="40074" rIns="80147" bIns="40074" anchor="ctr"/>
            <a:lstStyle/>
            <a:p>
              <a:endParaRPr lang="it-IT"/>
            </a:p>
          </p:txBody>
        </p:sp>
        <p:sp>
          <p:nvSpPr>
            <p:cNvPr id="15" name="Rettangolo 14"/>
            <p:cNvSpPr/>
            <p:nvPr/>
          </p:nvSpPr>
          <p:spPr>
            <a:xfrm>
              <a:off x="1691680" y="2780928"/>
              <a:ext cx="43204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1</a:t>
              </a:r>
            </a:p>
          </p:txBody>
        </p:sp>
      </p:grpSp>
      <p:grpSp>
        <p:nvGrpSpPr>
          <p:cNvPr id="9" name="Gruppo 25"/>
          <p:cNvGrpSpPr/>
          <p:nvPr/>
        </p:nvGrpSpPr>
        <p:grpSpPr>
          <a:xfrm>
            <a:off x="5632637" y="1085110"/>
            <a:ext cx="2839628" cy="1203339"/>
            <a:chOff x="3748239" y="1085105"/>
            <a:chExt cx="4367031" cy="1203339"/>
          </a:xfrm>
        </p:grpSpPr>
        <p:sp>
          <p:nvSpPr>
            <p:cNvPr id="46086" name="Oval 6"/>
            <p:cNvSpPr>
              <a:spLocks noChangeArrowheads="1"/>
            </p:cNvSpPr>
            <p:nvPr/>
          </p:nvSpPr>
          <p:spPr bwMode="auto">
            <a:xfrm rot="3530700">
              <a:off x="5330085" y="-496741"/>
              <a:ext cx="1203339" cy="4367031"/>
            </a:xfrm>
            <a:prstGeom prst="ellipse">
              <a:avLst/>
            </a:prstGeom>
            <a:noFill/>
            <a:ln w="38100">
              <a:solidFill>
                <a:srgbClr val="FF0000"/>
              </a:solidFill>
              <a:round/>
              <a:headEnd/>
              <a:tailEnd/>
            </a:ln>
            <a:effectLst/>
          </p:spPr>
          <p:txBody>
            <a:bodyPr wrap="none" lIns="80147" tIns="40074" rIns="80147" bIns="40074" anchor="ctr"/>
            <a:lstStyle/>
            <a:p>
              <a:endParaRPr lang="it-IT"/>
            </a:p>
          </p:txBody>
        </p:sp>
        <p:sp>
          <p:nvSpPr>
            <p:cNvPr id="16" name="Rettangolo 15"/>
            <p:cNvSpPr/>
            <p:nvPr/>
          </p:nvSpPr>
          <p:spPr>
            <a:xfrm>
              <a:off x="5940152" y="1412776"/>
              <a:ext cx="43204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1</a:t>
              </a:r>
            </a:p>
          </p:txBody>
        </p:sp>
      </p:grpSp>
      <p:grpSp>
        <p:nvGrpSpPr>
          <p:cNvPr id="21" name="Gruppo 22"/>
          <p:cNvGrpSpPr/>
          <p:nvPr/>
        </p:nvGrpSpPr>
        <p:grpSpPr>
          <a:xfrm>
            <a:off x="4740764" y="3513275"/>
            <a:ext cx="833046" cy="1027717"/>
            <a:chOff x="2162691" y="3513271"/>
            <a:chExt cx="1480970" cy="1027717"/>
          </a:xfrm>
        </p:grpSpPr>
        <p:sp>
          <p:nvSpPr>
            <p:cNvPr id="11" name="Oval 6"/>
            <p:cNvSpPr>
              <a:spLocks noChangeArrowheads="1"/>
            </p:cNvSpPr>
            <p:nvPr/>
          </p:nvSpPr>
          <p:spPr bwMode="auto">
            <a:xfrm rot="13516766">
              <a:off x="2389317" y="3286645"/>
              <a:ext cx="1027717" cy="1480970"/>
            </a:xfrm>
            <a:prstGeom prst="ellipse">
              <a:avLst/>
            </a:prstGeom>
            <a:noFill/>
            <a:ln w="38100">
              <a:solidFill>
                <a:srgbClr val="FF0000"/>
              </a:solidFill>
              <a:round/>
              <a:headEnd/>
              <a:tailEnd/>
            </a:ln>
            <a:effectLst/>
          </p:spPr>
          <p:txBody>
            <a:bodyPr wrap="none" lIns="80147" tIns="40074" rIns="80147" bIns="40074" anchor="ctr"/>
            <a:lstStyle/>
            <a:p>
              <a:endParaRPr lang="it-IT"/>
            </a:p>
          </p:txBody>
        </p:sp>
        <p:sp>
          <p:nvSpPr>
            <p:cNvPr id="17" name="Rettangolo 16"/>
            <p:cNvSpPr/>
            <p:nvPr/>
          </p:nvSpPr>
          <p:spPr>
            <a:xfrm>
              <a:off x="2627784" y="3918066"/>
              <a:ext cx="43204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1</a:t>
              </a:r>
            </a:p>
          </p:txBody>
        </p:sp>
      </p:grpSp>
      <p:grpSp>
        <p:nvGrpSpPr>
          <p:cNvPr id="22" name="Gruppo 23"/>
          <p:cNvGrpSpPr/>
          <p:nvPr/>
        </p:nvGrpSpPr>
        <p:grpSpPr>
          <a:xfrm>
            <a:off x="5283823" y="3543052"/>
            <a:ext cx="812179" cy="2202911"/>
            <a:chOff x="3128125" y="3543047"/>
            <a:chExt cx="1443873" cy="2202911"/>
          </a:xfrm>
        </p:grpSpPr>
        <p:sp>
          <p:nvSpPr>
            <p:cNvPr id="8" name="Oval 6"/>
            <p:cNvSpPr>
              <a:spLocks noChangeArrowheads="1"/>
            </p:cNvSpPr>
            <p:nvPr/>
          </p:nvSpPr>
          <p:spPr bwMode="auto">
            <a:xfrm rot="16910847">
              <a:off x="2675720" y="3995452"/>
              <a:ext cx="2202911" cy="1298101"/>
            </a:xfrm>
            <a:prstGeom prst="ellipse">
              <a:avLst/>
            </a:prstGeom>
            <a:noFill/>
            <a:ln w="38100">
              <a:solidFill>
                <a:srgbClr val="FF0000"/>
              </a:solidFill>
              <a:prstDash val="dash"/>
              <a:round/>
              <a:headEnd/>
              <a:tailEnd/>
            </a:ln>
            <a:effectLst/>
          </p:spPr>
          <p:txBody>
            <a:bodyPr wrap="none" lIns="80147" tIns="40074" rIns="80147" bIns="40074" anchor="ctr"/>
            <a:lstStyle/>
            <a:p>
              <a:endParaRPr lang="it-IT"/>
            </a:p>
          </p:txBody>
        </p:sp>
        <p:sp>
          <p:nvSpPr>
            <p:cNvPr id="18" name="Rettangolo 17"/>
            <p:cNvSpPr/>
            <p:nvPr/>
          </p:nvSpPr>
          <p:spPr>
            <a:xfrm>
              <a:off x="3563886" y="4221088"/>
              <a:ext cx="100811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3</a:t>
              </a:r>
            </a:p>
          </p:txBody>
        </p:sp>
      </p:grpSp>
      <p:grpSp>
        <p:nvGrpSpPr>
          <p:cNvPr id="23" name="Gruppo 24"/>
          <p:cNvGrpSpPr/>
          <p:nvPr/>
        </p:nvGrpSpPr>
        <p:grpSpPr>
          <a:xfrm>
            <a:off x="6060617" y="2654400"/>
            <a:ext cx="1547552" cy="1514914"/>
            <a:chOff x="4355979" y="2654400"/>
            <a:chExt cx="2751204" cy="1514914"/>
          </a:xfrm>
        </p:grpSpPr>
        <p:sp>
          <p:nvSpPr>
            <p:cNvPr id="6" name="Oval 6"/>
            <p:cNvSpPr>
              <a:spLocks noChangeArrowheads="1"/>
            </p:cNvSpPr>
            <p:nvPr/>
          </p:nvSpPr>
          <p:spPr bwMode="auto">
            <a:xfrm rot="15688817">
              <a:off x="4974124" y="2036255"/>
              <a:ext cx="1514914" cy="2751204"/>
            </a:xfrm>
            <a:prstGeom prst="ellipse">
              <a:avLst/>
            </a:prstGeom>
            <a:noFill/>
            <a:ln w="38100">
              <a:solidFill>
                <a:srgbClr val="FF0000"/>
              </a:solidFill>
              <a:round/>
              <a:headEnd/>
              <a:tailEnd/>
            </a:ln>
            <a:effectLst/>
          </p:spPr>
          <p:txBody>
            <a:bodyPr wrap="none" lIns="80147" tIns="40074" rIns="80147" bIns="40074" anchor="ctr"/>
            <a:lstStyle/>
            <a:p>
              <a:endParaRPr lang="it-IT"/>
            </a:p>
          </p:txBody>
        </p:sp>
        <p:sp>
          <p:nvSpPr>
            <p:cNvPr id="19" name="Rettangolo 18"/>
            <p:cNvSpPr/>
            <p:nvPr/>
          </p:nvSpPr>
          <p:spPr>
            <a:xfrm>
              <a:off x="5508104" y="3140968"/>
              <a:ext cx="43204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1</a:t>
              </a:r>
            </a:p>
          </p:txBody>
        </p:sp>
      </p:grpSp>
      <p:grpSp>
        <p:nvGrpSpPr>
          <p:cNvPr id="24" name="Gruppo 26"/>
          <p:cNvGrpSpPr/>
          <p:nvPr/>
        </p:nvGrpSpPr>
        <p:grpSpPr>
          <a:xfrm>
            <a:off x="7377350" y="1568272"/>
            <a:ext cx="1040909" cy="1274440"/>
            <a:chOff x="6255228" y="1568272"/>
            <a:chExt cx="1850504" cy="1274440"/>
          </a:xfrm>
        </p:grpSpPr>
        <p:sp>
          <p:nvSpPr>
            <p:cNvPr id="12" name="Triangolo rettangolo 11"/>
            <p:cNvSpPr/>
            <p:nvPr/>
          </p:nvSpPr>
          <p:spPr>
            <a:xfrm rot="17516149">
              <a:off x="6543260" y="1280240"/>
              <a:ext cx="1274440" cy="1850504"/>
            </a:xfrm>
            <a:prstGeom prst="rtTriangle">
              <a:avLst/>
            </a:prstGeom>
            <a:noFill/>
            <a:ln w="571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w="76200">
                  <a:solidFill>
                    <a:schemeClr val="tx1"/>
                  </a:solidFill>
                  <a:prstDash val="solid"/>
                </a:ln>
              </a:endParaRPr>
            </a:p>
          </p:txBody>
        </p:sp>
        <p:sp>
          <p:nvSpPr>
            <p:cNvPr id="20" name="Rettangolo 19"/>
            <p:cNvSpPr/>
            <p:nvPr/>
          </p:nvSpPr>
          <p:spPr>
            <a:xfrm>
              <a:off x="7236296" y="2204864"/>
              <a:ext cx="43204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1</a:t>
              </a:r>
            </a:p>
          </p:txBody>
        </p:sp>
      </p:grpSp>
      <p:sp>
        <p:nvSpPr>
          <p:cNvPr id="32" name="CasellaDiTesto 31"/>
          <p:cNvSpPr txBox="1"/>
          <p:nvPr/>
        </p:nvSpPr>
        <p:spPr>
          <a:xfrm>
            <a:off x="6843403" y="4725145"/>
            <a:ext cx="3573077"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it-IT" sz="1600" dirty="0"/>
          </a:p>
          <a:p>
            <a:r>
              <a:rPr lang="it-IT" sz="1600" dirty="0"/>
              <a:t>Equipe infermieristiche dedicate: 2</a:t>
            </a:r>
          </a:p>
        </p:txBody>
      </p:sp>
      <p:sp>
        <p:nvSpPr>
          <p:cNvPr id="29" name="CasellaDiTesto 28"/>
          <p:cNvSpPr txBox="1"/>
          <p:nvPr/>
        </p:nvSpPr>
        <p:spPr>
          <a:xfrm>
            <a:off x="6852083" y="5693150"/>
            <a:ext cx="3564397"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1600" dirty="0"/>
              <a:t>Hospice  </a:t>
            </a:r>
            <a:r>
              <a:rPr lang="it-IT" sz="1600" dirty="0" err="1"/>
              <a:t>Mezzolombardo</a:t>
            </a:r>
            <a:r>
              <a:rPr lang="it-IT" sz="1600" dirty="0"/>
              <a:t>: 8 posti </a:t>
            </a:r>
          </a:p>
          <a:p>
            <a:r>
              <a:rPr lang="it-IT" sz="1600" dirty="0"/>
              <a:t>Hospice Cima Verde TN: 12 posti</a:t>
            </a:r>
          </a:p>
          <a:p>
            <a:r>
              <a:rPr lang="it-IT" sz="1600" dirty="0"/>
              <a:t>Hospice Mori:  9 posti</a:t>
            </a:r>
          </a:p>
        </p:txBody>
      </p:sp>
      <p:sp>
        <p:nvSpPr>
          <p:cNvPr id="30" name="CasellaDiTesto 29"/>
          <p:cNvSpPr txBox="1"/>
          <p:nvPr/>
        </p:nvSpPr>
        <p:spPr>
          <a:xfrm>
            <a:off x="6852084" y="4149081"/>
            <a:ext cx="3564396"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1600" dirty="0" err="1"/>
              <a:t>Direttore+Palliativisti</a:t>
            </a:r>
            <a:r>
              <a:rPr lang="it-IT" sz="1600" dirty="0"/>
              <a:t>: 14+1 </a:t>
            </a:r>
            <a:r>
              <a:rPr lang="it-IT" sz="1600" dirty="0" err="1"/>
              <a:t>Conv</a:t>
            </a:r>
            <a:r>
              <a:rPr lang="it-IT" sz="1600" dirty="0"/>
              <a:t>.</a:t>
            </a:r>
          </a:p>
          <a:p>
            <a:r>
              <a:rPr lang="it-IT" sz="1600" dirty="0"/>
              <a:t>350 MMG (circa)</a:t>
            </a:r>
          </a:p>
        </p:txBody>
      </p:sp>
      <p:sp>
        <p:nvSpPr>
          <p:cNvPr id="33" name="CasellaDiTesto 32"/>
          <p:cNvSpPr txBox="1"/>
          <p:nvPr/>
        </p:nvSpPr>
        <p:spPr>
          <a:xfrm>
            <a:off x="6852083" y="5333107"/>
            <a:ext cx="3564397"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1600" dirty="0"/>
              <a:t>Equipe infermieristiche ADI: 11</a:t>
            </a:r>
          </a:p>
        </p:txBody>
      </p:sp>
      <p:sp>
        <p:nvSpPr>
          <p:cNvPr id="34" name="CasellaDiTesto 33"/>
          <p:cNvSpPr txBox="1"/>
          <p:nvPr/>
        </p:nvSpPr>
        <p:spPr>
          <a:xfrm>
            <a:off x="1847529" y="476674"/>
            <a:ext cx="208823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400" dirty="0"/>
              <a:t>Le risorse</a:t>
            </a:r>
          </a:p>
        </p:txBody>
      </p:sp>
      <p:sp>
        <p:nvSpPr>
          <p:cNvPr id="35" name="CasellaDiTesto 34"/>
          <p:cNvSpPr txBox="1"/>
          <p:nvPr/>
        </p:nvSpPr>
        <p:spPr>
          <a:xfrm>
            <a:off x="1703513" y="5445225"/>
            <a:ext cx="2160241"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1400" dirty="0"/>
              <a:t>E’ attiva la Rete pediatrica</a:t>
            </a:r>
          </a:p>
        </p:txBody>
      </p:sp>
    </p:spTree>
    <p:extLst>
      <p:ext uri="{BB962C8B-B14F-4D97-AF65-F5344CB8AC3E}">
        <p14:creationId xmlns:p14="http://schemas.microsoft.com/office/powerpoint/2010/main" xmlns="" val="3167674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nvPr>
        </p:nvGraphicFramePr>
        <p:xfrm>
          <a:off x="4094205" y="260649"/>
          <a:ext cx="6250266" cy="6537615"/>
        </p:xfrm>
        <a:graphic>
          <a:graphicData uri="http://schemas.openxmlformats.org/drawingml/2006/table">
            <a:tbl>
              <a:tblPr firstRow="1" bandRow="1">
                <a:tableStyleId>{5C22544A-7EE6-4342-B048-85BDC9FD1C3A}</a:tableStyleId>
              </a:tblPr>
              <a:tblGrid>
                <a:gridCol w="655254">
                  <a:extLst>
                    <a:ext uri="{9D8B030D-6E8A-4147-A177-3AD203B41FA5}">
                      <a16:colId xmlns:a16="http://schemas.microsoft.com/office/drawing/2014/main" xmlns="" val="2835473967"/>
                    </a:ext>
                  </a:extLst>
                </a:gridCol>
                <a:gridCol w="1048407">
                  <a:extLst>
                    <a:ext uri="{9D8B030D-6E8A-4147-A177-3AD203B41FA5}">
                      <a16:colId xmlns:a16="http://schemas.microsoft.com/office/drawing/2014/main" xmlns="" val="4268580688"/>
                    </a:ext>
                  </a:extLst>
                </a:gridCol>
                <a:gridCol w="1048407">
                  <a:extLst>
                    <a:ext uri="{9D8B030D-6E8A-4147-A177-3AD203B41FA5}">
                      <a16:colId xmlns:a16="http://schemas.microsoft.com/office/drawing/2014/main" xmlns="" val="2950757164"/>
                    </a:ext>
                  </a:extLst>
                </a:gridCol>
                <a:gridCol w="982881">
                  <a:extLst>
                    <a:ext uri="{9D8B030D-6E8A-4147-A177-3AD203B41FA5}">
                      <a16:colId xmlns:a16="http://schemas.microsoft.com/office/drawing/2014/main" xmlns="" val="4011532521"/>
                    </a:ext>
                  </a:extLst>
                </a:gridCol>
                <a:gridCol w="860577">
                  <a:extLst>
                    <a:ext uri="{9D8B030D-6E8A-4147-A177-3AD203B41FA5}">
                      <a16:colId xmlns:a16="http://schemas.microsoft.com/office/drawing/2014/main" xmlns="" val="1187380546"/>
                    </a:ext>
                  </a:extLst>
                </a:gridCol>
                <a:gridCol w="827370">
                  <a:extLst>
                    <a:ext uri="{9D8B030D-6E8A-4147-A177-3AD203B41FA5}">
                      <a16:colId xmlns:a16="http://schemas.microsoft.com/office/drawing/2014/main" xmlns="" val="1647944413"/>
                    </a:ext>
                  </a:extLst>
                </a:gridCol>
                <a:gridCol w="827370">
                  <a:extLst>
                    <a:ext uri="{9D8B030D-6E8A-4147-A177-3AD203B41FA5}">
                      <a16:colId xmlns:a16="http://schemas.microsoft.com/office/drawing/2014/main" xmlns="" val="2584903843"/>
                    </a:ext>
                  </a:extLst>
                </a:gridCol>
              </a:tblGrid>
              <a:tr h="520222">
                <a:tc>
                  <a:txBody>
                    <a:bodyPr/>
                    <a:lstStyle/>
                    <a:p>
                      <a:endParaRPr lang="it-IT" dirty="0"/>
                    </a:p>
                  </a:txBody>
                  <a:tcPr marL="28932" marR="28932"/>
                </a:tc>
                <a:tc>
                  <a:txBody>
                    <a:bodyPr/>
                    <a:lstStyle/>
                    <a:p>
                      <a:r>
                        <a:rPr lang="it-IT" dirty="0" smtClean="0"/>
                        <a:t>domicilio</a:t>
                      </a:r>
                      <a:endParaRPr lang="it-IT" dirty="0"/>
                    </a:p>
                  </a:txBody>
                  <a:tcPr marL="28932" marR="28932"/>
                </a:tc>
                <a:tc>
                  <a:txBody>
                    <a:bodyPr/>
                    <a:lstStyle/>
                    <a:p>
                      <a:r>
                        <a:rPr lang="it-IT" dirty="0" err="1" smtClean="0"/>
                        <a:t>hospice</a:t>
                      </a:r>
                      <a:endParaRPr lang="it-IT" dirty="0"/>
                    </a:p>
                  </a:txBody>
                  <a:tcPr marL="28932" marR="28932"/>
                </a:tc>
                <a:tc>
                  <a:txBody>
                    <a:bodyPr/>
                    <a:lstStyle/>
                    <a:p>
                      <a:r>
                        <a:rPr lang="it-IT" dirty="0" smtClean="0"/>
                        <a:t>ospedale</a:t>
                      </a:r>
                      <a:endParaRPr lang="it-IT" dirty="0"/>
                    </a:p>
                  </a:txBody>
                  <a:tcPr marL="28932" marR="28932"/>
                </a:tc>
                <a:tc>
                  <a:txBody>
                    <a:bodyPr/>
                    <a:lstStyle/>
                    <a:p>
                      <a:r>
                        <a:rPr lang="it-IT" dirty="0" smtClean="0"/>
                        <a:t>RSA</a:t>
                      </a:r>
                      <a:endParaRPr lang="it-IT" dirty="0"/>
                    </a:p>
                  </a:txBody>
                  <a:tcPr marL="28932" marR="28932"/>
                </a:tc>
                <a:tc>
                  <a:txBody>
                    <a:bodyPr/>
                    <a:lstStyle/>
                    <a:p>
                      <a:r>
                        <a:rPr lang="it-IT" dirty="0" smtClean="0"/>
                        <a:t>altro</a:t>
                      </a:r>
                      <a:endParaRPr lang="it-IT" dirty="0"/>
                    </a:p>
                  </a:txBody>
                  <a:tcPr marL="28932" marR="28932"/>
                </a:tc>
                <a:tc>
                  <a:txBody>
                    <a:bodyPr/>
                    <a:lstStyle/>
                    <a:p>
                      <a:r>
                        <a:rPr lang="it-IT" dirty="0" smtClean="0"/>
                        <a:t>TOTALE</a:t>
                      </a:r>
                      <a:endParaRPr lang="it-IT" dirty="0"/>
                    </a:p>
                  </a:txBody>
                  <a:tcPr marL="28932" marR="28932"/>
                </a:tc>
                <a:extLst>
                  <a:ext uri="{0D108BD9-81ED-4DB2-BD59-A6C34878D82A}">
                    <a16:rowId xmlns:a16="http://schemas.microsoft.com/office/drawing/2014/main" xmlns="" val="1103602626"/>
                  </a:ext>
                </a:extLst>
              </a:tr>
              <a:tr h="520222">
                <a:tc>
                  <a:txBody>
                    <a:bodyPr/>
                    <a:lstStyle/>
                    <a:p>
                      <a:r>
                        <a:rPr lang="it-IT" dirty="0" smtClean="0"/>
                        <a:t>2016</a:t>
                      </a:r>
                      <a:endParaRPr lang="it-IT" dirty="0"/>
                    </a:p>
                  </a:txBody>
                  <a:tcPr marL="28932" marR="28932"/>
                </a:tc>
                <a:tc>
                  <a:txBody>
                    <a:bodyPr/>
                    <a:lstStyle/>
                    <a:p>
                      <a:pPr algn="ctr"/>
                      <a:r>
                        <a:rPr lang="it-IT" sz="1600" dirty="0" smtClean="0">
                          <a:latin typeface="+mn-lt"/>
                        </a:rPr>
                        <a:t>574</a:t>
                      </a:r>
                      <a:endParaRPr lang="it-IT" sz="1600" dirty="0">
                        <a:latin typeface="+mn-lt"/>
                      </a:endParaRPr>
                    </a:p>
                  </a:txBody>
                  <a:tcPr marL="6866" marR="6866" marT="34289" marB="34289"/>
                </a:tc>
                <a:tc>
                  <a:txBody>
                    <a:bodyPr/>
                    <a:lstStyle/>
                    <a:p>
                      <a:pPr algn="ctr"/>
                      <a:r>
                        <a:rPr lang="it-IT" sz="1600" dirty="0" smtClean="0">
                          <a:latin typeface="+mn-lt"/>
                        </a:rPr>
                        <a:t>207 </a:t>
                      </a:r>
                      <a:endParaRPr lang="it-IT" sz="1600" dirty="0">
                        <a:latin typeface="+mn-lt"/>
                      </a:endParaRPr>
                    </a:p>
                  </a:txBody>
                  <a:tcPr marL="6866" marR="6866" marT="34289" marB="34289"/>
                </a:tc>
                <a:tc>
                  <a:txBody>
                    <a:bodyPr/>
                    <a:lstStyle/>
                    <a:p>
                      <a:pPr algn="ctr"/>
                      <a:r>
                        <a:rPr lang="it-IT" sz="1600" dirty="0" smtClean="0">
                          <a:latin typeface="+mn-lt"/>
                        </a:rPr>
                        <a:t>115 </a:t>
                      </a:r>
                      <a:endParaRPr lang="it-IT" sz="1600" dirty="0">
                        <a:latin typeface="+mn-lt"/>
                      </a:endParaRPr>
                    </a:p>
                  </a:txBody>
                  <a:tcPr marL="6866" marR="6866" marT="34289" marB="34289"/>
                </a:tc>
                <a:tc>
                  <a:txBody>
                    <a:bodyPr/>
                    <a:lstStyle/>
                    <a:p>
                      <a:pPr algn="ctr"/>
                      <a:r>
                        <a:rPr lang="it-IT" sz="1600" dirty="0" smtClean="0">
                          <a:latin typeface="+mn-lt"/>
                        </a:rPr>
                        <a:t>18</a:t>
                      </a:r>
                      <a:endParaRPr lang="it-IT" sz="1600" dirty="0">
                        <a:latin typeface="+mn-lt"/>
                      </a:endParaRPr>
                    </a:p>
                  </a:txBody>
                  <a:tcPr marL="6866" marR="6866" marT="34289" marB="34289"/>
                </a:tc>
                <a:tc>
                  <a:txBody>
                    <a:bodyPr/>
                    <a:lstStyle/>
                    <a:p>
                      <a:pPr algn="ctr"/>
                      <a:r>
                        <a:rPr lang="it-IT" sz="1600" dirty="0" smtClean="0">
                          <a:latin typeface="+mn-lt"/>
                        </a:rPr>
                        <a:t>15</a:t>
                      </a:r>
                      <a:endParaRPr lang="it-IT" sz="1600" dirty="0">
                        <a:latin typeface="+mn-lt"/>
                      </a:endParaRPr>
                    </a:p>
                  </a:txBody>
                  <a:tcPr marL="6866" marR="6866" marT="34289" marB="34289"/>
                </a:tc>
                <a:tc>
                  <a:txBody>
                    <a:bodyPr/>
                    <a:lstStyle/>
                    <a:p>
                      <a:r>
                        <a:rPr lang="it-IT" sz="1600" b="1" dirty="0" smtClean="0"/>
                        <a:t>929</a:t>
                      </a:r>
                      <a:endParaRPr lang="it-IT" sz="1600" b="1" dirty="0"/>
                    </a:p>
                  </a:txBody>
                  <a:tcPr marL="28932" marR="28932"/>
                </a:tc>
                <a:extLst>
                  <a:ext uri="{0D108BD9-81ED-4DB2-BD59-A6C34878D82A}">
                    <a16:rowId xmlns:a16="http://schemas.microsoft.com/office/drawing/2014/main" xmlns="" val="10001"/>
                  </a:ext>
                </a:extLst>
              </a:tr>
              <a:tr h="525450">
                <a:tc>
                  <a:txBody>
                    <a:bodyPr/>
                    <a:lstStyle/>
                    <a:p>
                      <a:endParaRPr lang="it-IT" dirty="0"/>
                    </a:p>
                  </a:txBody>
                  <a:tcPr marL="28932" marR="2893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dirty="0">
                          <a:latin typeface="+mn-lt"/>
                        </a:rPr>
                        <a:t>61,8%</a:t>
                      </a:r>
                    </a:p>
                  </a:txBody>
                  <a:tcPr marL="6866" marR="6866" marT="34289" marB="3428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dirty="0">
                          <a:latin typeface="+mn-lt"/>
                        </a:rPr>
                        <a:t>22,3%</a:t>
                      </a:r>
                    </a:p>
                  </a:txBody>
                  <a:tcPr marL="6866" marR="6866" marT="34289" marB="3428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latin typeface="+mn-lt"/>
                        </a:rPr>
                        <a:t>12,4 %</a:t>
                      </a:r>
                    </a:p>
                  </a:txBody>
                  <a:tcPr marL="6866" marR="6866" marT="34289" marB="3428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dirty="0">
                          <a:latin typeface="+mn-lt"/>
                        </a:rPr>
                        <a:t>1,9%</a:t>
                      </a:r>
                    </a:p>
                  </a:txBody>
                  <a:tcPr marL="6866" marR="6866" marT="34289" marB="34289"/>
                </a:tc>
                <a:tc>
                  <a:txBody>
                    <a:bodyPr/>
                    <a:lstStyle/>
                    <a:p>
                      <a:pPr algn="ctr"/>
                      <a:r>
                        <a:rPr lang="it-IT" sz="1600" dirty="0">
                          <a:latin typeface="+mn-lt"/>
                        </a:rPr>
                        <a:t>1,6%</a:t>
                      </a:r>
                    </a:p>
                  </a:txBody>
                  <a:tcPr marL="6866" marR="6866" marT="34289" marB="34289"/>
                </a:tc>
                <a:tc>
                  <a:txBody>
                    <a:bodyPr/>
                    <a:lstStyle/>
                    <a:p>
                      <a:r>
                        <a:rPr lang="it-IT" sz="1600" b="1" dirty="0" smtClean="0"/>
                        <a:t>62,52 %</a:t>
                      </a:r>
                      <a:endParaRPr lang="it-IT" sz="1600" b="1" dirty="0"/>
                    </a:p>
                  </a:txBody>
                  <a:tcPr marL="28932" marR="28932"/>
                </a:tc>
                <a:extLst>
                  <a:ext uri="{0D108BD9-81ED-4DB2-BD59-A6C34878D82A}">
                    <a16:rowId xmlns:a16="http://schemas.microsoft.com/office/drawing/2014/main" xmlns="" val="62439734"/>
                  </a:ext>
                </a:extLst>
              </a:tr>
              <a:tr h="523783">
                <a:tc>
                  <a:txBody>
                    <a:bodyPr/>
                    <a:lstStyle/>
                    <a:p>
                      <a:r>
                        <a:rPr lang="it-IT" dirty="0" smtClean="0"/>
                        <a:t>2017</a:t>
                      </a:r>
                      <a:endParaRPr lang="it-IT" dirty="0"/>
                    </a:p>
                  </a:txBody>
                  <a:tcPr marL="28932" marR="28932"/>
                </a:tc>
                <a:tc>
                  <a:txBody>
                    <a:bodyPr/>
                    <a:lstStyle/>
                    <a:p>
                      <a:pPr algn="ctr"/>
                      <a:r>
                        <a:rPr lang="it-IT" sz="1600" dirty="0" smtClean="0">
                          <a:latin typeface="+mn-lt"/>
                        </a:rPr>
                        <a:t>530</a:t>
                      </a:r>
                      <a:endParaRPr lang="it-IT" sz="1600" dirty="0">
                        <a:latin typeface="+mn-lt"/>
                      </a:endParaRPr>
                    </a:p>
                  </a:txBody>
                  <a:tcPr marL="12207" marR="12207" marT="34289" marB="34289"/>
                </a:tc>
                <a:tc>
                  <a:txBody>
                    <a:bodyPr/>
                    <a:lstStyle/>
                    <a:p>
                      <a:pPr algn="ctr"/>
                      <a:r>
                        <a:rPr lang="it-IT" sz="1600" dirty="0" smtClean="0">
                          <a:latin typeface="+mn-lt"/>
                        </a:rPr>
                        <a:t>300</a:t>
                      </a:r>
                      <a:endParaRPr lang="it-IT" sz="1600" dirty="0">
                        <a:latin typeface="+mn-lt"/>
                      </a:endParaRPr>
                    </a:p>
                  </a:txBody>
                  <a:tcPr marL="12207" marR="12207" marT="34289" marB="34289"/>
                </a:tc>
                <a:tc>
                  <a:txBody>
                    <a:bodyPr/>
                    <a:lstStyle/>
                    <a:p>
                      <a:pPr algn="ctr"/>
                      <a:r>
                        <a:rPr lang="it-IT" sz="1600" dirty="0" smtClean="0">
                          <a:latin typeface="+mn-lt"/>
                        </a:rPr>
                        <a:t>94</a:t>
                      </a:r>
                      <a:endParaRPr lang="it-IT" sz="1600" dirty="0">
                        <a:latin typeface="+mn-lt"/>
                      </a:endParaRPr>
                    </a:p>
                  </a:txBody>
                  <a:tcPr marL="12207" marR="12207" marT="34289" marB="34289"/>
                </a:tc>
                <a:tc>
                  <a:txBody>
                    <a:bodyPr/>
                    <a:lstStyle/>
                    <a:p>
                      <a:pPr algn="ctr"/>
                      <a:r>
                        <a:rPr lang="it-IT" sz="1600" dirty="0" smtClean="0">
                          <a:latin typeface="+mn-lt"/>
                        </a:rPr>
                        <a:t>6</a:t>
                      </a:r>
                      <a:endParaRPr lang="it-IT" sz="1600" dirty="0">
                        <a:latin typeface="+mn-lt"/>
                      </a:endParaRPr>
                    </a:p>
                  </a:txBody>
                  <a:tcPr marL="12207" marR="12207" marT="34289" marB="34289"/>
                </a:tc>
                <a:tc>
                  <a:txBody>
                    <a:bodyPr/>
                    <a:lstStyle/>
                    <a:p>
                      <a:pPr algn="ctr"/>
                      <a:r>
                        <a:rPr lang="it-IT" sz="1600" dirty="0" smtClean="0">
                          <a:latin typeface="+mn-lt"/>
                        </a:rPr>
                        <a:t>4</a:t>
                      </a:r>
                      <a:endParaRPr lang="it-IT" sz="1600" dirty="0">
                        <a:latin typeface="+mn-lt"/>
                      </a:endParaRPr>
                    </a:p>
                  </a:txBody>
                  <a:tcPr marL="12207" marR="12207" marT="34289" marB="34289"/>
                </a:tc>
                <a:tc>
                  <a:txBody>
                    <a:bodyPr/>
                    <a:lstStyle/>
                    <a:p>
                      <a:r>
                        <a:rPr lang="it-IT" sz="1600" b="1" dirty="0" smtClean="0"/>
                        <a:t>934</a:t>
                      </a:r>
                      <a:endParaRPr lang="it-IT" sz="1600" b="1" dirty="0"/>
                    </a:p>
                  </a:txBody>
                  <a:tcPr marL="28932" marR="28932"/>
                </a:tc>
                <a:extLst>
                  <a:ext uri="{0D108BD9-81ED-4DB2-BD59-A6C34878D82A}">
                    <a16:rowId xmlns:a16="http://schemas.microsoft.com/office/drawing/2014/main" xmlns="" val="887491193"/>
                  </a:ext>
                </a:extLst>
              </a:tr>
              <a:tr h="523783">
                <a:tc>
                  <a:txBody>
                    <a:bodyPr/>
                    <a:lstStyle/>
                    <a:p>
                      <a:endParaRPr lang="it-IT" dirty="0"/>
                    </a:p>
                  </a:txBody>
                  <a:tcPr marL="28932" marR="2893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dirty="0">
                          <a:latin typeface="+mn-lt"/>
                        </a:rPr>
                        <a:t>56,7</a:t>
                      </a:r>
                      <a:r>
                        <a:rPr lang="it-IT" sz="1600" dirty="0" smtClean="0">
                          <a:latin typeface="+mn-lt"/>
                        </a:rPr>
                        <a:t>%</a:t>
                      </a:r>
                      <a:endParaRPr lang="it-IT" sz="1600" dirty="0">
                        <a:latin typeface="+mn-lt"/>
                      </a:endParaRPr>
                    </a:p>
                  </a:txBody>
                  <a:tcPr marL="12207" marR="12207" marT="34289" marB="3428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dirty="0">
                          <a:latin typeface="+mn-lt"/>
                        </a:rPr>
                        <a:t>32,12</a:t>
                      </a:r>
                      <a:r>
                        <a:rPr lang="it-IT" sz="1600" dirty="0" smtClean="0">
                          <a:latin typeface="+mn-lt"/>
                        </a:rPr>
                        <a:t>%</a:t>
                      </a:r>
                      <a:endParaRPr lang="it-IT" sz="1600" dirty="0">
                        <a:latin typeface="+mn-lt"/>
                      </a:endParaRPr>
                    </a:p>
                  </a:txBody>
                  <a:tcPr marL="12207" marR="12207" marT="34289" marB="3428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latin typeface="+mn-lt"/>
                        </a:rPr>
                        <a:t>10,06 </a:t>
                      </a:r>
                      <a:r>
                        <a:rPr lang="it-IT" sz="1600" b="1" dirty="0" smtClean="0">
                          <a:latin typeface="+mn-lt"/>
                        </a:rPr>
                        <a:t>%</a:t>
                      </a:r>
                      <a:endParaRPr lang="it-IT" sz="1600" b="1" dirty="0">
                        <a:latin typeface="+mn-lt"/>
                      </a:endParaRPr>
                    </a:p>
                  </a:txBody>
                  <a:tcPr marL="12207" marR="12207" marT="34289" marB="34289" anchor="ctr"/>
                </a:tc>
                <a:tc>
                  <a:txBody>
                    <a:bodyPr/>
                    <a:lstStyle/>
                    <a:p>
                      <a:pPr algn="ctr"/>
                      <a:r>
                        <a:rPr lang="it-IT" sz="1600" dirty="0">
                          <a:latin typeface="+mn-lt"/>
                        </a:rPr>
                        <a:t>0,6%</a:t>
                      </a:r>
                    </a:p>
                  </a:txBody>
                  <a:tcPr marL="12207" marR="12207" marT="34289" marB="34289" anchor="ctr"/>
                </a:tc>
                <a:tc>
                  <a:txBody>
                    <a:bodyPr/>
                    <a:lstStyle/>
                    <a:p>
                      <a:pPr algn="ctr"/>
                      <a:r>
                        <a:rPr lang="it-IT" sz="1600" dirty="0">
                          <a:latin typeface="+mn-lt"/>
                        </a:rPr>
                        <a:t>0,4%</a:t>
                      </a:r>
                    </a:p>
                  </a:txBody>
                  <a:tcPr marL="12207" marR="12207" marT="34289" marB="34289" anchor="ctr"/>
                </a:tc>
                <a:tc>
                  <a:txBody>
                    <a:bodyPr/>
                    <a:lstStyle/>
                    <a:p>
                      <a:r>
                        <a:rPr lang="it-IT" sz="1600" b="1" dirty="0" smtClean="0"/>
                        <a:t>62,85 %</a:t>
                      </a:r>
                      <a:endParaRPr lang="it-IT" sz="1600" b="1" dirty="0"/>
                    </a:p>
                  </a:txBody>
                  <a:tcPr marL="28932" marR="28932"/>
                </a:tc>
                <a:extLst>
                  <a:ext uri="{0D108BD9-81ED-4DB2-BD59-A6C34878D82A}">
                    <a16:rowId xmlns:a16="http://schemas.microsoft.com/office/drawing/2014/main" xmlns="" val="1664162804"/>
                  </a:ext>
                </a:extLst>
              </a:tr>
              <a:tr h="523783">
                <a:tc>
                  <a:txBody>
                    <a:bodyPr/>
                    <a:lstStyle/>
                    <a:p>
                      <a:r>
                        <a:rPr lang="it-IT" dirty="0" smtClean="0"/>
                        <a:t>2018</a:t>
                      </a:r>
                      <a:endParaRPr lang="it-IT" dirty="0"/>
                    </a:p>
                  </a:txBody>
                  <a:tcPr marL="28932" marR="28932"/>
                </a:tc>
                <a:tc>
                  <a:txBody>
                    <a:bodyPr/>
                    <a:lstStyle/>
                    <a:p>
                      <a:pPr algn="ctr"/>
                      <a:r>
                        <a:rPr lang="it-IT" sz="1600" dirty="0" smtClean="0">
                          <a:latin typeface="+mn-lt"/>
                        </a:rPr>
                        <a:t>482</a:t>
                      </a:r>
                      <a:endParaRPr lang="it-IT" sz="1600" dirty="0">
                        <a:latin typeface="+mn-lt"/>
                      </a:endParaRPr>
                    </a:p>
                  </a:txBody>
                  <a:tcPr marL="12207" marR="12207" marT="34289" marB="34289"/>
                </a:tc>
                <a:tc>
                  <a:txBody>
                    <a:bodyPr/>
                    <a:lstStyle/>
                    <a:p>
                      <a:pPr algn="ctr"/>
                      <a:r>
                        <a:rPr lang="it-IT" sz="1600" dirty="0" smtClean="0">
                          <a:latin typeface="+mn-lt"/>
                        </a:rPr>
                        <a:t>350</a:t>
                      </a:r>
                      <a:endParaRPr lang="it-IT" sz="1600" dirty="0">
                        <a:latin typeface="+mn-lt"/>
                      </a:endParaRPr>
                    </a:p>
                  </a:txBody>
                  <a:tcPr marL="12207" marR="12207" marT="34289" marB="34289"/>
                </a:tc>
                <a:tc>
                  <a:txBody>
                    <a:bodyPr/>
                    <a:lstStyle/>
                    <a:p>
                      <a:pPr algn="ctr"/>
                      <a:r>
                        <a:rPr lang="it-IT" sz="1600" dirty="0" smtClean="0">
                          <a:latin typeface="+mn-lt"/>
                        </a:rPr>
                        <a:t>78</a:t>
                      </a:r>
                      <a:endParaRPr lang="it-IT" sz="1600" dirty="0">
                        <a:latin typeface="+mn-lt"/>
                      </a:endParaRPr>
                    </a:p>
                  </a:txBody>
                  <a:tcPr marL="12207" marR="12207" marT="34289" marB="34289"/>
                </a:tc>
                <a:tc>
                  <a:txBody>
                    <a:bodyPr/>
                    <a:lstStyle/>
                    <a:p>
                      <a:pPr algn="ctr"/>
                      <a:r>
                        <a:rPr lang="it-IT" sz="1600" dirty="0" smtClean="0">
                          <a:latin typeface="+mn-lt"/>
                        </a:rPr>
                        <a:t>6</a:t>
                      </a:r>
                      <a:endParaRPr lang="it-IT" sz="1600" dirty="0">
                        <a:latin typeface="+mn-lt"/>
                      </a:endParaRPr>
                    </a:p>
                  </a:txBody>
                  <a:tcPr marL="12207" marR="12207" marT="34289" marB="34289"/>
                </a:tc>
                <a:tc>
                  <a:txBody>
                    <a:bodyPr/>
                    <a:lstStyle/>
                    <a:p>
                      <a:pPr algn="ctr"/>
                      <a:r>
                        <a:rPr lang="it-IT" sz="1600" dirty="0" smtClean="0">
                          <a:latin typeface="+mn-lt"/>
                        </a:rPr>
                        <a:t>5</a:t>
                      </a:r>
                      <a:endParaRPr lang="it-IT" sz="1600" dirty="0">
                        <a:latin typeface="+mn-lt"/>
                      </a:endParaRPr>
                    </a:p>
                  </a:txBody>
                  <a:tcPr marL="12207" marR="12207" marT="34289" marB="34289"/>
                </a:tc>
                <a:tc>
                  <a:txBody>
                    <a:bodyPr/>
                    <a:lstStyle/>
                    <a:p>
                      <a:r>
                        <a:rPr lang="it-IT" sz="1600" b="1" dirty="0" smtClean="0"/>
                        <a:t>921</a:t>
                      </a:r>
                      <a:endParaRPr lang="it-IT" sz="1600" b="1" dirty="0"/>
                    </a:p>
                  </a:txBody>
                  <a:tcPr marL="28932" marR="28932"/>
                </a:tc>
                <a:extLst>
                  <a:ext uri="{0D108BD9-81ED-4DB2-BD59-A6C34878D82A}">
                    <a16:rowId xmlns:a16="http://schemas.microsoft.com/office/drawing/2014/main" xmlns="" val="3743769780"/>
                  </a:ext>
                </a:extLst>
              </a:tr>
              <a:tr h="523783">
                <a:tc>
                  <a:txBody>
                    <a:bodyPr/>
                    <a:lstStyle/>
                    <a:p>
                      <a:endParaRPr lang="it-IT" dirty="0"/>
                    </a:p>
                  </a:txBody>
                  <a:tcPr marL="28932" marR="2893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dirty="0" smtClean="0">
                          <a:latin typeface="+mn-lt"/>
                        </a:rPr>
                        <a:t>52,3%</a:t>
                      </a:r>
                      <a:endParaRPr lang="it-IT" sz="1600" dirty="0">
                        <a:latin typeface="+mn-lt"/>
                      </a:endParaRPr>
                    </a:p>
                  </a:txBody>
                  <a:tcPr marL="12207" marR="12207" marT="34289" marB="3428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dirty="0" smtClean="0">
                          <a:latin typeface="+mn-lt"/>
                        </a:rPr>
                        <a:t>38%</a:t>
                      </a:r>
                      <a:endParaRPr lang="it-IT" sz="1600" dirty="0">
                        <a:latin typeface="+mn-lt"/>
                      </a:endParaRPr>
                    </a:p>
                  </a:txBody>
                  <a:tcPr marL="12207" marR="12207" marT="34289" marB="3428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smtClean="0">
                          <a:latin typeface="+mn-lt"/>
                        </a:rPr>
                        <a:t>8,5 %</a:t>
                      </a:r>
                      <a:endParaRPr lang="it-IT" sz="1600" b="1" dirty="0">
                        <a:latin typeface="+mn-lt"/>
                      </a:endParaRPr>
                    </a:p>
                  </a:txBody>
                  <a:tcPr marL="12207" marR="12207" marT="34289" marB="34289" anchor="ctr"/>
                </a:tc>
                <a:tc>
                  <a:txBody>
                    <a:bodyPr/>
                    <a:lstStyle/>
                    <a:p>
                      <a:pPr algn="ctr"/>
                      <a:r>
                        <a:rPr lang="it-IT" sz="1600" dirty="0">
                          <a:latin typeface="+mn-lt"/>
                        </a:rPr>
                        <a:t>0,6%</a:t>
                      </a:r>
                    </a:p>
                  </a:txBody>
                  <a:tcPr marL="12207" marR="12207" marT="34289" marB="34289" anchor="ctr"/>
                </a:tc>
                <a:tc>
                  <a:txBody>
                    <a:bodyPr/>
                    <a:lstStyle/>
                    <a:p>
                      <a:pPr algn="ctr"/>
                      <a:r>
                        <a:rPr lang="it-IT" sz="1600" dirty="0" smtClean="0">
                          <a:latin typeface="+mn-lt"/>
                        </a:rPr>
                        <a:t>0,5%</a:t>
                      </a:r>
                      <a:endParaRPr lang="it-IT" sz="1600" dirty="0">
                        <a:latin typeface="+mn-lt"/>
                      </a:endParaRPr>
                    </a:p>
                  </a:txBody>
                  <a:tcPr marL="12207" marR="12207" marT="34289" marB="34289" anchor="ctr"/>
                </a:tc>
                <a:tc>
                  <a:txBody>
                    <a:bodyPr/>
                    <a:lstStyle/>
                    <a:p>
                      <a:r>
                        <a:rPr lang="it-IT" sz="1600" b="1" dirty="0" smtClean="0"/>
                        <a:t>61,98 %</a:t>
                      </a:r>
                      <a:endParaRPr lang="it-IT" sz="1600" b="1" dirty="0"/>
                    </a:p>
                  </a:txBody>
                  <a:tcPr marL="28932" marR="28932"/>
                </a:tc>
                <a:extLst>
                  <a:ext uri="{0D108BD9-81ED-4DB2-BD59-A6C34878D82A}">
                    <a16:rowId xmlns:a16="http://schemas.microsoft.com/office/drawing/2014/main" xmlns="" val="2223531296"/>
                  </a:ext>
                </a:extLst>
              </a:tr>
              <a:tr h="523783">
                <a:tc>
                  <a:txBody>
                    <a:bodyPr/>
                    <a:lstStyle/>
                    <a:p>
                      <a:r>
                        <a:rPr lang="it-IT" dirty="0" smtClean="0"/>
                        <a:t>2019 </a:t>
                      </a:r>
                    </a:p>
                  </a:txBody>
                  <a:tcPr marL="28932" marR="28932"/>
                </a:tc>
                <a:tc>
                  <a:txBody>
                    <a:bodyPr/>
                    <a:lstStyle/>
                    <a:p>
                      <a:pPr algn="ctr"/>
                      <a:r>
                        <a:rPr lang="it-IT" sz="1600" dirty="0" smtClean="0"/>
                        <a:t>579</a:t>
                      </a:r>
                      <a:endParaRPr lang="it-IT" sz="1600" dirty="0"/>
                    </a:p>
                  </a:txBody>
                  <a:tcPr marL="28932" marR="28932"/>
                </a:tc>
                <a:tc>
                  <a:txBody>
                    <a:bodyPr/>
                    <a:lstStyle/>
                    <a:p>
                      <a:pPr algn="ctr"/>
                      <a:r>
                        <a:rPr lang="it-IT" sz="1600" dirty="0" smtClean="0"/>
                        <a:t>347</a:t>
                      </a:r>
                      <a:endParaRPr lang="it-IT" sz="1600" dirty="0"/>
                    </a:p>
                  </a:txBody>
                  <a:tcPr marL="28932" marR="28932"/>
                </a:tc>
                <a:tc>
                  <a:txBody>
                    <a:bodyPr/>
                    <a:lstStyle/>
                    <a:p>
                      <a:pPr algn="ctr"/>
                      <a:r>
                        <a:rPr lang="it-IT" sz="1600" dirty="0" smtClean="0"/>
                        <a:t>95</a:t>
                      </a:r>
                      <a:endParaRPr lang="it-IT" sz="1600" dirty="0"/>
                    </a:p>
                  </a:txBody>
                  <a:tcPr marL="28932" marR="28932"/>
                </a:tc>
                <a:tc>
                  <a:txBody>
                    <a:bodyPr/>
                    <a:lstStyle/>
                    <a:p>
                      <a:pPr algn="ctr"/>
                      <a:r>
                        <a:rPr lang="it-IT" sz="1600" dirty="0" smtClean="0"/>
                        <a:t>19</a:t>
                      </a:r>
                      <a:endParaRPr lang="it-IT" sz="1600" dirty="0"/>
                    </a:p>
                  </a:txBody>
                  <a:tcPr marL="28932" marR="28932"/>
                </a:tc>
                <a:tc>
                  <a:txBody>
                    <a:bodyPr/>
                    <a:lstStyle/>
                    <a:p>
                      <a:r>
                        <a:rPr lang="it-IT" sz="1600" dirty="0" smtClean="0"/>
                        <a:t>             3</a:t>
                      </a:r>
                      <a:endParaRPr lang="it-IT" sz="1600" dirty="0"/>
                    </a:p>
                  </a:txBody>
                  <a:tcPr marL="28932" marR="28932"/>
                </a:tc>
                <a:tc>
                  <a:txBody>
                    <a:bodyPr/>
                    <a:lstStyle/>
                    <a:p>
                      <a:r>
                        <a:rPr lang="it-IT" sz="1600" b="1" dirty="0" smtClean="0"/>
                        <a:t>1043</a:t>
                      </a:r>
                      <a:endParaRPr lang="it-IT" sz="1600" b="1" dirty="0"/>
                    </a:p>
                  </a:txBody>
                  <a:tcPr marL="28932" marR="28932"/>
                </a:tc>
                <a:extLst>
                  <a:ext uri="{0D108BD9-81ED-4DB2-BD59-A6C34878D82A}">
                    <a16:rowId xmlns:a16="http://schemas.microsoft.com/office/drawing/2014/main" xmlns="" val="10007"/>
                  </a:ext>
                </a:extLst>
              </a:tr>
              <a:tr h="629837">
                <a:tc>
                  <a:txBody>
                    <a:bodyPr/>
                    <a:lstStyle/>
                    <a:p>
                      <a:endParaRPr lang="it-IT" dirty="0"/>
                    </a:p>
                  </a:txBody>
                  <a:tcPr marL="28932" marR="28932"/>
                </a:tc>
                <a:tc>
                  <a:txBody>
                    <a:bodyPr/>
                    <a:lstStyle/>
                    <a:p>
                      <a:r>
                        <a:rPr lang="it-IT" sz="1600" baseline="0" dirty="0" smtClean="0"/>
                        <a:t>       55,51 %</a:t>
                      </a:r>
                      <a:endParaRPr lang="it-IT" sz="1600" dirty="0"/>
                    </a:p>
                  </a:txBody>
                  <a:tcPr marL="28932" marR="28932"/>
                </a:tc>
                <a:tc>
                  <a:txBody>
                    <a:bodyPr/>
                    <a:lstStyle/>
                    <a:p>
                      <a:r>
                        <a:rPr lang="it-IT" sz="1600" dirty="0" smtClean="0"/>
                        <a:t>      33,27 %</a:t>
                      </a:r>
                      <a:endParaRPr lang="it-IT" sz="1600" dirty="0"/>
                    </a:p>
                  </a:txBody>
                  <a:tcPr marL="28932" marR="28932"/>
                </a:tc>
                <a:tc>
                  <a:txBody>
                    <a:bodyPr/>
                    <a:lstStyle/>
                    <a:p>
                      <a:pPr algn="ctr"/>
                      <a:r>
                        <a:rPr lang="it-IT" sz="1600" dirty="0" smtClean="0"/>
                        <a:t>        </a:t>
                      </a:r>
                      <a:r>
                        <a:rPr lang="it-IT" sz="1600" b="1" dirty="0" smtClean="0"/>
                        <a:t>9,11 %</a:t>
                      </a:r>
                      <a:endParaRPr lang="it-IT" sz="1600" b="1" dirty="0"/>
                    </a:p>
                  </a:txBody>
                  <a:tcPr marL="28932" marR="28932"/>
                </a:tc>
                <a:tc>
                  <a:txBody>
                    <a:bodyPr/>
                    <a:lstStyle/>
                    <a:p>
                      <a:r>
                        <a:rPr lang="it-IT" sz="1600" dirty="0" smtClean="0"/>
                        <a:t>      1,82</a:t>
                      </a:r>
                      <a:r>
                        <a:rPr lang="it-IT" sz="1600" baseline="0" dirty="0" smtClean="0"/>
                        <a:t> </a:t>
                      </a:r>
                      <a:r>
                        <a:rPr lang="it-IT" sz="1600" dirty="0" smtClean="0"/>
                        <a:t>%</a:t>
                      </a:r>
                      <a:endParaRPr lang="it-IT" sz="1600" dirty="0"/>
                    </a:p>
                  </a:txBody>
                  <a:tcPr marL="28932" marR="28932"/>
                </a:tc>
                <a:tc>
                  <a:txBody>
                    <a:bodyPr/>
                    <a:lstStyle/>
                    <a:p>
                      <a:pPr algn="ctr"/>
                      <a:r>
                        <a:rPr lang="it-IT" sz="1600" dirty="0" smtClean="0"/>
                        <a:t>0,29%</a:t>
                      </a:r>
                      <a:endParaRPr lang="it-IT" sz="1600" dirty="0"/>
                    </a:p>
                  </a:txBody>
                  <a:tcPr marL="28932" marR="28932"/>
                </a:tc>
                <a:tc>
                  <a:txBody>
                    <a:bodyPr/>
                    <a:lstStyle/>
                    <a:p>
                      <a:r>
                        <a:rPr lang="it-IT" sz="1600" b="1" dirty="0" smtClean="0"/>
                        <a:t>70,19 %</a:t>
                      </a:r>
                      <a:endParaRPr lang="it-IT" sz="1600" b="1" dirty="0"/>
                    </a:p>
                  </a:txBody>
                  <a:tcPr marL="28932" marR="28932"/>
                </a:tc>
                <a:extLst>
                  <a:ext uri="{0D108BD9-81ED-4DB2-BD59-A6C34878D82A}">
                    <a16:rowId xmlns:a16="http://schemas.microsoft.com/office/drawing/2014/main" xmlns="" val="2124982717"/>
                  </a:ext>
                </a:extLst>
              </a:tr>
              <a:tr h="603837">
                <a:tc>
                  <a:txBody>
                    <a:bodyPr/>
                    <a:lstStyle/>
                    <a:p>
                      <a:r>
                        <a:rPr lang="it-IT" dirty="0" smtClean="0"/>
                        <a:t>2020</a:t>
                      </a:r>
                      <a:endParaRPr lang="it-IT" dirty="0"/>
                    </a:p>
                  </a:txBody>
                  <a:tcPr marL="28932" marR="28932"/>
                </a:tc>
                <a:tc>
                  <a:txBody>
                    <a:bodyPr/>
                    <a:lstStyle/>
                    <a:p>
                      <a:pPr algn="ctr"/>
                      <a:r>
                        <a:rPr lang="it-IT" sz="1600" dirty="0" smtClean="0"/>
                        <a:t>683</a:t>
                      </a:r>
                      <a:endParaRPr lang="it-IT" sz="1600" dirty="0"/>
                    </a:p>
                  </a:txBody>
                  <a:tcPr marL="28932" marR="28932"/>
                </a:tc>
                <a:tc>
                  <a:txBody>
                    <a:bodyPr/>
                    <a:lstStyle/>
                    <a:p>
                      <a:pPr algn="ctr"/>
                      <a:r>
                        <a:rPr lang="it-IT" sz="1600" dirty="0" smtClean="0"/>
                        <a:t>300</a:t>
                      </a:r>
                      <a:endParaRPr lang="it-IT" sz="1600" dirty="0"/>
                    </a:p>
                  </a:txBody>
                  <a:tcPr marL="28932" marR="28932"/>
                </a:tc>
                <a:tc>
                  <a:txBody>
                    <a:bodyPr/>
                    <a:lstStyle/>
                    <a:p>
                      <a:pPr algn="ctr"/>
                      <a:r>
                        <a:rPr lang="it-IT" sz="1600" b="1" dirty="0" smtClean="0"/>
                        <a:t>83</a:t>
                      </a:r>
                      <a:endParaRPr lang="it-IT" sz="1600" b="1" dirty="0"/>
                    </a:p>
                  </a:txBody>
                  <a:tcPr marL="28932" marR="28932"/>
                </a:tc>
                <a:tc>
                  <a:txBody>
                    <a:bodyPr/>
                    <a:lstStyle/>
                    <a:p>
                      <a:pPr algn="ctr"/>
                      <a:r>
                        <a:rPr lang="it-IT" sz="1600" dirty="0" smtClean="0"/>
                        <a:t>7</a:t>
                      </a:r>
                      <a:endParaRPr lang="it-IT" sz="1600" dirty="0"/>
                    </a:p>
                  </a:txBody>
                  <a:tcPr marL="28932" marR="28932"/>
                </a:tc>
                <a:tc>
                  <a:txBody>
                    <a:bodyPr/>
                    <a:lstStyle/>
                    <a:p>
                      <a:pPr algn="ctr"/>
                      <a:r>
                        <a:rPr lang="it-IT" sz="1600" dirty="0" smtClean="0"/>
                        <a:t>3</a:t>
                      </a:r>
                      <a:endParaRPr lang="it-IT" sz="1600" dirty="0"/>
                    </a:p>
                  </a:txBody>
                  <a:tcPr marL="28932" marR="28932"/>
                </a:tc>
                <a:tc>
                  <a:txBody>
                    <a:bodyPr/>
                    <a:lstStyle/>
                    <a:p>
                      <a:r>
                        <a:rPr lang="it-IT" sz="1600" b="1" dirty="0" smtClean="0"/>
                        <a:t>1076</a:t>
                      </a:r>
                      <a:endParaRPr lang="it-IT" sz="1600" b="1" dirty="0"/>
                    </a:p>
                  </a:txBody>
                  <a:tcPr marL="28932" marR="28932"/>
                </a:tc>
                <a:extLst>
                  <a:ext uri="{0D108BD9-81ED-4DB2-BD59-A6C34878D82A}">
                    <a16:rowId xmlns:a16="http://schemas.microsoft.com/office/drawing/2014/main" xmlns="" val="3267893637"/>
                  </a:ext>
                </a:extLst>
              </a:tr>
              <a:tr h="520222">
                <a:tc>
                  <a:txBody>
                    <a:bodyPr/>
                    <a:lstStyle/>
                    <a:p>
                      <a:endParaRPr lang="it-IT" dirty="0"/>
                    </a:p>
                  </a:txBody>
                  <a:tcPr marL="28932" marR="28932"/>
                </a:tc>
                <a:tc>
                  <a:txBody>
                    <a:bodyPr/>
                    <a:lstStyle/>
                    <a:p>
                      <a:pPr algn="ctr"/>
                      <a:r>
                        <a:rPr lang="it-IT" sz="1600" dirty="0" smtClean="0"/>
                        <a:t>63,47 %</a:t>
                      </a:r>
                      <a:endParaRPr lang="it-IT" sz="1600" dirty="0"/>
                    </a:p>
                  </a:txBody>
                  <a:tcPr marL="28932" marR="28932"/>
                </a:tc>
                <a:tc>
                  <a:txBody>
                    <a:bodyPr/>
                    <a:lstStyle/>
                    <a:p>
                      <a:pPr algn="ctr"/>
                      <a:r>
                        <a:rPr lang="it-IT" sz="1600" dirty="0" smtClean="0"/>
                        <a:t>27,88 %</a:t>
                      </a:r>
                      <a:endParaRPr lang="it-IT" sz="1600" dirty="0"/>
                    </a:p>
                  </a:txBody>
                  <a:tcPr marL="28932" marR="28932"/>
                </a:tc>
                <a:tc>
                  <a:txBody>
                    <a:bodyPr/>
                    <a:lstStyle/>
                    <a:p>
                      <a:pPr algn="ctr"/>
                      <a:r>
                        <a:rPr lang="it-IT" sz="1600" b="1" dirty="0" smtClean="0"/>
                        <a:t>7,71 %</a:t>
                      </a:r>
                      <a:endParaRPr lang="it-IT" sz="1600" b="1" dirty="0"/>
                    </a:p>
                  </a:txBody>
                  <a:tcPr marL="28932" marR="28932"/>
                </a:tc>
                <a:tc>
                  <a:txBody>
                    <a:bodyPr/>
                    <a:lstStyle/>
                    <a:p>
                      <a:endParaRPr lang="it-IT" sz="1600" dirty="0"/>
                    </a:p>
                  </a:txBody>
                  <a:tcPr marL="28932" marR="28932"/>
                </a:tc>
                <a:tc>
                  <a:txBody>
                    <a:bodyPr/>
                    <a:lstStyle/>
                    <a:p>
                      <a:pPr algn="ctr"/>
                      <a:endParaRPr lang="it-IT" sz="1600" dirty="0"/>
                    </a:p>
                  </a:txBody>
                  <a:tcPr marL="28932" marR="28932"/>
                </a:tc>
                <a:tc>
                  <a:txBody>
                    <a:bodyPr/>
                    <a:lstStyle/>
                    <a:p>
                      <a:r>
                        <a:rPr lang="it-IT" sz="1600" b="1" dirty="0" smtClean="0"/>
                        <a:t>72,41</a:t>
                      </a:r>
                      <a:r>
                        <a:rPr lang="it-IT" sz="1600" b="1" baseline="0" dirty="0" smtClean="0"/>
                        <a:t> %</a:t>
                      </a:r>
                      <a:endParaRPr lang="it-IT" sz="1600" b="1" dirty="0"/>
                    </a:p>
                  </a:txBody>
                  <a:tcPr marL="28932" marR="28932"/>
                </a:tc>
                <a:extLst>
                  <a:ext uri="{0D108BD9-81ED-4DB2-BD59-A6C34878D82A}">
                    <a16:rowId xmlns:a16="http://schemas.microsoft.com/office/drawing/2014/main" xmlns="" val="2690837715"/>
                  </a:ext>
                </a:extLst>
              </a:tr>
              <a:tr h="598910">
                <a:tc>
                  <a:txBody>
                    <a:bodyPr/>
                    <a:lstStyle/>
                    <a:p>
                      <a:r>
                        <a:rPr lang="it-IT" dirty="0" smtClean="0"/>
                        <a:t>2021</a:t>
                      </a:r>
                      <a:endParaRPr lang="it-IT" dirty="0"/>
                    </a:p>
                  </a:txBody>
                  <a:tcPr marL="28932" marR="28932"/>
                </a:tc>
                <a:tc>
                  <a:txBody>
                    <a:bodyPr/>
                    <a:lstStyle/>
                    <a:p>
                      <a:pPr algn="ctr"/>
                      <a:r>
                        <a:rPr lang="it-IT" sz="1600" dirty="0" smtClean="0"/>
                        <a:t>698 </a:t>
                      </a:r>
                    </a:p>
                    <a:p>
                      <a:pPr algn="ctr"/>
                      <a:r>
                        <a:rPr lang="it-IT" sz="1600" i="1" dirty="0" smtClean="0"/>
                        <a:t>67,2 %</a:t>
                      </a:r>
                      <a:endParaRPr lang="it-IT" sz="1600" i="1" dirty="0"/>
                    </a:p>
                  </a:txBody>
                  <a:tcPr marL="28932" marR="28932"/>
                </a:tc>
                <a:tc>
                  <a:txBody>
                    <a:bodyPr/>
                    <a:lstStyle/>
                    <a:p>
                      <a:pPr algn="ctr"/>
                      <a:r>
                        <a:rPr lang="it-IT" sz="1600" dirty="0" smtClean="0"/>
                        <a:t>274</a:t>
                      </a:r>
                    </a:p>
                    <a:p>
                      <a:pPr algn="ctr"/>
                      <a:r>
                        <a:rPr lang="it-IT" sz="1600" i="1" dirty="0" smtClean="0"/>
                        <a:t>26,4 %</a:t>
                      </a:r>
                      <a:endParaRPr lang="it-IT" sz="1600" i="1" dirty="0"/>
                    </a:p>
                  </a:txBody>
                  <a:tcPr marL="28932" marR="28932"/>
                </a:tc>
                <a:tc>
                  <a:txBody>
                    <a:bodyPr/>
                    <a:lstStyle/>
                    <a:p>
                      <a:pPr algn="ctr"/>
                      <a:r>
                        <a:rPr lang="it-IT" sz="1600" b="1" dirty="0" smtClean="0"/>
                        <a:t>66</a:t>
                      </a:r>
                    </a:p>
                    <a:p>
                      <a:pPr algn="ctr"/>
                      <a:r>
                        <a:rPr lang="it-IT" sz="1600" b="1" i="1" dirty="0" smtClean="0"/>
                        <a:t>6,4 %</a:t>
                      </a:r>
                      <a:endParaRPr lang="it-IT" sz="1600" b="1" i="1" dirty="0"/>
                    </a:p>
                  </a:txBody>
                  <a:tcPr marL="28932" marR="28932"/>
                </a:tc>
                <a:tc>
                  <a:txBody>
                    <a:bodyPr/>
                    <a:lstStyle/>
                    <a:p>
                      <a:endParaRPr lang="it-IT" sz="1600" dirty="0"/>
                    </a:p>
                  </a:txBody>
                  <a:tcPr marL="28932" marR="28932"/>
                </a:tc>
                <a:tc>
                  <a:txBody>
                    <a:bodyPr/>
                    <a:lstStyle/>
                    <a:p>
                      <a:pPr algn="ctr"/>
                      <a:endParaRPr lang="it-IT" sz="1600" dirty="0"/>
                    </a:p>
                  </a:txBody>
                  <a:tcPr marL="28932" marR="28932"/>
                </a:tc>
                <a:tc>
                  <a:txBody>
                    <a:bodyPr/>
                    <a:lstStyle/>
                    <a:p>
                      <a:r>
                        <a:rPr lang="it-IT" sz="1600" b="1" dirty="0" smtClean="0"/>
                        <a:t>1038</a:t>
                      </a:r>
                    </a:p>
                    <a:p>
                      <a:r>
                        <a:rPr lang="it-IT" sz="1600" b="1" dirty="0" smtClean="0"/>
                        <a:t>69,8</a:t>
                      </a:r>
                      <a:r>
                        <a:rPr lang="it-IT" sz="1600" b="1" baseline="0" dirty="0" smtClean="0"/>
                        <a:t> %</a:t>
                      </a:r>
                      <a:endParaRPr lang="it-IT" sz="1600" b="1" dirty="0"/>
                    </a:p>
                  </a:txBody>
                  <a:tcPr marL="28932" marR="28932"/>
                </a:tc>
                <a:extLst>
                  <a:ext uri="{0D108BD9-81ED-4DB2-BD59-A6C34878D82A}">
                    <a16:rowId xmlns:a16="http://schemas.microsoft.com/office/drawing/2014/main" xmlns="" val="10011"/>
                  </a:ext>
                </a:extLst>
              </a:tr>
            </a:tbl>
          </a:graphicData>
        </a:graphic>
      </p:graphicFrame>
      <p:sp>
        <p:nvSpPr>
          <p:cNvPr id="6" name="Titolo 5"/>
          <p:cNvSpPr>
            <a:spLocks noGrp="1"/>
          </p:cNvSpPr>
          <p:nvPr>
            <p:ph type="title"/>
          </p:nvPr>
        </p:nvSpPr>
        <p:spPr>
          <a:xfrm>
            <a:off x="2061520" y="2573387"/>
            <a:ext cx="1712223" cy="2664823"/>
          </a:xfrm>
          <a:ln>
            <a:solidFill>
              <a:srgbClr val="FF0000"/>
            </a:solidFill>
          </a:ln>
        </p:spPr>
        <p:txBody>
          <a:bodyPr>
            <a:normAutofit/>
          </a:bodyPr>
          <a:lstStyle/>
          <a:p>
            <a:r>
              <a:rPr lang="it-IT" sz="1400" dirty="0"/>
              <a:t>Pazienti presi in carico dalla Rete  di cure palliative e deceduti per malattia neoplastica (ultimo dato ISTAT 1486 deceduti per neoplasia/anno)</a:t>
            </a:r>
          </a:p>
        </p:txBody>
      </p:sp>
      <p:pic>
        <p:nvPicPr>
          <p:cNvPr id="5" name="Picture 6"/>
          <p:cNvPicPr>
            <a:picLocks noChangeAspect="1" noChangeArrowheads="1"/>
          </p:cNvPicPr>
          <p:nvPr/>
        </p:nvPicPr>
        <p:blipFill>
          <a:blip r:embed="rId2" cstate="print"/>
          <a:srcRect/>
          <a:stretch>
            <a:fillRect/>
          </a:stretch>
        </p:blipFill>
        <p:spPr bwMode="auto">
          <a:xfrm>
            <a:off x="1857633" y="317096"/>
            <a:ext cx="2010620" cy="636497"/>
          </a:xfrm>
          <a:prstGeom prst="rect">
            <a:avLst/>
          </a:prstGeom>
          <a:noFill/>
          <a:ln w="9525">
            <a:noFill/>
            <a:miter lim="800000"/>
            <a:headEnd/>
            <a:tailEnd/>
          </a:ln>
        </p:spPr>
      </p:pic>
    </p:spTree>
    <p:extLst>
      <p:ext uri="{BB962C8B-B14F-4D97-AF65-F5344CB8AC3E}">
        <p14:creationId xmlns:p14="http://schemas.microsoft.com/office/powerpoint/2010/main" xmlns="" val="1700074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nvPr>
        </p:nvGraphicFramePr>
        <p:xfrm>
          <a:off x="4143634" y="260655"/>
          <a:ext cx="6416862" cy="6480721"/>
        </p:xfrm>
        <a:graphic>
          <a:graphicData uri="http://schemas.openxmlformats.org/drawingml/2006/table">
            <a:tbl>
              <a:tblPr firstRow="1" bandRow="1">
                <a:tableStyleId>{5C22544A-7EE6-4342-B048-85BDC9FD1C3A}</a:tableStyleId>
              </a:tblPr>
              <a:tblGrid>
                <a:gridCol w="610338">
                  <a:extLst>
                    <a:ext uri="{9D8B030D-6E8A-4147-A177-3AD203B41FA5}">
                      <a16:colId xmlns:a16="http://schemas.microsoft.com/office/drawing/2014/main" xmlns="" val="1688151634"/>
                    </a:ext>
                  </a:extLst>
                </a:gridCol>
                <a:gridCol w="925516">
                  <a:extLst>
                    <a:ext uri="{9D8B030D-6E8A-4147-A177-3AD203B41FA5}">
                      <a16:colId xmlns:a16="http://schemas.microsoft.com/office/drawing/2014/main" xmlns="" val="2654026181"/>
                    </a:ext>
                  </a:extLst>
                </a:gridCol>
                <a:gridCol w="796368">
                  <a:extLst>
                    <a:ext uri="{9D8B030D-6E8A-4147-A177-3AD203B41FA5}">
                      <a16:colId xmlns:a16="http://schemas.microsoft.com/office/drawing/2014/main" xmlns="" val="2339273545"/>
                    </a:ext>
                  </a:extLst>
                </a:gridCol>
                <a:gridCol w="853252">
                  <a:extLst>
                    <a:ext uri="{9D8B030D-6E8A-4147-A177-3AD203B41FA5}">
                      <a16:colId xmlns:a16="http://schemas.microsoft.com/office/drawing/2014/main" xmlns="" val="2092118168"/>
                    </a:ext>
                  </a:extLst>
                </a:gridCol>
                <a:gridCol w="682601">
                  <a:extLst>
                    <a:ext uri="{9D8B030D-6E8A-4147-A177-3AD203B41FA5}">
                      <a16:colId xmlns:a16="http://schemas.microsoft.com/office/drawing/2014/main" xmlns="" val="2889047026"/>
                    </a:ext>
                  </a:extLst>
                </a:gridCol>
                <a:gridCol w="796368">
                  <a:extLst>
                    <a:ext uri="{9D8B030D-6E8A-4147-A177-3AD203B41FA5}">
                      <a16:colId xmlns:a16="http://schemas.microsoft.com/office/drawing/2014/main" xmlns="" val="774755525"/>
                    </a:ext>
                  </a:extLst>
                </a:gridCol>
                <a:gridCol w="1752419">
                  <a:extLst>
                    <a:ext uri="{9D8B030D-6E8A-4147-A177-3AD203B41FA5}">
                      <a16:colId xmlns:a16="http://schemas.microsoft.com/office/drawing/2014/main" xmlns="" val="3343831903"/>
                    </a:ext>
                  </a:extLst>
                </a:gridCol>
              </a:tblGrid>
              <a:tr h="536600">
                <a:tc>
                  <a:txBody>
                    <a:bodyPr/>
                    <a:lstStyle/>
                    <a:p>
                      <a:endParaRPr lang="it-IT" dirty="0"/>
                    </a:p>
                  </a:txBody>
                  <a:tcPr marL="28932" marR="28932"/>
                </a:tc>
                <a:tc>
                  <a:txBody>
                    <a:bodyPr/>
                    <a:lstStyle/>
                    <a:p>
                      <a:r>
                        <a:rPr lang="it-IT" sz="1600" dirty="0" smtClean="0"/>
                        <a:t>domicilio</a:t>
                      </a:r>
                      <a:endParaRPr lang="it-IT" sz="1600" dirty="0"/>
                    </a:p>
                  </a:txBody>
                  <a:tcPr marL="28932" marR="28932"/>
                </a:tc>
                <a:tc>
                  <a:txBody>
                    <a:bodyPr/>
                    <a:lstStyle/>
                    <a:p>
                      <a:r>
                        <a:rPr lang="it-IT" sz="1600" dirty="0" err="1" smtClean="0"/>
                        <a:t>hospice</a:t>
                      </a:r>
                      <a:endParaRPr lang="it-IT" sz="1600" dirty="0"/>
                    </a:p>
                  </a:txBody>
                  <a:tcPr marL="28932" marR="28932"/>
                </a:tc>
                <a:tc>
                  <a:txBody>
                    <a:bodyPr/>
                    <a:lstStyle/>
                    <a:p>
                      <a:r>
                        <a:rPr lang="it-IT" sz="1600" dirty="0" smtClean="0"/>
                        <a:t>ospedale</a:t>
                      </a:r>
                      <a:endParaRPr lang="it-IT" sz="1600" dirty="0"/>
                    </a:p>
                  </a:txBody>
                  <a:tcPr marL="28932" marR="28932"/>
                </a:tc>
                <a:tc>
                  <a:txBody>
                    <a:bodyPr/>
                    <a:lstStyle/>
                    <a:p>
                      <a:r>
                        <a:rPr lang="it-IT" sz="1600" dirty="0" smtClean="0"/>
                        <a:t>RSA</a:t>
                      </a:r>
                      <a:endParaRPr lang="it-IT" sz="1600" dirty="0"/>
                    </a:p>
                  </a:txBody>
                  <a:tcPr marL="28932" marR="28932"/>
                </a:tc>
                <a:tc>
                  <a:txBody>
                    <a:bodyPr/>
                    <a:lstStyle/>
                    <a:p>
                      <a:r>
                        <a:rPr lang="it-IT" sz="1600" dirty="0" smtClean="0"/>
                        <a:t>altro</a:t>
                      </a:r>
                      <a:endParaRPr lang="it-IT" sz="1600" dirty="0"/>
                    </a:p>
                  </a:txBody>
                  <a:tcPr marL="28932" marR="28932"/>
                </a:tc>
                <a:tc>
                  <a:txBody>
                    <a:bodyPr/>
                    <a:lstStyle/>
                    <a:p>
                      <a:r>
                        <a:rPr lang="it-IT" sz="1600" dirty="0" smtClean="0"/>
                        <a:t>TOTALE</a:t>
                      </a:r>
                      <a:endParaRPr lang="it-IT" sz="1600" dirty="0"/>
                    </a:p>
                  </a:txBody>
                  <a:tcPr marL="28932" marR="28932"/>
                </a:tc>
                <a:extLst>
                  <a:ext uri="{0D108BD9-81ED-4DB2-BD59-A6C34878D82A}">
                    <a16:rowId xmlns:a16="http://schemas.microsoft.com/office/drawing/2014/main" xmlns="" val="1541861697"/>
                  </a:ext>
                </a:extLst>
              </a:tr>
              <a:tr h="536600">
                <a:tc>
                  <a:txBody>
                    <a:bodyPr/>
                    <a:lstStyle/>
                    <a:p>
                      <a:r>
                        <a:rPr lang="it-IT" sz="1600" dirty="0" smtClean="0"/>
                        <a:t>2015</a:t>
                      </a:r>
                      <a:endParaRPr lang="it-IT" sz="1600" dirty="0"/>
                    </a:p>
                  </a:txBody>
                  <a:tcPr marL="28932" marR="28932"/>
                </a:tc>
                <a:tc>
                  <a:txBody>
                    <a:bodyPr/>
                    <a:lstStyle/>
                    <a:p>
                      <a:pPr algn="ctr" rtl="0" fontAlgn="ctr"/>
                      <a:r>
                        <a:rPr lang="it-IT" sz="1600" b="0" i="0" u="none" strike="noStrike" dirty="0">
                          <a:solidFill>
                            <a:srgbClr val="000000"/>
                          </a:solidFill>
                          <a:latin typeface="Calibri"/>
                        </a:rPr>
                        <a:t>28</a:t>
                      </a:r>
                    </a:p>
                  </a:txBody>
                  <a:tcPr marL="1406" marR="1406" marT="5923" marB="0" anchor="ctr"/>
                </a:tc>
                <a:tc>
                  <a:txBody>
                    <a:bodyPr/>
                    <a:lstStyle/>
                    <a:p>
                      <a:pPr algn="ctr" rtl="0" fontAlgn="ctr"/>
                      <a:r>
                        <a:rPr lang="it-IT" sz="1600" b="0" i="0" u="none" strike="noStrike" dirty="0">
                          <a:solidFill>
                            <a:srgbClr val="000000"/>
                          </a:solidFill>
                          <a:latin typeface="Calibri"/>
                        </a:rPr>
                        <a:t>15</a:t>
                      </a:r>
                    </a:p>
                  </a:txBody>
                  <a:tcPr marL="1406" marR="1406" marT="5923" marB="0" anchor="ctr"/>
                </a:tc>
                <a:tc>
                  <a:txBody>
                    <a:bodyPr/>
                    <a:lstStyle/>
                    <a:p>
                      <a:pPr algn="ctr" fontAlgn="ctr"/>
                      <a:r>
                        <a:rPr lang="it-IT" sz="1600" b="0" i="0" u="none" strike="noStrike" dirty="0">
                          <a:solidFill>
                            <a:srgbClr val="000000"/>
                          </a:solidFill>
                          <a:latin typeface="Calibri"/>
                        </a:rPr>
                        <a:t> </a:t>
                      </a:r>
                    </a:p>
                  </a:txBody>
                  <a:tcPr marL="1406" marR="1406" marT="5923" marB="0" anchor="ctr"/>
                </a:tc>
                <a:tc>
                  <a:txBody>
                    <a:bodyPr/>
                    <a:lstStyle/>
                    <a:p>
                      <a:pPr algn="ctr" fontAlgn="ctr"/>
                      <a:r>
                        <a:rPr lang="it-IT" sz="1600" b="0" i="0" u="none" strike="noStrike" dirty="0">
                          <a:solidFill>
                            <a:srgbClr val="000000"/>
                          </a:solidFill>
                          <a:latin typeface="Calibri"/>
                        </a:rPr>
                        <a:t> </a:t>
                      </a:r>
                    </a:p>
                  </a:txBody>
                  <a:tcPr marL="1406" marR="1406" marT="5923" marB="0" anchor="ctr"/>
                </a:tc>
                <a:tc>
                  <a:txBody>
                    <a:bodyPr/>
                    <a:lstStyle/>
                    <a:p>
                      <a:pPr algn="ctr" rtl="0" fontAlgn="ctr"/>
                      <a:r>
                        <a:rPr lang="it-IT" sz="1600" b="0" i="0" u="none" strike="noStrike" dirty="0">
                          <a:solidFill>
                            <a:srgbClr val="000000"/>
                          </a:solidFill>
                          <a:latin typeface="Calibri"/>
                        </a:rPr>
                        <a:t>1</a:t>
                      </a:r>
                    </a:p>
                  </a:txBody>
                  <a:tcPr marL="1406" marR="1406" marT="5923" marB="0" anchor="ctr"/>
                </a:tc>
                <a:tc>
                  <a:txBody>
                    <a:bodyPr/>
                    <a:lstStyle/>
                    <a:p>
                      <a:pPr algn="ctr" rtl="0" fontAlgn="ctr"/>
                      <a:r>
                        <a:rPr lang="it-IT" sz="1600" b="1" i="0" u="none" strike="noStrike" dirty="0">
                          <a:solidFill>
                            <a:schemeClr val="tx1"/>
                          </a:solidFill>
                          <a:latin typeface="Calibri"/>
                        </a:rPr>
                        <a:t>44</a:t>
                      </a:r>
                    </a:p>
                  </a:txBody>
                  <a:tcPr marL="1406" marR="1406" marT="5923" marB="0" anchor="ctr"/>
                </a:tc>
                <a:extLst>
                  <a:ext uri="{0D108BD9-81ED-4DB2-BD59-A6C34878D82A}">
                    <a16:rowId xmlns:a16="http://schemas.microsoft.com/office/drawing/2014/main" xmlns="" val="10001"/>
                  </a:ext>
                </a:extLst>
              </a:tr>
              <a:tr h="385080">
                <a:tc>
                  <a:txBody>
                    <a:bodyPr/>
                    <a:lstStyle/>
                    <a:p>
                      <a:endParaRPr lang="it-IT" sz="1600" dirty="0"/>
                    </a:p>
                  </a:txBody>
                  <a:tcPr marL="28932" marR="28932"/>
                </a:tc>
                <a:tc>
                  <a:txBody>
                    <a:bodyPr/>
                    <a:lstStyle/>
                    <a:p>
                      <a:pPr algn="ctr" rtl="0" fontAlgn="ctr"/>
                      <a:r>
                        <a:rPr lang="it-IT" sz="1600" b="0" i="1" u="none" strike="noStrike" dirty="0">
                          <a:solidFill>
                            <a:srgbClr val="000000"/>
                          </a:solidFill>
                          <a:latin typeface="Calibri"/>
                        </a:rPr>
                        <a:t>63,6%</a:t>
                      </a:r>
                    </a:p>
                  </a:txBody>
                  <a:tcPr marL="1406" marR="1406" marT="5923" marB="0" anchor="ctr"/>
                </a:tc>
                <a:tc>
                  <a:txBody>
                    <a:bodyPr/>
                    <a:lstStyle/>
                    <a:p>
                      <a:pPr algn="ctr" rtl="0" fontAlgn="ctr"/>
                      <a:r>
                        <a:rPr lang="it-IT" sz="1600" b="0" i="1" u="none" strike="noStrike" dirty="0">
                          <a:solidFill>
                            <a:srgbClr val="000000"/>
                          </a:solidFill>
                          <a:latin typeface="Calibri"/>
                        </a:rPr>
                        <a:t>34,1%</a:t>
                      </a:r>
                    </a:p>
                  </a:txBody>
                  <a:tcPr marL="1406" marR="1406" marT="5923" marB="0" anchor="ctr"/>
                </a:tc>
                <a:tc>
                  <a:txBody>
                    <a:bodyPr/>
                    <a:lstStyle/>
                    <a:p>
                      <a:pPr algn="ctr" rtl="0" fontAlgn="ctr"/>
                      <a:r>
                        <a:rPr lang="it-IT" sz="1600" b="0" i="1" u="none" strike="noStrike" dirty="0">
                          <a:solidFill>
                            <a:srgbClr val="000000"/>
                          </a:solidFill>
                          <a:latin typeface="Calibri"/>
                        </a:rPr>
                        <a:t> </a:t>
                      </a:r>
                    </a:p>
                  </a:txBody>
                  <a:tcPr marL="1406" marR="1406" marT="5923" marB="0" anchor="ctr"/>
                </a:tc>
                <a:tc>
                  <a:txBody>
                    <a:bodyPr/>
                    <a:lstStyle/>
                    <a:p>
                      <a:pPr algn="ctr" rtl="0" fontAlgn="ctr"/>
                      <a:r>
                        <a:rPr lang="it-IT" sz="1600" b="0" i="1" u="none" strike="noStrike" dirty="0">
                          <a:solidFill>
                            <a:srgbClr val="000000"/>
                          </a:solidFill>
                          <a:latin typeface="Calibri"/>
                        </a:rPr>
                        <a:t> </a:t>
                      </a:r>
                    </a:p>
                  </a:txBody>
                  <a:tcPr marL="1406" marR="1406" marT="5923" marB="0" anchor="ctr"/>
                </a:tc>
                <a:tc>
                  <a:txBody>
                    <a:bodyPr/>
                    <a:lstStyle/>
                    <a:p>
                      <a:pPr algn="ctr" rtl="0" fontAlgn="ctr"/>
                      <a:r>
                        <a:rPr lang="it-IT" sz="1600" b="0" i="1" u="none" strike="noStrike" dirty="0">
                          <a:solidFill>
                            <a:srgbClr val="000000"/>
                          </a:solidFill>
                          <a:latin typeface="Calibri"/>
                        </a:rPr>
                        <a:t>2,3%</a:t>
                      </a:r>
                    </a:p>
                  </a:txBody>
                  <a:tcPr marL="1406" marR="1406" marT="5923" marB="0" anchor="ctr"/>
                </a:tc>
                <a:tc>
                  <a:txBody>
                    <a:bodyPr/>
                    <a:lstStyle/>
                    <a:p>
                      <a:pPr algn="ctr" rtl="0" fontAlgn="ctr"/>
                      <a:r>
                        <a:rPr lang="it-IT" sz="1600" b="1" i="0" u="none" strike="noStrike" dirty="0">
                          <a:solidFill>
                            <a:schemeClr val="tx1"/>
                          </a:solidFill>
                          <a:latin typeface="Calibri"/>
                        </a:rPr>
                        <a:t> </a:t>
                      </a:r>
                    </a:p>
                  </a:txBody>
                  <a:tcPr marL="1406" marR="1406" marT="5923" marB="0" anchor="ctr"/>
                </a:tc>
                <a:extLst>
                  <a:ext uri="{0D108BD9-81ED-4DB2-BD59-A6C34878D82A}">
                    <a16:rowId xmlns:a16="http://schemas.microsoft.com/office/drawing/2014/main" xmlns="" val="1258829009"/>
                  </a:ext>
                </a:extLst>
              </a:tr>
              <a:tr h="385080">
                <a:tc>
                  <a:txBody>
                    <a:bodyPr/>
                    <a:lstStyle/>
                    <a:p>
                      <a:r>
                        <a:rPr lang="it-IT" sz="1600" dirty="0" smtClean="0"/>
                        <a:t>2016</a:t>
                      </a:r>
                      <a:endParaRPr lang="it-IT" sz="1600" dirty="0"/>
                    </a:p>
                  </a:txBody>
                  <a:tcPr marL="28932" marR="28932"/>
                </a:tc>
                <a:tc>
                  <a:txBody>
                    <a:bodyPr/>
                    <a:lstStyle/>
                    <a:p>
                      <a:pPr algn="ctr" rtl="0" fontAlgn="ctr"/>
                      <a:r>
                        <a:rPr lang="it-IT" sz="1600" b="0" i="0" u="none" strike="noStrike" dirty="0">
                          <a:solidFill>
                            <a:srgbClr val="000000"/>
                          </a:solidFill>
                          <a:latin typeface="Calibri"/>
                        </a:rPr>
                        <a:t>64</a:t>
                      </a:r>
                    </a:p>
                  </a:txBody>
                  <a:tcPr marL="1406" marR="1406" marT="5923" marB="0" anchor="ctr"/>
                </a:tc>
                <a:tc>
                  <a:txBody>
                    <a:bodyPr/>
                    <a:lstStyle/>
                    <a:p>
                      <a:pPr algn="ctr" rtl="0" fontAlgn="ctr"/>
                      <a:r>
                        <a:rPr lang="it-IT" sz="1600" b="0" i="0" u="none" strike="noStrike" dirty="0">
                          <a:solidFill>
                            <a:srgbClr val="000000"/>
                          </a:solidFill>
                          <a:latin typeface="Calibri"/>
                        </a:rPr>
                        <a:t>18</a:t>
                      </a:r>
                    </a:p>
                  </a:txBody>
                  <a:tcPr marL="1406" marR="1406" marT="5923" marB="0" anchor="ctr"/>
                </a:tc>
                <a:tc>
                  <a:txBody>
                    <a:bodyPr/>
                    <a:lstStyle/>
                    <a:p>
                      <a:pPr algn="ctr" rtl="0" fontAlgn="ctr"/>
                      <a:r>
                        <a:rPr lang="it-IT" sz="1600" b="0" i="0" u="none" strike="noStrike" dirty="0">
                          <a:solidFill>
                            <a:srgbClr val="000000"/>
                          </a:solidFill>
                          <a:latin typeface="Calibri"/>
                        </a:rPr>
                        <a:t>10</a:t>
                      </a:r>
                    </a:p>
                  </a:txBody>
                  <a:tcPr marL="1406" marR="1406" marT="5923" marB="0" anchor="ctr"/>
                </a:tc>
                <a:tc>
                  <a:txBody>
                    <a:bodyPr/>
                    <a:lstStyle/>
                    <a:p>
                      <a:pPr algn="ctr" rtl="0" fontAlgn="ctr"/>
                      <a:r>
                        <a:rPr lang="it-IT" sz="1600" b="0" i="0" u="none" strike="noStrike" dirty="0">
                          <a:solidFill>
                            <a:srgbClr val="000000"/>
                          </a:solidFill>
                          <a:latin typeface="Calibri"/>
                        </a:rPr>
                        <a:t>1</a:t>
                      </a:r>
                    </a:p>
                  </a:txBody>
                  <a:tcPr marL="1406" marR="1406" marT="5923" marB="0" anchor="ctr"/>
                </a:tc>
                <a:tc>
                  <a:txBody>
                    <a:bodyPr/>
                    <a:lstStyle/>
                    <a:p>
                      <a:pPr algn="ctr" rtl="0" fontAlgn="ctr"/>
                      <a:r>
                        <a:rPr lang="it-IT" sz="1600" b="0" i="0" u="none" strike="noStrike" dirty="0">
                          <a:solidFill>
                            <a:srgbClr val="000000"/>
                          </a:solidFill>
                          <a:latin typeface="Calibri"/>
                        </a:rPr>
                        <a:t>1</a:t>
                      </a:r>
                    </a:p>
                  </a:txBody>
                  <a:tcPr marL="1406" marR="1406" marT="5923" marB="0" anchor="ctr"/>
                </a:tc>
                <a:tc>
                  <a:txBody>
                    <a:bodyPr/>
                    <a:lstStyle/>
                    <a:p>
                      <a:pPr algn="ctr" rtl="0" fontAlgn="ctr"/>
                      <a:r>
                        <a:rPr lang="it-IT" sz="1600" b="1" i="0" u="none" strike="noStrike" dirty="0">
                          <a:solidFill>
                            <a:schemeClr val="tx1"/>
                          </a:solidFill>
                          <a:latin typeface="Calibri"/>
                        </a:rPr>
                        <a:t>94</a:t>
                      </a:r>
                    </a:p>
                  </a:txBody>
                  <a:tcPr marL="1406" marR="1406" marT="5923" marB="0" anchor="ctr"/>
                </a:tc>
                <a:extLst>
                  <a:ext uri="{0D108BD9-81ED-4DB2-BD59-A6C34878D82A}">
                    <a16:rowId xmlns:a16="http://schemas.microsoft.com/office/drawing/2014/main" xmlns="" val="10003"/>
                  </a:ext>
                </a:extLst>
              </a:tr>
              <a:tr h="462095">
                <a:tc>
                  <a:txBody>
                    <a:bodyPr/>
                    <a:lstStyle/>
                    <a:p>
                      <a:endParaRPr lang="it-IT" sz="1600" dirty="0"/>
                    </a:p>
                  </a:txBody>
                  <a:tcPr marL="28932" marR="28932"/>
                </a:tc>
                <a:tc>
                  <a:txBody>
                    <a:bodyPr/>
                    <a:lstStyle/>
                    <a:p>
                      <a:pPr algn="ctr" rtl="0" fontAlgn="ctr"/>
                      <a:r>
                        <a:rPr lang="it-IT" sz="1600" b="0" i="1" u="none" strike="noStrike" dirty="0">
                          <a:solidFill>
                            <a:srgbClr val="000000"/>
                          </a:solidFill>
                          <a:latin typeface="Calibri"/>
                        </a:rPr>
                        <a:t>68,1%</a:t>
                      </a:r>
                    </a:p>
                  </a:txBody>
                  <a:tcPr marL="1406" marR="1406" marT="5923" marB="0" anchor="ctr"/>
                </a:tc>
                <a:tc>
                  <a:txBody>
                    <a:bodyPr/>
                    <a:lstStyle/>
                    <a:p>
                      <a:pPr algn="ctr" rtl="0" fontAlgn="ctr"/>
                      <a:r>
                        <a:rPr lang="it-IT" sz="1600" b="0" i="1" u="none" strike="noStrike" dirty="0">
                          <a:solidFill>
                            <a:srgbClr val="000000"/>
                          </a:solidFill>
                          <a:latin typeface="Calibri"/>
                        </a:rPr>
                        <a:t>19,1%</a:t>
                      </a:r>
                    </a:p>
                  </a:txBody>
                  <a:tcPr marL="1406" marR="1406" marT="5923" marB="0" anchor="ctr"/>
                </a:tc>
                <a:tc>
                  <a:txBody>
                    <a:bodyPr/>
                    <a:lstStyle/>
                    <a:p>
                      <a:pPr algn="ctr" rtl="0" fontAlgn="ctr"/>
                      <a:r>
                        <a:rPr lang="it-IT" sz="1600" b="0" i="1" u="none" strike="noStrike" dirty="0">
                          <a:solidFill>
                            <a:srgbClr val="000000"/>
                          </a:solidFill>
                          <a:latin typeface="Calibri"/>
                        </a:rPr>
                        <a:t>10,6%</a:t>
                      </a:r>
                    </a:p>
                  </a:txBody>
                  <a:tcPr marL="1406" marR="1406" marT="5923" marB="0" anchor="ctr"/>
                </a:tc>
                <a:tc>
                  <a:txBody>
                    <a:bodyPr/>
                    <a:lstStyle/>
                    <a:p>
                      <a:pPr algn="ctr" rtl="0" fontAlgn="ctr"/>
                      <a:r>
                        <a:rPr lang="it-IT" sz="1600" b="0" i="1" u="none" strike="noStrike" dirty="0">
                          <a:solidFill>
                            <a:srgbClr val="000000"/>
                          </a:solidFill>
                          <a:latin typeface="Calibri"/>
                        </a:rPr>
                        <a:t>1,1%</a:t>
                      </a:r>
                    </a:p>
                  </a:txBody>
                  <a:tcPr marL="1406" marR="1406" marT="5923" marB="0" anchor="ctr"/>
                </a:tc>
                <a:tc>
                  <a:txBody>
                    <a:bodyPr/>
                    <a:lstStyle/>
                    <a:p>
                      <a:pPr algn="ctr" rtl="0" fontAlgn="ctr"/>
                      <a:r>
                        <a:rPr lang="it-IT" sz="1600" b="0" i="1" u="none" strike="noStrike" dirty="0">
                          <a:solidFill>
                            <a:srgbClr val="000000"/>
                          </a:solidFill>
                          <a:latin typeface="Calibri"/>
                        </a:rPr>
                        <a:t>1,1%</a:t>
                      </a:r>
                    </a:p>
                  </a:txBody>
                  <a:tcPr marL="1406" marR="1406" marT="5923" marB="0" anchor="ctr"/>
                </a:tc>
                <a:tc>
                  <a:txBody>
                    <a:bodyPr/>
                    <a:lstStyle/>
                    <a:p>
                      <a:pPr algn="ctr" rtl="0" fontAlgn="ctr"/>
                      <a:r>
                        <a:rPr lang="it-IT" sz="1600" b="1" i="0" u="none" strike="noStrike" dirty="0">
                          <a:solidFill>
                            <a:schemeClr val="tx1"/>
                          </a:solidFill>
                          <a:latin typeface="Calibri"/>
                        </a:rPr>
                        <a:t> </a:t>
                      </a:r>
                    </a:p>
                  </a:txBody>
                  <a:tcPr marL="1406" marR="1406" marT="5923" marB="0" anchor="ctr"/>
                </a:tc>
                <a:extLst>
                  <a:ext uri="{0D108BD9-81ED-4DB2-BD59-A6C34878D82A}">
                    <a16:rowId xmlns:a16="http://schemas.microsoft.com/office/drawing/2014/main" xmlns="" val="2990047970"/>
                  </a:ext>
                </a:extLst>
              </a:tr>
              <a:tr h="462095">
                <a:tc>
                  <a:txBody>
                    <a:bodyPr/>
                    <a:lstStyle/>
                    <a:p>
                      <a:r>
                        <a:rPr lang="it-IT" sz="1600" dirty="0" smtClean="0"/>
                        <a:t>2017</a:t>
                      </a:r>
                      <a:endParaRPr lang="it-IT" sz="1600" dirty="0"/>
                    </a:p>
                  </a:txBody>
                  <a:tcPr marL="28932" marR="28932"/>
                </a:tc>
                <a:tc>
                  <a:txBody>
                    <a:bodyPr/>
                    <a:lstStyle/>
                    <a:p>
                      <a:pPr algn="ctr" rtl="0" fontAlgn="ctr"/>
                      <a:r>
                        <a:rPr lang="it-IT" sz="1600" b="0" i="0" u="none" strike="noStrike" dirty="0">
                          <a:solidFill>
                            <a:srgbClr val="000000"/>
                          </a:solidFill>
                          <a:latin typeface="Calibri"/>
                        </a:rPr>
                        <a:t>66</a:t>
                      </a:r>
                    </a:p>
                  </a:txBody>
                  <a:tcPr marL="1406" marR="1406" marT="5923" marB="0" anchor="ctr"/>
                </a:tc>
                <a:tc>
                  <a:txBody>
                    <a:bodyPr/>
                    <a:lstStyle/>
                    <a:p>
                      <a:pPr algn="ctr" rtl="0" fontAlgn="ctr"/>
                      <a:r>
                        <a:rPr lang="it-IT" sz="1600" b="0" i="0" u="none" strike="noStrike" dirty="0">
                          <a:solidFill>
                            <a:srgbClr val="000000"/>
                          </a:solidFill>
                          <a:latin typeface="Calibri"/>
                        </a:rPr>
                        <a:t>37</a:t>
                      </a:r>
                    </a:p>
                  </a:txBody>
                  <a:tcPr marL="1406" marR="1406" marT="5923" marB="0" anchor="ctr"/>
                </a:tc>
                <a:tc>
                  <a:txBody>
                    <a:bodyPr/>
                    <a:lstStyle/>
                    <a:p>
                      <a:pPr algn="ctr" rtl="0" fontAlgn="ctr"/>
                      <a:r>
                        <a:rPr lang="it-IT" sz="1600" b="0" i="0" u="none" strike="noStrike" dirty="0">
                          <a:solidFill>
                            <a:srgbClr val="000000"/>
                          </a:solidFill>
                          <a:latin typeface="Calibri"/>
                        </a:rPr>
                        <a:t>10</a:t>
                      </a:r>
                    </a:p>
                  </a:txBody>
                  <a:tcPr marL="1406" marR="1406" marT="5923" marB="0" anchor="ctr"/>
                </a:tc>
                <a:tc>
                  <a:txBody>
                    <a:bodyPr/>
                    <a:lstStyle/>
                    <a:p>
                      <a:pPr algn="ctr" rtl="0" fontAlgn="ctr"/>
                      <a:r>
                        <a:rPr lang="it-IT" sz="1600" b="0" i="0" u="none" strike="noStrike" dirty="0">
                          <a:solidFill>
                            <a:srgbClr val="000000"/>
                          </a:solidFill>
                          <a:latin typeface="Calibri"/>
                        </a:rPr>
                        <a:t>1</a:t>
                      </a:r>
                    </a:p>
                  </a:txBody>
                  <a:tcPr marL="1406" marR="1406" marT="5923" marB="0" anchor="ctr"/>
                </a:tc>
                <a:tc>
                  <a:txBody>
                    <a:bodyPr/>
                    <a:lstStyle/>
                    <a:p>
                      <a:pPr algn="ctr" fontAlgn="ctr"/>
                      <a:r>
                        <a:rPr lang="it-IT" sz="1600" b="0" i="0" u="none" strike="noStrike" dirty="0">
                          <a:solidFill>
                            <a:srgbClr val="000000"/>
                          </a:solidFill>
                          <a:latin typeface="Calibri"/>
                        </a:rPr>
                        <a:t> </a:t>
                      </a:r>
                    </a:p>
                  </a:txBody>
                  <a:tcPr marL="1406" marR="1406" marT="5923" marB="0" anchor="ctr"/>
                </a:tc>
                <a:tc>
                  <a:txBody>
                    <a:bodyPr/>
                    <a:lstStyle/>
                    <a:p>
                      <a:pPr algn="ctr" rtl="0" fontAlgn="ctr"/>
                      <a:r>
                        <a:rPr lang="it-IT" sz="1600" b="1" i="0" u="none" strike="noStrike" dirty="0">
                          <a:solidFill>
                            <a:schemeClr val="tx1"/>
                          </a:solidFill>
                          <a:latin typeface="Calibri"/>
                        </a:rPr>
                        <a:t>114</a:t>
                      </a:r>
                    </a:p>
                  </a:txBody>
                  <a:tcPr marL="1406" marR="1406" marT="5923" marB="0" anchor="ctr"/>
                </a:tc>
                <a:extLst>
                  <a:ext uri="{0D108BD9-81ED-4DB2-BD59-A6C34878D82A}">
                    <a16:rowId xmlns:a16="http://schemas.microsoft.com/office/drawing/2014/main" xmlns="" val="1324164254"/>
                  </a:ext>
                </a:extLst>
              </a:tr>
              <a:tr h="462095">
                <a:tc>
                  <a:txBody>
                    <a:bodyPr/>
                    <a:lstStyle/>
                    <a:p>
                      <a:endParaRPr lang="it-IT" sz="1600" dirty="0"/>
                    </a:p>
                  </a:txBody>
                  <a:tcPr marL="28932" marR="28932"/>
                </a:tc>
                <a:tc>
                  <a:txBody>
                    <a:bodyPr/>
                    <a:lstStyle/>
                    <a:p>
                      <a:pPr algn="ctr" rtl="0" fontAlgn="ctr"/>
                      <a:r>
                        <a:rPr lang="it-IT" sz="1600" b="0" i="1" u="none" strike="noStrike" dirty="0">
                          <a:solidFill>
                            <a:srgbClr val="000000"/>
                          </a:solidFill>
                          <a:latin typeface="Calibri"/>
                        </a:rPr>
                        <a:t>57,9%</a:t>
                      </a:r>
                    </a:p>
                  </a:txBody>
                  <a:tcPr marL="1406" marR="1406" marT="5923" marB="0" anchor="ctr"/>
                </a:tc>
                <a:tc>
                  <a:txBody>
                    <a:bodyPr/>
                    <a:lstStyle/>
                    <a:p>
                      <a:pPr algn="ctr" rtl="0" fontAlgn="ctr"/>
                      <a:r>
                        <a:rPr lang="it-IT" sz="1600" b="0" i="1" u="none" strike="noStrike" dirty="0">
                          <a:solidFill>
                            <a:srgbClr val="000000"/>
                          </a:solidFill>
                          <a:latin typeface="Calibri"/>
                        </a:rPr>
                        <a:t>32,5%</a:t>
                      </a:r>
                    </a:p>
                  </a:txBody>
                  <a:tcPr marL="1406" marR="1406" marT="5923" marB="0" anchor="ctr"/>
                </a:tc>
                <a:tc>
                  <a:txBody>
                    <a:bodyPr/>
                    <a:lstStyle/>
                    <a:p>
                      <a:pPr algn="ctr" rtl="0" fontAlgn="ctr"/>
                      <a:r>
                        <a:rPr lang="it-IT" sz="1600" b="0" i="1" u="none" strike="noStrike" dirty="0">
                          <a:solidFill>
                            <a:srgbClr val="000000"/>
                          </a:solidFill>
                          <a:latin typeface="Calibri"/>
                        </a:rPr>
                        <a:t>8,8%</a:t>
                      </a:r>
                    </a:p>
                  </a:txBody>
                  <a:tcPr marL="1406" marR="1406" marT="5923" marB="0" anchor="ctr"/>
                </a:tc>
                <a:tc>
                  <a:txBody>
                    <a:bodyPr/>
                    <a:lstStyle/>
                    <a:p>
                      <a:pPr algn="ctr" rtl="0" fontAlgn="ctr"/>
                      <a:r>
                        <a:rPr lang="it-IT" sz="1600" b="0" i="1" u="none" strike="noStrike" dirty="0">
                          <a:solidFill>
                            <a:srgbClr val="000000"/>
                          </a:solidFill>
                          <a:latin typeface="Calibri"/>
                        </a:rPr>
                        <a:t>0,9%</a:t>
                      </a:r>
                    </a:p>
                  </a:txBody>
                  <a:tcPr marL="1406" marR="1406" marT="5923" marB="0" anchor="ctr"/>
                </a:tc>
                <a:tc>
                  <a:txBody>
                    <a:bodyPr/>
                    <a:lstStyle/>
                    <a:p>
                      <a:endParaRPr lang="it-IT" sz="1600" dirty="0"/>
                    </a:p>
                  </a:txBody>
                  <a:tcPr marL="28932" marR="28932"/>
                </a:tc>
                <a:tc>
                  <a:txBody>
                    <a:bodyPr/>
                    <a:lstStyle/>
                    <a:p>
                      <a:endParaRPr lang="it-IT" sz="1600" b="1" dirty="0">
                        <a:solidFill>
                          <a:schemeClr val="tx1"/>
                        </a:solidFill>
                      </a:endParaRPr>
                    </a:p>
                  </a:txBody>
                  <a:tcPr marL="28932" marR="28932"/>
                </a:tc>
                <a:extLst>
                  <a:ext uri="{0D108BD9-81ED-4DB2-BD59-A6C34878D82A}">
                    <a16:rowId xmlns:a16="http://schemas.microsoft.com/office/drawing/2014/main" xmlns="" val="473006162"/>
                  </a:ext>
                </a:extLst>
              </a:tr>
              <a:tr h="462095">
                <a:tc>
                  <a:txBody>
                    <a:bodyPr/>
                    <a:lstStyle/>
                    <a:p>
                      <a:r>
                        <a:rPr lang="it-IT" sz="1600" dirty="0" smtClean="0"/>
                        <a:t>2018</a:t>
                      </a:r>
                      <a:endParaRPr lang="it-IT" sz="1600" dirty="0"/>
                    </a:p>
                  </a:txBody>
                  <a:tcPr marL="28932" marR="28932"/>
                </a:tc>
                <a:tc>
                  <a:txBody>
                    <a:bodyPr/>
                    <a:lstStyle/>
                    <a:p>
                      <a:pPr algn="ctr" rtl="0" fontAlgn="ctr"/>
                      <a:r>
                        <a:rPr lang="it-IT" sz="1600" b="0" i="0" u="none" strike="noStrike" dirty="0" smtClean="0">
                          <a:solidFill>
                            <a:srgbClr val="000000"/>
                          </a:solidFill>
                          <a:latin typeface="Calibri"/>
                        </a:rPr>
                        <a:t>98</a:t>
                      </a:r>
                      <a:endParaRPr lang="it-IT" sz="1600" b="0" i="0" u="none" strike="noStrike" dirty="0">
                        <a:solidFill>
                          <a:srgbClr val="000000"/>
                        </a:solidFill>
                        <a:latin typeface="Calibri"/>
                      </a:endParaRPr>
                    </a:p>
                  </a:txBody>
                  <a:tcPr marL="1406" marR="1406" marT="5923" marB="0" anchor="ctr"/>
                </a:tc>
                <a:tc>
                  <a:txBody>
                    <a:bodyPr/>
                    <a:lstStyle/>
                    <a:p>
                      <a:pPr algn="ctr" rtl="0" fontAlgn="ctr"/>
                      <a:r>
                        <a:rPr lang="it-IT" sz="1600" b="0" i="0" u="none" strike="noStrike" dirty="0" smtClean="0">
                          <a:solidFill>
                            <a:srgbClr val="000000"/>
                          </a:solidFill>
                          <a:latin typeface="Calibri"/>
                        </a:rPr>
                        <a:t>44</a:t>
                      </a:r>
                      <a:endParaRPr lang="it-IT" sz="1600" b="0" i="0" u="none" strike="noStrike" dirty="0">
                        <a:solidFill>
                          <a:srgbClr val="000000"/>
                        </a:solidFill>
                        <a:latin typeface="Calibri"/>
                      </a:endParaRPr>
                    </a:p>
                  </a:txBody>
                  <a:tcPr marL="1406" marR="1406" marT="5923" marB="0" anchor="ctr"/>
                </a:tc>
                <a:tc>
                  <a:txBody>
                    <a:bodyPr/>
                    <a:lstStyle/>
                    <a:p>
                      <a:pPr algn="ctr" rtl="0" fontAlgn="ctr"/>
                      <a:r>
                        <a:rPr lang="it-IT" sz="1600" b="0" i="0" u="none" strike="noStrike" dirty="0" smtClean="0">
                          <a:solidFill>
                            <a:srgbClr val="000000"/>
                          </a:solidFill>
                          <a:latin typeface="Calibri"/>
                        </a:rPr>
                        <a:t>13</a:t>
                      </a:r>
                      <a:endParaRPr lang="it-IT" sz="1600" b="0" i="0" u="none" strike="noStrike" dirty="0">
                        <a:solidFill>
                          <a:srgbClr val="000000"/>
                        </a:solidFill>
                        <a:latin typeface="Calibri"/>
                      </a:endParaRPr>
                    </a:p>
                  </a:txBody>
                  <a:tcPr marL="1406" marR="1406" marT="5923" marB="0" anchor="ctr"/>
                </a:tc>
                <a:tc>
                  <a:txBody>
                    <a:bodyPr/>
                    <a:lstStyle/>
                    <a:p>
                      <a:pPr algn="ctr" rtl="0" fontAlgn="ctr"/>
                      <a:r>
                        <a:rPr lang="it-IT" sz="1600" b="0" i="0" u="none" strike="noStrike" dirty="0" smtClean="0">
                          <a:solidFill>
                            <a:srgbClr val="000000"/>
                          </a:solidFill>
                          <a:latin typeface="Calibri"/>
                        </a:rPr>
                        <a:t>4</a:t>
                      </a:r>
                      <a:endParaRPr lang="it-IT" sz="1600" b="0" i="0" u="none" strike="noStrike" dirty="0">
                        <a:solidFill>
                          <a:srgbClr val="000000"/>
                        </a:solidFill>
                        <a:latin typeface="Calibri"/>
                      </a:endParaRPr>
                    </a:p>
                  </a:txBody>
                  <a:tcPr marL="1406" marR="1406" marT="5923" marB="0" anchor="ctr"/>
                </a:tc>
                <a:tc>
                  <a:txBody>
                    <a:bodyPr/>
                    <a:lstStyle/>
                    <a:p>
                      <a:pPr algn="ctr" fontAlgn="ctr"/>
                      <a:r>
                        <a:rPr lang="it-IT" sz="1600" b="0" i="0" u="none" strike="noStrike" dirty="0">
                          <a:solidFill>
                            <a:srgbClr val="000000"/>
                          </a:solidFill>
                          <a:latin typeface="Calibri"/>
                        </a:rPr>
                        <a:t> </a:t>
                      </a:r>
                    </a:p>
                  </a:txBody>
                  <a:tcPr marL="1406" marR="1406" marT="5923" marB="0" anchor="ctr"/>
                </a:tc>
                <a:tc>
                  <a:txBody>
                    <a:bodyPr/>
                    <a:lstStyle/>
                    <a:p>
                      <a:pPr algn="ctr" rtl="0" fontAlgn="ctr"/>
                      <a:r>
                        <a:rPr lang="it-IT" sz="1600" b="1" i="0" u="none" strike="noStrike" dirty="0" smtClean="0">
                          <a:solidFill>
                            <a:schemeClr val="tx1"/>
                          </a:solidFill>
                          <a:latin typeface="Calibri"/>
                        </a:rPr>
                        <a:t>159</a:t>
                      </a:r>
                      <a:endParaRPr lang="it-IT" sz="1600" b="1" i="0" u="none" strike="noStrike" dirty="0">
                        <a:solidFill>
                          <a:schemeClr val="tx1"/>
                        </a:solidFill>
                        <a:latin typeface="Calibri"/>
                      </a:endParaRPr>
                    </a:p>
                  </a:txBody>
                  <a:tcPr marL="1406" marR="1406" marT="5923" marB="0" anchor="ctr"/>
                </a:tc>
                <a:extLst>
                  <a:ext uri="{0D108BD9-81ED-4DB2-BD59-A6C34878D82A}">
                    <a16:rowId xmlns:a16="http://schemas.microsoft.com/office/drawing/2014/main" xmlns="" val="302912408"/>
                  </a:ext>
                </a:extLst>
              </a:tr>
              <a:tr h="462095">
                <a:tc>
                  <a:txBody>
                    <a:bodyPr/>
                    <a:lstStyle/>
                    <a:p>
                      <a:endParaRPr lang="it-IT" sz="1600"/>
                    </a:p>
                  </a:txBody>
                  <a:tcPr marL="28932" marR="28932"/>
                </a:tc>
                <a:tc>
                  <a:txBody>
                    <a:bodyPr/>
                    <a:lstStyle/>
                    <a:p>
                      <a:pPr algn="ctr" rtl="0" fontAlgn="ctr"/>
                      <a:r>
                        <a:rPr lang="it-IT" sz="1600" b="0" i="1" u="none" strike="noStrike" dirty="0" smtClean="0">
                          <a:solidFill>
                            <a:srgbClr val="000000"/>
                          </a:solidFill>
                          <a:latin typeface="Calibri"/>
                        </a:rPr>
                        <a:t>61,6%</a:t>
                      </a:r>
                      <a:endParaRPr lang="it-IT" sz="1600" b="0" i="1" u="none" strike="noStrike" dirty="0">
                        <a:solidFill>
                          <a:srgbClr val="000000"/>
                        </a:solidFill>
                        <a:latin typeface="Calibri"/>
                      </a:endParaRPr>
                    </a:p>
                  </a:txBody>
                  <a:tcPr marL="1406" marR="1406" marT="5923" marB="0" anchor="ctr"/>
                </a:tc>
                <a:tc>
                  <a:txBody>
                    <a:bodyPr/>
                    <a:lstStyle/>
                    <a:p>
                      <a:pPr algn="ctr" rtl="0" fontAlgn="ctr"/>
                      <a:r>
                        <a:rPr lang="it-IT" sz="1600" b="0" i="1" u="none" strike="noStrike" dirty="0" smtClean="0">
                          <a:solidFill>
                            <a:srgbClr val="000000"/>
                          </a:solidFill>
                          <a:latin typeface="Calibri"/>
                        </a:rPr>
                        <a:t>27,7%</a:t>
                      </a:r>
                      <a:endParaRPr lang="it-IT" sz="1600" b="0" i="1" u="none" strike="noStrike" dirty="0">
                        <a:solidFill>
                          <a:srgbClr val="000000"/>
                        </a:solidFill>
                        <a:latin typeface="Calibri"/>
                      </a:endParaRPr>
                    </a:p>
                  </a:txBody>
                  <a:tcPr marL="1406" marR="1406" marT="5923" marB="0" anchor="ctr"/>
                </a:tc>
                <a:tc>
                  <a:txBody>
                    <a:bodyPr/>
                    <a:lstStyle/>
                    <a:p>
                      <a:pPr algn="ctr" rtl="0" fontAlgn="ctr"/>
                      <a:r>
                        <a:rPr lang="it-IT" sz="1600" b="0" i="1" u="none" strike="noStrike" dirty="0" smtClean="0">
                          <a:solidFill>
                            <a:srgbClr val="000000"/>
                          </a:solidFill>
                          <a:latin typeface="Calibri"/>
                        </a:rPr>
                        <a:t>8,2%</a:t>
                      </a:r>
                      <a:endParaRPr lang="it-IT" sz="1600" b="0" i="1" u="none" strike="noStrike" dirty="0">
                        <a:solidFill>
                          <a:srgbClr val="000000"/>
                        </a:solidFill>
                        <a:latin typeface="Calibri"/>
                      </a:endParaRPr>
                    </a:p>
                  </a:txBody>
                  <a:tcPr marL="1406" marR="1406" marT="5923" marB="0" anchor="ctr"/>
                </a:tc>
                <a:tc>
                  <a:txBody>
                    <a:bodyPr/>
                    <a:lstStyle/>
                    <a:p>
                      <a:pPr algn="ctr" rtl="0" fontAlgn="ctr"/>
                      <a:r>
                        <a:rPr lang="it-IT" sz="1600" b="0" i="1" u="none" strike="noStrike" dirty="0" smtClean="0">
                          <a:solidFill>
                            <a:srgbClr val="000000"/>
                          </a:solidFill>
                          <a:latin typeface="Calibri"/>
                        </a:rPr>
                        <a:t>2,5%</a:t>
                      </a:r>
                      <a:endParaRPr lang="it-IT" sz="1600" b="0" i="1" u="none" strike="noStrike" dirty="0">
                        <a:solidFill>
                          <a:srgbClr val="000000"/>
                        </a:solidFill>
                        <a:latin typeface="Calibri"/>
                      </a:endParaRPr>
                    </a:p>
                  </a:txBody>
                  <a:tcPr marL="1406" marR="1406" marT="5923" marB="0" anchor="ctr"/>
                </a:tc>
                <a:tc>
                  <a:txBody>
                    <a:bodyPr/>
                    <a:lstStyle/>
                    <a:p>
                      <a:endParaRPr lang="it-IT" sz="1600" dirty="0"/>
                    </a:p>
                  </a:txBody>
                  <a:tcPr marL="28932" marR="28932"/>
                </a:tc>
                <a:tc>
                  <a:txBody>
                    <a:bodyPr/>
                    <a:lstStyle/>
                    <a:p>
                      <a:endParaRPr lang="it-IT" sz="1600" b="1" dirty="0">
                        <a:solidFill>
                          <a:schemeClr val="tx1"/>
                        </a:solidFill>
                      </a:endParaRPr>
                    </a:p>
                  </a:txBody>
                  <a:tcPr marL="28932" marR="28932"/>
                </a:tc>
                <a:extLst>
                  <a:ext uri="{0D108BD9-81ED-4DB2-BD59-A6C34878D82A}">
                    <a16:rowId xmlns:a16="http://schemas.microsoft.com/office/drawing/2014/main" xmlns="" val="4057247296"/>
                  </a:ext>
                </a:extLst>
              </a:tr>
              <a:tr h="462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t>2019 </a:t>
                      </a:r>
                    </a:p>
                  </a:txBody>
                  <a:tcPr marL="28932" marR="28932"/>
                </a:tc>
                <a:tc>
                  <a:txBody>
                    <a:bodyPr/>
                    <a:lstStyle/>
                    <a:p>
                      <a:pPr algn="ctr"/>
                      <a:r>
                        <a:rPr lang="it-IT" sz="1600" dirty="0" smtClean="0"/>
                        <a:t>153  </a:t>
                      </a:r>
                      <a:endParaRPr lang="it-IT" sz="1600" dirty="0"/>
                    </a:p>
                  </a:txBody>
                  <a:tcPr marL="28932" marR="28932"/>
                </a:tc>
                <a:tc>
                  <a:txBody>
                    <a:bodyPr/>
                    <a:lstStyle/>
                    <a:p>
                      <a:pPr algn="ctr"/>
                      <a:r>
                        <a:rPr lang="it-IT" sz="1600" dirty="0" smtClean="0"/>
                        <a:t>52</a:t>
                      </a:r>
                      <a:endParaRPr lang="it-IT" sz="1600" dirty="0"/>
                    </a:p>
                  </a:txBody>
                  <a:tcPr marL="28932" marR="28932"/>
                </a:tc>
                <a:tc>
                  <a:txBody>
                    <a:bodyPr/>
                    <a:lstStyle/>
                    <a:p>
                      <a:pPr algn="ctr"/>
                      <a:r>
                        <a:rPr lang="it-IT" sz="1600" dirty="0" smtClean="0"/>
                        <a:t>11</a:t>
                      </a:r>
                      <a:endParaRPr lang="it-IT" sz="1600" dirty="0"/>
                    </a:p>
                  </a:txBody>
                  <a:tcPr marL="28932" marR="28932"/>
                </a:tc>
                <a:tc>
                  <a:txBody>
                    <a:bodyPr/>
                    <a:lstStyle/>
                    <a:p>
                      <a:pPr algn="ctr"/>
                      <a:r>
                        <a:rPr lang="it-IT" sz="1600" dirty="0" smtClean="0"/>
                        <a:t>3   </a:t>
                      </a:r>
                      <a:endParaRPr lang="it-IT" sz="1600" dirty="0"/>
                    </a:p>
                  </a:txBody>
                  <a:tcPr marL="28932" marR="28932"/>
                </a:tc>
                <a:tc>
                  <a:txBody>
                    <a:bodyPr/>
                    <a:lstStyle/>
                    <a:p>
                      <a:endParaRPr lang="it-IT" sz="1600" dirty="0"/>
                    </a:p>
                  </a:txBody>
                  <a:tcPr marL="28932" marR="28932"/>
                </a:tc>
                <a:tc>
                  <a:txBody>
                    <a:bodyPr/>
                    <a:lstStyle/>
                    <a:p>
                      <a:pPr algn="ctr"/>
                      <a:r>
                        <a:rPr lang="it-IT" sz="1600" b="1" dirty="0" smtClean="0">
                          <a:solidFill>
                            <a:schemeClr val="tx1"/>
                          </a:solidFill>
                        </a:rPr>
                        <a:t>219</a:t>
                      </a:r>
                      <a:endParaRPr lang="it-IT" sz="1600" b="1" dirty="0">
                        <a:solidFill>
                          <a:schemeClr val="tx1"/>
                        </a:solidFill>
                      </a:endParaRPr>
                    </a:p>
                  </a:txBody>
                  <a:tcPr marL="28932" marR="28932"/>
                </a:tc>
                <a:extLst>
                  <a:ext uri="{0D108BD9-81ED-4DB2-BD59-A6C34878D82A}">
                    <a16:rowId xmlns:a16="http://schemas.microsoft.com/office/drawing/2014/main" xmlns="" val="1552427307"/>
                  </a:ext>
                </a:extLst>
              </a:tr>
              <a:tr h="472051">
                <a:tc>
                  <a:txBody>
                    <a:bodyPr/>
                    <a:lstStyle/>
                    <a:p>
                      <a:endParaRPr lang="it-IT" sz="1600" dirty="0"/>
                    </a:p>
                  </a:txBody>
                  <a:tcPr marL="28932" marR="28932"/>
                </a:tc>
                <a:tc>
                  <a:txBody>
                    <a:bodyPr/>
                    <a:lstStyle/>
                    <a:p>
                      <a:pPr algn="ctr"/>
                      <a:r>
                        <a:rPr lang="it-IT" sz="1600" i="1" dirty="0" smtClean="0"/>
                        <a:t>69,86%</a:t>
                      </a:r>
                      <a:endParaRPr lang="it-IT" sz="1600" i="1" dirty="0"/>
                    </a:p>
                  </a:txBody>
                  <a:tcPr marL="28932" marR="28932"/>
                </a:tc>
                <a:tc>
                  <a:txBody>
                    <a:bodyPr/>
                    <a:lstStyle/>
                    <a:p>
                      <a:pPr algn="ctr"/>
                      <a:r>
                        <a:rPr lang="it-IT" sz="1600" i="1" dirty="0" smtClean="0"/>
                        <a:t>23,75%</a:t>
                      </a:r>
                      <a:endParaRPr lang="it-IT" sz="1600" i="1" dirty="0"/>
                    </a:p>
                  </a:txBody>
                  <a:tcPr marL="28932" marR="28932"/>
                </a:tc>
                <a:tc>
                  <a:txBody>
                    <a:bodyPr/>
                    <a:lstStyle/>
                    <a:p>
                      <a:pPr algn="ctr"/>
                      <a:r>
                        <a:rPr lang="it-IT" sz="1600" i="1" dirty="0" smtClean="0"/>
                        <a:t>5,02%</a:t>
                      </a:r>
                      <a:endParaRPr lang="it-IT" sz="1600" i="1" dirty="0"/>
                    </a:p>
                  </a:txBody>
                  <a:tcPr marL="28932" marR="28932"/>
                </a:tc>
                <a:tc>
                  <a:txBody>
                    <a:bodyPr/>
                    <a:lstStyle/>
                    <a:p>
                      <a:pPr algn="ctr"/>
                      <a:r>
                        <a:rPr lang="it-IT" sz="1600" i="1" dirty="0" smtClean="0"/>
                        <a:t>1,37%</a:t>
                      </a:r>
                      <a:endParaRPr lang="it-IT" sz="1600" i="1" dirty="0"/>
                    </a:p>
                  </a:txBody>
                  <a:tcPr marL="28932" marR="28932"/>
                </a:tc>
                <a:tc>
                  <a:txBody>
                    <a:bodyPr/>
                    <a:lstStyle/>
                    <a:p>
                      <a:endParaRPr lang="it-IT" sz="1600" dirty="0"/>
                    </a:p>
                  </a:txBody>
                  <a:tcPr marL="28932" marR="28932"/>
                </a:tc>
                <a:tc>
                  <a:txBody>
                    <a:bodyPr/>
                    <a:lstStyle/>
                    <a:p>
                      <a:endParaRPr lang="it-IT" sz="1600" dirty="0"/>
                    </a:p>
                  </a:txBody>
                  <a:tcPr marL="28932" marR="28932"/>
                </a:tc>
                <a:extLst>
                  <a:ext uri="{0D108BD9-81ED-4DB2-BD59-A6C34878D82A}">
                    <a16:rowId xmlns:a16="http://schemas.microsoft.com/office/drawing/2014/main" xmlns="" val="338494204"/>
                  </a:ext>
                </a:extLst>
              </a:tr>
              <a:tr h="409524">
                <a:tc>
                  <a:txBody>
                    <a:bodyPr/>
                    <a:lstStyle/>
                    <a:p>
                      <a:r>
                        <a:rPr lang="it-IT" sz="1600" dirty="0" smtClean="0"/>
                        <a:t>2020</a:t>
                      </a:r>
                      <a:endParaRPr lang="it-IT" sz="1600" dirty="0"/>
                    </a:p>
                  </a:txBody>
                  <a:tcPr marL="28932" marR="28932"/>
                </a:tc>
                <a:tc>
                  <a:txBody>
                    <a:bodyPr/>
                    <a:lstStyle/>
                    <a:p>
                      <a:pPr algn="ctr"/>
                      <a:r>
                        <a:rPr lang="it-IT" sz="1600" i="0" dirty="0" smtClean="0"/>
                        <a:t>221</a:t>
                      </a:r>
                      <a:endParaRPr lang="it-IT" sz="1600" i="0" dirty="0"/>
                    </a:p>
                  </a:txBody>
                  <a:tcPr marL="28932" marR="28932"/>
                </a:tc>
                <a:tc>
                  <a:txBody>
                    <a:bodyPr/>
                    <a:lstStyle/>
                    <a:p>
                      <a:pPr algn="ctr"/>
                      <a:r>
                        <a:rPr lang="it-IT" sz="1600" i="0" dirty="0" smtClean="0"/>
                        <a:t>82</a:t>
                      </a:r>
                      <a:endParaRPr lang="it-IT" sz="1600" i="0" dirty="0"/>
                    </a:p>
                  </a:txBody>
                  <a:tcPr marL="28932" marR="28932"/>
                </a:tc>
                <a:tc>
                  <a:txBody>
                    <a:bodyPr/>
                    <a:lstStyle/>
                    <a:p>
                      <a:pPr algn="ctr"/>
                      <a:r>
                        <a:rPr lang="it-IT" sz="1600" i="0" dirty="0" smtClean="0"/>
                        <a:t>22</a:t>
                      </a:r>
                      <a:endParaRPr lang="it-IT" sz="1600" i="0" dirty="0"/>
                    </a:p>
                  </a:txBody>
                  <a:tcPr marL="28932" marR="28932"/>
                </a:tc>
                <a:tc>
                  <a:txBody>
                    <a:bodyPr/>
                    <a:lstStyle/>
                    <a:p>
                      <a:pPr algn="ctr"/>
                      <a:r>
                        <a:rPr lang="it-IT" sz="1600" i="0" dirty="0" smtClean="0"/>
                        <a:t>4</a:t>
                      </a:r>
                      <a:endParaRPr lang="it-IT" sz="1600" i="0" dirty="0"/>
                    </a:p>
                  </a:txBody>
                  <a:tcPr marL="28932" marR="28932"/>
                </a:tc>
                <a:tc>
                  <a:txBody>
                    <a:bodyPr/>
                    <a:lstStyle/>
                    <a:p>
                      <a:endParaRPr lang="it-IT" sz="1600" dirty="0"/>
                    </a:p>
                  </a:txBody>
                  <a:tcPr marL="28932" marR="28932"/>
                </a:tc>
                <a:tc>
                  <a:txBody>
                    <a:bodyPr/>
                    <a:lstStyle/>
                    <a:p>
                      <a:pPr algn="ctr"/>
                      <a:r>
                        <a:rPr lang="it-IT" sz="1600" b="1" dirty="0" smtClean="0"/>
                        <a:t>329</a:t>
                      </a:r>
                      <a:endParaRPr lang="it-IT" sz="1600" b="1" dirty="0"/>
                    </a:p>
                  </a:txBody>
                  <a:tcPr marL="28932" marR="28932"/>
                </a:tc>
                <a:extLst>
                  <a:ext uri="{0D108BD9-81ED-4DB2-BD59-A6C34878D82A}">
                    <a16:rowId xmlns:a16="http://schemas.microsoft.com/office/drawing/2014/main" xmlns="" val="2688267417"/>
                  </a:ext>
                </a:extLst>
              </a:tr>
              <a:tr h="389376">
                <a:tc>
                  <a:txBody>
                    <a:bodyPr/>
                    <a:lstStyle/>
                    <a:p>
                      <a:endParaRPr lang="it-IT" sz="1600" dirty="0"/>
                    </a:p>
                  </a:txBody>
                  <a:tcPr marL="28932" marR="28932"/>
                </a:tc>
                <a:tc>
                  <a:txBody>
                    <a:bodyPr/>
                    <a:lstStyle/>
                    <a:p>
                      <a:pPr algn="ctr"/>
                      <a:r>
                        <a:rPr lang="it-IT" sz="1600" i="1" dirty="0" smtClean="0"/>
                        <a:t>67,17%</a:t>
                      </a:r>
                      <a:endParaRPr lang="it-IT" sz="1600" i="1" dirty="0"/>
                    </a:p>
                  </a:txBody>
                  <a:tcPr marL="28932" marR="28932"/>
                </a:tc>
                <a:tc>
                  <a:txBody>
                    <a:bodyPr/>
                    <a:lstStyle/>
                    <a:p>
                      <a:pPr algn="ctr"/>
                      <a:r>
                        <a:rPr lang="it-IT" sz="1600" i="1" dirty="0" smtClean="0"/>
                        <a:t>24,92%</a:t>
                      </a:r>
                      <a:endParaRPr lang="it-IT" sz="1600" i="1" dirty="0"/>
                    </a:p>
                  </a:txBody>
                  <a:tcPr marL="28932" marR="28932"/>
                </a:tc>
                <a:tc>
                  <a:txBody>
                    <a:bodyPr/>
                    <a:lstStyle/>
                    <a:p>
                      <a:pPr algn="ctr"/>
                      <a:r>
                        <a:rPr lang="it-IT" sz="1600" i="1" dirty="0" smtClean="0"/>
                        <a:t>6,68%</a:t>
                      </a:r>
                      <a:endParaRPr lang="it-IT" sz="1600" i="1" dirty="0"/>
                    </a:p>
                  </a:txBody>
                  <a:tcPr marL="28932" marR="28932"/>
                </a:tc>
                <a:tc>
                  <a:txBody>
                    <a:bodyPr/>
                    <a:lstStyle/>
                    <a:p>
                      <a:pPr algn="ctr"/>
                      <a:endParaRPr lang="it-IT" sz="1600" i="1" dirty="0"/>
                    </a:p>
                  </a:txBody>
                  <a:tcPr marL="28932" marR="28932"/>
                </a:tc>
                <a:tc>
                  <a:txBody>
                    <a:bodyPr/>
                    <a:lstStyle/>
                    <a:p>
                      <a:endParaRPr lang="it-IT" sz="1600" dirty="0"/>
                    </a:p>
                  </a:txBody>
                  <a:tcPr marL="28932" marR="28932"/>
                </a:tc>
                <a:tc>
                  <a:txBody>
                    <a:bodyPr/>
                    <a:lstStyle/>
                    <a:p>
                      <a:endParaRPr lang="it-IT" sz="1600" dirty="0"/>
                    </a:p>
                  </a:txBody>
                  <a:tcPr marL="28932" marR="28932"/>
                </a:tc>
                <a:extLst>
                  <a:ext uri="{0D108BD9-81ED-4DB2-BD59-A6C34878D82A}">
                    <a16:rowId xmlns:a16="http://schemas.microsoft.com/office/drawing/2014/main" xmlns="" val="3301631842"/>
                  </a:ext>
                </a:extLst>
              </a:tr>
              <a:tr h="593840">
                <a:tc>
                  <a:txBody>
                    <a:bodyPr/>
                    <a:lstStyle/>
                    <a:p>
                      <a:r>
                        <a:rPr lang="it-IT" sz="1600" dirty="0" smtClean="0"/>
                        <a:t>2021</a:t>
                      </a:r>
                      <a:endParaRPr lang="it-IT" sz="1600" dirty="0"/>
                    </a:p>
                  </a:txBody>
                  <a:tcPr marL="28932" marR="28932"/>
                </a:tc>
                <a:tc>
                  <a:txBody>
                    <a:bodyPr/>
                    <a:lstStyle/>
                    <a:p>
                      <a:pPr algn="ctr"/>
                      <a:r>
                        <a:rPr lang="it-IT" sz="1600" i="0" dirty="0" smtClean="0"/>
                        <a:t>229</a:t>
                      </a:r>
                    </a:p>
                    <a:p>
                      <a:pPr algn="ctr"/>
                      <a:r>
                        <a:rPr lang="it-IT" sz="1600" i="1" dirty="0" smtClean="0"/>
                        <a:t>62,1 %</a:t>
                      </a:r>
                      <a:endParaRPr lang="it-IT" sz="1600" i="1" dirty="0"/>
                    </a:p>
                  </a:txBody>
                  <a:tcPr marL="28932" marR="28932"/>
                </a:tc>
                <a:tc>
                  <a:txBody>
                    <a:bodyPr/>
                    <a:lstStyle/>
                    <a:p>
                      <a:pPr algn="ctr"/>
                      <a:r>
                        <a:rPr lang="it-IT" sz="1600" i="0" dirty="0" smtClean="0"/>
                        <a:t>116</a:t>
                      </a:r>
                    </a:p>
                    <a:p>
                      <a:pPr algn="ctr"/>
                      <a:r>
                        <a:rPr lang="it-IT" sz="1600" i="1" dirty="0" smtClean="0"/>
                        <a:t>31,4 %</a:t>
                      </a:r>
                      <a:endParaRPr lang="it-IT" sz="1600" i="1" dirty="0"/>
                    </a:p>
                  </a:txBody>
                  <a:tcPr marL="28932" marR="28932"/>
                </a:tc>
                <a:tc>
                  <a:txBody>
                    <a:bodyPr/>
                    <a:lstStyle/>
                    <a:p>
                      <a:pPr algn="ctr"/>
                      <a:r>
                        <a:rPr lang="it-IT" sz="1600" i="0" dirty="0" smtClean="0"/>
                        <a:t>24</a:t>
                      </a:r>
                    </a:p>
                    <a:p>
                      <a:pPr algn="ctr"/>
                      <a:r>
                        <a:rPr lang="it-IT" sz="1600" i="1" dirty="0" smtClean="0"/>
                        <a:t>6,5</a:t>
                      </a:r>
                      <a:r>
                        <a:rPr lang="it-IT" sz="1600" i="1" baseline="0" dirty="0" smtClean="0"/>
                        <a:t> %</a:t>
                      </a:r>
                      <a:endParaRPr lang="it-IT" sz="1600" i="1" dirty="0"/>
                    </a:p>
                  </a:txBody>
                  <a:tcPr marL="28932" marR="28932"/>
                </a:tc>
                <a:tc>
                  <a:txBody>
                    <a:bodyPr/>
                    <a:lstStyle/>
                    <a:p>
                      <a:pPr algn="ctr"/>
                      <a:endParaRPr lang="it-IT" sz="1600" i="1" dirty="0"/>
                    </a:p>
                  </a:txBody>
                  <a:tcPr marL="28932" marR="28932"/>
                </a:tc>
                <a:tc>
                  <a:txBody>
                    <a:bodyPr/>
                    <a:lstStyle/>
                    <a:p>
                      <a:endParaRPr lang="it-IT" sz="1600" dirty="0"/>
                    </a:p>
                  </a:txBody>
                  <a:tcPr marL="28932" marR="28932"/>
                </a:tc>
                <a:tc>
                  <a:txBody>
                    <a:bodyPr/>
                    <a:lstStyle/>
                    <a:p>
                      <a:pPr algn="ctr"/>
                      <a:r>
                        <a:rPr lang="it-IT" sz="1600" b="1" dirty="0" smtClean="0"/>
                        <a:t>369</a:t>
                      </a:r>
                      <a:endParaRPr lang="it-IT" sz="1600" b="1" dirty="0"/>
                    </a:p>
                  </a:txBody>
                  <a:tcPr marL="28932" marR="28932"/>
                </a:tc>
                <a:extLst>
                  <a:ext uri="{0D108BD9-81ED-4DB2-BD59-A6C34878D82A}">
                    <a16:rowId xmlns:a16="http://schemas.microsoft.com/office/drawing/2014/main" xmlns="" val="10013"/>
                  </a:ext>
                </a:extLst>
              </a:tr>
            </a:tbl>
          </a:graphicData>
        </a:graphic>
      </p:graphicFrame>
      <p:sp>
        <p:nvSpPr>
          <p:cNvPr id="7" name="Titolo 6"/>
          <p:cNvSpPr>
            <a:spLocks noGrp="1"/>
          </p:cNvSpPr>
          <p:nvPr>
            <p:ph type="title"/>
          </p:nvPr>
        </p:nvSpPr>
        <p:spPr>
          <a:xfrm>
            <a:off x="1925595" y="3200402"/>
            <a:ext cx="1740136" cy="2664823"/>
          </a:xfrm>
          <a:ln>
            <a:solidFill>
              <a:srgbClr val="C00000"/>
            </a:solidFill>
          </a:ln>
        </p:spPr>
        <p:txBody>
          <a:bodyPr>
            <a:normAutofit/>
          </a:bodyPr>
          <a:lstStyle/>
          <a:p>
            <a:r>
              <a:rPr lang="it-IT" sz="1400" dirty="0"/>
              <a:t>Pazienti presi in carico dalla Rete  di cure palliative e deceduti per malattia </a:t>
            </a:r>
            <a:r>
              <a:rPr lang="it-IT" sz="1400" b="1" u="sng" dirty="0"/>
              <a:t>NON</a:t>
            </a:r>
            <a:br>
              <a:rPr lang="it-IT" sz="1400" b="1" u="sng" dirty="0"/>
            </a:br>
            <a:r>
              <a:rPr lang="it-IT" sz="1400" dirty="0"/>
              <a:t>neoplastica </a:t>
            </a:r>
          </a:p>
        </p:txBody>
      </p:sp>
      <p:pic>
        <p:nvPicPr>
          <p:cNvPr id="5" name="Picture 6"/>
          <p:cNvPicPr>
            <a:picLocks noChangeAspect="1" noChangeArrowheads="1"/>
          </p:cNvPicPr>
          <p:nvPr/>
        </p:nvPicPr>
        <p:blipFill>
          <a:blip r:embed="rId2" cstate="print"/>
          <a:srcRect/>
          <a:stretch>
            <a:fillRect/>
          </a:stretch>
        </p:blipFill>
        <p:spPr bwMode="auto">
          <a:xfrm>
            <a:off x="1894704" y="317092"/>
            <a:ext cx="1896521" cy="688748"/>
          </a:xfrm>
          <a:prstGeom prst="rect">
            <a:avLst/>
          </a:prstGeom>
          <a:noFill/>
          <a:ln w="9525">
            <a:noFill/>
            <a:miter lim="800000"/>
            <a:headEnd/>
            <a:tailEnd/>
          </a:ln>
        </p:spPr>
      </p:pic>
    </p:spTree>
    <p:extLst>
      <p:ext uri="{BB962C8B-B14F-4D97-AF65-F5344CB8AC3E}">
        <p14:creationId xmlns:p14="http://schemas.microsoft.com/office/powerpoint/2010/main" xmlns="" val="195730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6322714"/>
          </a:xfrm>
        </p:spPr>
        <p:txBody>
          <a:bodyPr>
            <a:normAutofit/>
          </a:bodyPr>
          <a:lstStyle/>
          <a:p>
            <a:pPr algn="l"/>
            <a:r>
              <a:rPr lang="it-IT" sz="1400" dirty="0"/>
              <a:t>“</a:t>
            </a:r>
            <a:r>
              <a:rPr lang="it-IT" sz="1400" dirty="0" err="1"/>
              <a:t>…Sarebbe</a:t>
            </a:r>
            <a:r>
              <a:rPr lang="it-IT" sz="1400" dirty="0"/>
              <a:t> necessario ridisegnare profondamente la</a:t>
            </a:r>
            <a:br>
              <a:rPr lang="it-IT" sz="1400" dirty="0"/>
            </a:br>
            <a:r>
              <a:rPr lang="it-IT" sz="1400" dirty="0"/>
              <a:t>geografia dei servizi, ridefinendo le modalità di </a:t>
            </a:r>
            <a:br>
              <a:rPr lang="it-IT" sz="1400" dirty="0"/>
            </a:br>
            <a:r>
              <a:rPr lang="it-IT" sz="1400" dirty="0"/>
              <a:t>erogazione degli stessi, sistematizzando modelli </a:t>
            </a:r>
            <a:br>
              <a:rPr lang="it-IT" sz="1400" dirty="0"/>
            </a:br>
            <a:r>
              <a:rPr lang="it-IT" sz="1400" dirty="0"/>
              <a:t>assistenziali basati sulla logica della ‘presa in </a:t>
            </a:r>
            <a:r>
              <a:rPr lang="it-IT" sz="1400" dirty="0" err="1"/>
              <a:t>carico’</a:t>
            </a:r>
            <a:r>
              <a:rPr lang="it-IT" sz="1400" dirty="0"/>
              <a:t> </a:t>
            </a:r>
            <a:br>
              <a:rPr lang="it-IT" sz="1400" dirty="0"/>
            </a:br>
            <a:r>
              <a:rPr lang="it-IT" sz="1400" dirty="0"/>
              <a:t>del </a:t>
            </a:r>
            <a:r>
              <a:rPr lang="it-IT" sz="1400" dirty="0" err="1"/>
              <a:t>paziente…implementando</a:t>
            </a:r>
            <a:r>
              <a:rPr lang="it-IT" sz="1400" dirty="0"/>
              <a:t> soluzioni per garantire </a:t>
            </a:r>
            <a:br>
              <a:rPr lang="it-IT" sz="1400" dirty="0"/>
            </a:br>
            <a:r>
              <a:rPr lang="it-IT" sz="1400" dirty="0"/>
              <a:t>l’integrazione ospedale-territorio, sia di tipo strutturale</a:t>
            </a:r>
            <a:br>
              <a:rPr lang="it-IT" sz="1400" dirty="0"/>
            </a:br>
            <a:r>
              <a:rPr lang="it-IT" sz="1400" dirty="0"/>
              <a:t> sia di tipo </a:t>
            </a:r>
            <a:r>
              <a:rPr lang="it-IT" sz="1400" dirty="0" err="1"/>
              <a:t>funzionale…</a:t>
            </a:r>
            <a:r>
              <a:rPr lang="it-IT" sz="1400" dirty="0"/>
              <a:t>”</a:t>
            </a:r>
            <a:r>
              <a:rPr lang="it-IT" sz="2000" dirty="0"/>
              <a:t/>
            </a:r>
            <a:br>
              <a:rPr lang="it-IT" sz="2000" dirty="0"/>
            </a:br>
            <a:r>
              <a:rPr lang="it-IT" sz="2000" dirty="0"/>
              <a:t/>
            </a:r>
            <a:br>
              <a:rPr lang="it-IT" sz="2000" dirty="0"/>
            </a:br>
            <a:r>
              <a:rPr lang="it-IT" sz="2000" dirty="0"/>
              <a:t/>
            </a:r>
            <a:br>
              <a:rPr lang="it-IT" sz="2000" dirty="0"/>
            </a:br>
            <a:r>
              <a:rPr lang="it-IT" sz="2000" dirty="0"/>
              <a:t/>
            </a:r>
            <a:br>
              <a:rPr lang="it-IT" sz="2000" dirty="0"/>
            </a:br>
            <a:r>
              <a:rPr lang="it-IT" sz="2000" dirty="0"/>
              <a:t/>
            </a:r>
            <a:br>
              <a:rPr lang="it-IT" sz="2000" dirty="0"/>
            </a:br>
            <a:r>
              <a:rPr lang="it-IT" sz="2000" dirty="0"/>
              <a:t/>
            </a:r>
            <a:br>
              <a:rPr lang="it-IT" sz="2000" dirty="0"/>
            </a:br>
            <a:r>
              <a:rPr lang="it-IT" sz="2000" dirty="0"/>
              <a:t/>
            </a:r>
            <a:br>
              <a:rPr lang="it-IT" sz="2000" dirty="0"/>
            </a:br>
            <a:r>
              <a:rPr lang="it-IT" sz="2000" dirty="0"/>
              <a:t/>
            </a:r>
            <a:br>
              <a:rPr lang="it-IT" sz="2000" dirty="0"/>
            </a:br>
            <a:r>
              <a:rPr lang="it-IT" sz="2000" dirty="0"/>
              <a:t/>
            </a:r>
            <a:br>
              <a:rPr lang="it-IT" sz="2000" dirty="0"/>
            </a:br>
            <a:r>
              <a:rPr lang="it-IT" sz="2000" dirty="0"/>
              <a:t/>
            </a:r>
            <a:br>
              <a:rPr lang="it-IT" sz="2000" dirty="0"/>
            </a:br>
            <a:r>
              <a:rPr lang="it-IT" sz="2000" dirty="0"/>
              <a:t/>
            </a:r>
            <a:br>
              <a:rPr lang="it-IT" sz="2000" dirty="0"/>
            </a:br>
            <a:endParaRPr lang="it-IT" sz="2000" dirty="0"/>
          </a:p>
        </p:txBody>
      </p:sp>
      <p:pic>
        <p:nvPicPr>
          <p:cNvPr id="2050" name="Picture 2" descr="C:\Users\5320105\Pictures\la-tempesta-perfetta-293804.jpg"/>
          <p:cNvPicPr>
            <a:picLocks noChangeAspect="1" noChangeArrowheads="1"/>
          </p:cNvPicPr>
          <p:nvPr/>
        </p:nvPicPr>
        <p:blipFill>
          <a:blip r:embed="rId2" cstate="print"/>
          <a:srcRect/>
          <a:stretch>
            <a:fillRect/>
          </a:stretch>
        </p:blipFill>
        <p:spPr bwMode="auto">
          <a:xfrm>
            <a:off x="7064872" y="3336967"/>
            <a:ext cx="2537318" cy="3357348"/>
          </a:xfrm>
          <a:prstGeom prst="rect">
            <a:avLst/>
          </a:prstGeom>
          <a:noFill/>
        </p:spPr>
      </p:pic>
      <p:graphicFrame>
        <p:nvGraphicFramePr>
          <p:cNvPr id="4" name="Grafico 3"/>
          <p:cNvGraphicFramePr/>
          <p:nvPr>
            <p:extLst/>
          </p:nvPr>
        </p:nvGraphicFramePr>
        <p:xfrm>
          <a:off x="6528048" y="162432"/>
          <a:ext cx="3999526" cy="29014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co 4"/>
          <p:cNvGraphicFramePr/>
          <p:nvPr/>
        </p:nvGraphicFramePr>
        <p:xfrm>
          <a:off x="2013859" y="3633851"/>
          <a:ext cx="3794165" cy="2814451"/>
        </p:xfrm>
        <a:graphic>
          <a:graphicData uri="http://schemas.openxmlformats.org/drawingml/2006/chart">
            <c:chart xmlns:c="http://schemas.openxmlformats.org/drawingml/2006/chart" xmlns:r="http://schemas.openxmlformats.org/officeDocument/2006/relationships" r:id="rId4"/>
          </a:graphicData>
        </a:graphic>
      </p:graphicFrame>
      <p:sp>
        <p:nvSpPr>
          <p:cNvPr id="6" name="Rettangolo 5"/>
          <p:cNvSpPr/>
          <p:nvPr/>
        </p:nvSpPr>
        <p:spPr>
          <a:xfrm>
            <a:off x="2263241" y="3182589"/>
            <a:ext cx="2761013" cy="403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Deceduti </a:t>
            </a:r>
            <a:r>
              <a:rPr lang="it-IT" sz="1000" dirty="0" err="1">
                <a:solidFill>
                  <a:schemeClr val="tx1"/>
                </a:solidFill>
              </a:rPr>
              <a:t>onco</a:t>
            </a:r>
            <a:r>
              <a:rPr lang="it-IT" sz="1000" dirty="0">
                <a:solidFill>
                  <a:schemeClr val="tx1"/>
                </a:solidFill>
              </a:rPr>
              <a:t> 2016 luogo del decesso in %</a:t>
            </a:r>
          </a:p>
        </p:txBody>
      </p:sp>
      <p:sp>
        <p:nvSpPr>
          <p:cNvPr id="7" name="Rettangolo 6"/>
          <p:cNvSpPr/>
          <p:nvPr/>
        </p:nvSpPr>
        <p:spPr>
          <a:xfrm>
            <a:off x="1919536" y="6412677"/>
            <a:ext cx="3219016" cy="2968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chemeClr val="tx1"/>
                </a:solidFill>
              </a:rPr>
              <a:t>       casa      </a:t>
            </a:r>
            <a:r>
              <a:rPr lang="it-IT" sz="1000" dirty="0" err="1">
                <a:solidFill>
                  <a:schemeClr val="tx1"/>
                </a:solidFill>
              </a:rPr>
              <a:t>hospice</a:t>
            </a:r>
            <a:r>
              <a:rPr lang="it-IT" sz="1000" dirty="0">
                <a:solidFill>
                  <a:schemeClr val="tx1"/>
                </a:solidFill>
              </a:rPr>
              <a:t>        ospedale          RSA              altro</a:t>
            </a:r>
          </a:p>
        </p:txBody>
      </p:sp>
      <p:sp>
        <p:nvSpPr>
          <p:cNvPr id="8" name="Rettangolo 7"/>
          <p:cNvSpPr/>
          <p:nvPr/>
        </p:nvSpPr>
        <p:spPr>
          <a:xfrm>
            <a:off x="7108374" y="1"/>
            <a:ext cx="2556163" cy="30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tx1"/>
                </a:solidFill>
              </a:rPr>
              <a:t>Deceduti </a:t>
            </a:r>
            <a:r>
              <a:rPr lang="it-IT" sz="1000" dirty="0" err="1">
                <a:solidFill>
                  <a:schemeClr val="tx1"/>
                </a:solidFill>
              </a:rPr>
              <a:t>onco</a:t>
            </a:r>
            <a:r>
              <a:rPr lang="it-IT" sz="1000" dirty="0">
                <a:solidFill>
                  <a:schemeClr val="tx1"/>
                </a:solidFill>
              </a:rPr>
              <a:t> 2016 luogo del decesso </a:t>
            </a:r>
          </a:p>
        </p:txBody>
      </p:sp>
      <p:sp>
        <p:nvSpPr>
          <p:cNvPr id="9" name="Rettangolo 8"/>
          <p:cNvSpPr/>
          <p:nvPr/>
        </p:nvSpPr>
        <p:spPr>
          <a:xfrm>
            <a:off x="6456040" y="2996953"/>
            <a:ext cx="3456384" cy="2968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solidFill>
                  <a:schemeClr val="tx1"/>
                </a:solidFill>
              </a:rPr>
              <a:t>                casa      </a:t>
            </a:r>
            <a:r>
              <a:rPr lang="it-IT" sz="1000" dirty="0" err="1">
                <a:solidFill>
                  <a:schemeClr val="tx1"/>
                </a:solidFill>
              </a:rPr>
              <a:t>hospice</a:t>
            </a:r>
            <a:r>
              <a:rPr lang="it-IT" sz="1000" dirty="0">
                <a:solidFill>
                  <a:schemeClr val="tx1"/>
                </a:solidFill>
              </a:rPr>
              <a:t>     ospedale        RSA    altro        totale</a:t>
            </a:r>
          </a:p>
        </p:txBody>
      </p:sp>
    </p:spTree>
    <p:extLst>
      <p:ext uri="{BB962C8B-B14F-4D97-AF65-F5344CB8AC3E}">
        <p14:creationId xmlns:p14="http://schemas.microsoft.com/office/powerpoint/2010/main" xmlns="" val="4087252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2355273"/>
            <a:ext cx="9144000" cy="1759526"/>
          </a:xfrm>
          <a:ln>
            <a:solidFill>
              <a:srgbClr val="002060"/>
            </a:solidFill>
          </a:ln>
        </p:spPr>
        <p:txBody>
          <a:bodyPr>
            <a:normAutofit/>
          </a:bodyPr>
          <a:lstStyle/>
          <a:p>
            <a:r>
              <a:rPr lang="it-IT" sz="2400" dirty="0"/>
              <a:t>Alcuni aspetti interessanti</a:t>
            </a:r>
          </a:p>
        </p:txBody>
      </p:sp>
      <p:sp>
        <p:nvSpPr>
          <p:cNvPr id="3" name="Sottotitolo 2"/>
          <p:cNvSpPr>
            <a:spLocks noGrp="1"/>
          </p:cNvSpPr>
          <p:nvPr>
            <p:ph type="subTitle" idx="1"/>
          </p:nvPr>
        </p:nvSpPr>
        <p:spPr>
          <a:xfrm>
            <a:off x="1524000" y="4488873"/>
            <a:ext cx="9144000" cy="1676399"/>
          </a:xfrm>
          <a:ln>
            <a:solidFill>
              <a:srgbClr val="C00000"/>
            </a:solidFill>
          </a:ln>
        </p:spPr>
        <p:txBody>
          <a:bodyPr/>
          <a:lstStyle/>
          <a:p>
            <a:r>
              <a:rPr lang="it-IT" dirty="0" smtClean="0">
                <a:solidFill>
                  <a:schemeClr val="tx1"/>
                </a:solidFill>
              </a:rPr>
              <a:t>La comunicazione con i pazienti</a:t>
            </a:r>
          </a:p>
        </p:txBody>
      </p:sp>
      <p:pic>
        <p:nvPicPr>
          <p:cNvPr id="6" name="Immagin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05745" y="662430"/>
            <a:ext cx="2895600" cy="1077044"/>
          </a:xfrm>
          <a:prstGeom prst="rect">
            <a:avLst/>
          </a:prstGeom>
          <a:ln>
            <a:solidFill>
              <a:schemeClr val="tx1"/>
            </a:solidFill>
          </a:ln>
        </p:spPr>
      </p:pic>
    </p:spTree>
    <p:extLst>
      <p:ext uri="{BB962C8B-B14F-4D97-AF65-F5344CB8AC3E}">
        <p14:creationId xmlns:p14="http://schemas.microsoft.com/office/powerpoint/2010/main" xmlns="" val="3725277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647728" y="260648"/>
            <a:ext cx="655272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Salute: </a:t>
            </a:r>
            <a:r>
              <a:rPr lang="it-IT" sz="1600" i="1" dirty="0"/>
              <a:t>è la misura in cui un gruppo o un individuo possono, da un lato, realizzare le proprie ambizioni e soddisfare i propri bisogni e dall’altro, evolversi con l’ambiente o adattarsi a questo. La salute è percepita come risorsa della vita quotidiana e non come mero scopo della vita</a:t>
            </a:r>
            <a:endParaRPr lang="it-IT" sz="1600" dirty="0"/>
          </a:p>
        </p:txBody>
      </p:sp>
      <p:cxnSp>
        <p:nvCxnSpPr>
          <p:cNvPr id="4" name="Connettore 2 3"/>
          <p:cNvCxnSpPr/>
          <p:nvPr/>
        </p:nvCxnSpPr>
        <p:spPr>
          <a:xfrm>
            <a:off x="6960096" y="1484784"/>
            <a:ext cx="72008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6960096" y="2564904"/>
            <a:ext cx="3528392" cy="4032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Partecipazione</a:t>
            </a:r>
            <a:r>
              <a:rPr lang="it-IT" sz="1400" dirty="0"/>
              <a:t>: è il coinvolgimento in una situazione di vita.</a:t>
            </a:r>
            <a:br>
              <a:rPr lang="it-IT" sz="1400" dirty="0"/>
            </a:br>
            <a:r>
              <a:rPr lang="it-IT" sz="1400" dirty="0"/>
              <a:t/>
            </a:r>
            <a:br>
              <a:rPr lang="it-IT" sz="1400" dirty="0"/>
            </a:br>
            <a:r>
              <a:rPr lang="it-IT" sz="1400" dirty="0"/>
              <a:t>Le restrizioni alla partecipazione sono i problemi che un individuo può sperimentare nel coinvolgimento </a:t>
            </a:r>
            <a:br>
              <a:rPr lang="it-IT" sz="1400" dirty="0"/>
            </a:br>
            <a:r>
              <a:rPr lang="it-IT" sz="1400" dirty="0"/>
              <a:t>nelle situazioni di vita</a:t>
            </a:r>
            <a:br>
              <a:rPr lang="it-IT" sz="1400" dirty="0"/>
            </a:br>
            <a:r>
              <a:rPr lang="it-IT" sz="1400" dirty="0"/>
              <a:t/>
            </a:r>
            <a:br>
              <a:rPr lang="it-IT" sz="1400" dirty="0"/>
            </a:br>
            <a:r>
              <a:rPr lang="it-IT" sz="1400" b="1" dirty="0"/>
              <a:t>Capacità</a:t>
            </a:r>
            <a:r>
              <a:rPr lang="it-IT" sz="1400" dirty="0"/>
              <a:t>: abilità di un individuo nell’eseguire un compito o una azione.</a:t>
            </a:r>
            <a:br>
              <a:rPr lang="it-IT" sz="1400" dirty="0"/>
            </a:br>
            <a:r>
              <a:rPr lang="it-IT" sz="1400" dirty="0"/>
              <a:t/>
            </a:r>
            <a:br>
              <a:rPr lang="it-IT" sz="1400" dirty="0"/>
            </a:br>
            <a:r>
              <a:rPr lang="it-IT" sz="1400" dirty="0"/>
              <a:t>Attitudine che hanno le persone a </a:t>
            </a:r>
            <a:r>
              <a:rPr lang="it-IT" sz="1400" u="sng" dirty="0"/>
              <a:t>cambiare</a:t>
            </a:r>
            <a:r>
              <a:rPr lang="it-IT" sz="1400" dirty="0"/>
              <a:t> </a:t>
            </a:r>
            <a:br>
              <a:rPr lang="it-IT" sz="1400" dirty="0"/>
            </a:br>
            <a:r>
              <a:rPr lang="it-IT" sz="1400" dirty="0"/>
              <a:t>gli stimoli ambientali</a:t>
            </a:r>
            <a:r>
              <a:rPr lang="it-IT" sz="1600" dirty="0"/>
              <a:t/>
            </a:r>
            <a:br>
              <a:rPr lang="it-IT" sz="1600" dirty="0"/>
            </a:br>
            <a:endParaRPr lang="it-IT" sz="1600" dirty="0"/>
          </a:p>
        </p:txBody>
      </p:sp>
      <p:sp>
        <p:nvSpPr>
          <p:cNvPr id="10" name="Rettangolo 9"/>
          <p:cNvSpPr/>
          <p:nvPr/>
        </p:nvSpPr>
        <p:spPr>
          <a:xfrm>
            <a:off x="1775520" y="2564904"/>
            <a:ext cx="3240360" cy="4032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Attività</a:t>
            </a:r>
            <a:r>
              <a:rPr lang="it-IT" sz="1400" dirty="0"/>
              <a:t>: esecuzione di un compito o di un’azione da parte di un individuo. </a:t>
            </a:r>
            <a:br>
              <a:rPr lang="it-IT" sz="1400" dirty="0"/>
            </a:br>
            <a:r>
              <a:rPr lang="it-IT" sz="1400" dirty="0"/>
              <a:t/>
            </a:r>
            <a:br>
              <a:rPr lang="it-IT" sz="1400" dirty="0"/>
            </a:br>
            <a:r>
              <a:rPr lang="it-IT" sz="1400" dirty="0"/>
              <a:t/>
            </a:r>
            <a:br>
              <a:rPr lang="it-IT" sz="1400" dirty="0"/>
            </a:br>
            <a:r>
              <a:rPr lang="it-IT" sz="1400" b="1" dirty="0"/>
              <a:t>Performance</a:t>
            </a:r>
            <a:r>
              <a:rPr lang="it-IT" sz="1400" dirty="0"/>
              <a:t>: quello che un individuo fa nel suo ambiente naturale</a:t>
            </a:r>
            <a:br>
              <a:rPr lang="it-IT" sz="1400" dirty="0"/>
            </a:br>
            <a:r>
              <a:rPr lang="it-IT" sz="1400" dirty="0"/>
              <a:t/>
            </a:r>
            <a:br>
              <a:rPr lang="it-IT" sz="1400" dirty="0"/>
            </a:br>
            <a:r>
              <a:rPr lang="it-IT" sz="1400" dirty="0"/>
              <a:t>Attitudine che hanno le persone ad </a:t>
            </a:r>
            <a:r>
              <a:rPr lang="it-IT" sz="1400" u="sng" dirty="0"/>
              <a:t>adattarsi</a:t>
            </a:r>
            <a:r>
              <a:rPr lang="it-IT" sz="1400" dirty="0"/>
              <a:t> </a:t>
            </a:r>
            <a:br>
              <a:rPr lang="it-IT" sz="1400" dirty="0"/>
            </a:br>
            <a:r>
              <a:rPr lang="it-IT" sz="1400" dirty="0"/>
              <a:t>agli stimoli ambientali</a:t>
            </a:r>
          </a:p>
        </p:txBody>
      </p:sp>
      <p:cxnSp>
        <p:nvCxnSpPr>
          <p:cNvPr id="12" name="Connettore 2 11"/>
          <p:cNvCxnSpPr/>
          <p:nvPr/>
        </p:nvCxnSpPr>
        <p:spPr>
          <a:xfrm flipH="1">
            <a:off x="4655840" y="1484784"/>
            <a:ext cx="72008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2" descr="C:\Users\5320105\Pictures\COP_ICF_7946-431-4.jpg"/>
          <p:cNvPicPr>
            <a:picLocks noChangeAspect="1" noChangeArrowheads="1"/>
          </p:cNvPicPr>
          <p:nvPr/>
        </p:nvPicPr>
        <p:blipFill>
          <a:blip r:embed="rId2" cstate="print"/>
          <a:srcRect/>
          <a:stretch>
            <a:fillRect/>
          </a:stretch>
        </p:blipFill>
        <p:spPr bwMode="auto">
          <a:xfrm>
            <a:off x="1775522" y="245017"/>
            <a:ext cx="1656183" cy="2247880"/>
          </a:xfrm>
          <a:prstGeom prst="rect">
            <a:avLst/>
          </a:prstGeom>
          <a:noFill/>
        </p:spPr>
      </p:pic>
      <p:sp>
        <p:nvSpPr>
          <p:cNvPr id="19" name="Rettangolo 18"/>
          <p:cNvSpPr/>
          <p:nvPr/>
        </p:nvSpPr>
        <p:spPr>
          <a:xfrm>
            <a:off x="5087888" y="3356992"/>
            <a:ext cx="1800200" cy="1800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B050"/>
                </a:solidFill>
              </a:rPr>
              <a:t>Qualità della vita</a:t>
            </a:r>
          </a:p>
        </p:txBody>
      </p:sp>
    </p:spTree>
    <p:extLst>
      <p:ext uri="{BB962C8B-B14F-4D97-AF65-F5344CB8AC3E}">
        <p14:creationId xmlns:p14="http://schemas.microsoft.com/office/powerpoint/2010/main" xmlns="" val="355662067"/>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79576" y="274638"/>
            <a:ext cx="7002778" cy="6178698"/>
          </a:xfrm>
        </p:spPr>
        <p:txBody>
          <a:bodyPr>
            <a:normAutofit/>
          </a:bodyPr>
          <a:lstStyle/>
          <a:p>
            <a:pPr algn="just"/>
            <a:r>
              <a:rPr lang="it-IT" sz="2400" dirty="0"/>
              <a:t>“ </a:t>
            </a:r>
            <a:r>
              <a:rPr lang="it-IT" sz="2400" dirty="0" err="1"/>
              <a:t>…insomma</a:t>
            </a:r>
            <a:r>
              <a:rPr lang="it-IT" sz="2400" dirty="0"/>
              <a:t>, se proprio me lo devi dire, se è davvero arrivato il mio momento, io ritengo che dovresti farlo con speciale delicatezza perché non è che mi stai informando che si è liberato il tavolo per la pizza. </a:t>
            </a:r>
            <a:br>
              <a:rPr lang="it-IT" sz="2400" dirty="0"/>
            </a:br>
            <a:r>
              <a:rPr lang="it-IT" sz="2400" dirty="0"/>
              <a:t>Quei dieci minuti per elargire uno straccio di spiegazione val la pena di trovarli, con o senza cognomi illustri. Cioè, lo hai deciso cosa vuoi fare da grande e ti capiterà di vedere ogni giorno gente che sta male e soffre e siccome mi pare che sia un mio diritto di essere umano oltre che di paziente di essere messa al corrente in modo attento e soprattutto sensibile che la mia mammella sta tentando di eliminarmi, </a:t>
            </a:r>
            <a:br>
              <a:rPr lang="it-IT" sz="2400" dirty="0"/>
            </a:br>
            <a:r>
              <a:rPr lang="it-IT" sz="2400" b="1" dirty="0"/>
              <a:t>tu esercitati</a:t>
            </a:r>
            <a:r>
              <a:rPr lang="it-IT" sz="2400" dirty="0"/>
              <a:t>. Non dovrebbe essere tollerato nessun altro modo”</a:t>
            </a:r>
          </a:p>
        </p:txBody>
      </p:sp>
      <p:pic>
        <p:nvPicPr>
          <p:cNvPr id="1026" name="Picture 2" descr="C:\Users\5320105\Pictures\aiom.jpg"/>
          <p:cNvPicPr>
            <a:picLocks noChangeAspect="1" noChangeArrowheads="1"/>
          </p:cNvPicPr>
          <p:nvPr/>
        </p:nvPicPr>
        <p:blipFill>
          <a:blip r:embed="rId2" cstate="print"/>
          <a:srcRect/>
          <a:stretch>
            <a:fillRect/>
          </a:stretch>
        </p:blipFill>
        <p:spPr bwMode="auto">
          <a:xfrm>
            <a:off x="9192344" y="5661248"/>
            <a:ext cx="1157288" cy="876300"/>
          </a:xfrm>
          <a:prstGeom prst="rect">
            <a:avLst/>
          </a:prstGeom>
          <a:noFill/>
        </p:spPr>
      </p:pic>
    </p:spTree>
    <p:extLst>
      <p:ext uri="{BB962C8B-B14F-4D97-AF65-F5344CB8AC3E}">
        <p14:creationId xmlns:p14="http://schemas.microsoft.com/office/powerpoint/2010/main" xmlns="" val="1830315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476674"/>
            <a:ext cx="7855676" cy="792087"/>
          </a:xfrm>
        </p:spPr>
        <p:txBody>
          <a:bodyPr>
            <a:normAutofit/>
          </a:bodyPr>
          <a:lstStyle/>
          <a:p>
            <a:pPr algn="ctr"/>
            <a:r>
              <a:rPr lang="it-IT" sz="3200" b="1" dirty="0"/>
              <a:t>I PARADIGMI DELLE CURE PALLIATIVE</a:t>
            </a:r>
            <a:endParaRPr lang="it-IT" sz="3200" dirty="0"/>
          </a:p>
        </p:txBody>
      </p:sp>
      <p:sp>
        <p:nvSpPr>
          <p:cNvPr id="3" name="Segnaposto contenuto 2"/>
          <p:cNvSpPr>
            <a:spLocks noGrp="1"/>
          </p:cNvSpPr>
          <p:nvPr>
            <p:ph idx="1"/>
          </p:nvPr>
        </p:nvSpPr>
        <p:spPr>
          <a:xfrm>
            <a:off x="2063552" y="1600200"/>
            <a:ext cx="7118548" cy="4853136"/>
          </a:xfrm>
        </p:spPr>
        <p:txBody>
          <a:bodyPr>
            <a:normAutofit fontScale="85000" lnSpcReduction="20000"/>
          </a:bodyPr>
          <a:lstStyle/>
          <a:p>
            <a:r>
              <a:rPr lang="it-IT" dirty="0"/>
              <a:t>AUTENTICITA</a:t>
            </a:r>
            <a:r>
              <a:rPr lang="it-IT" dirty="0" smtClean="0"/>
              <a:t>’ </a:t>
            </a:r>
            <a:r>
              <a:rPr lang="it-IT" sz="1700" dirty="0"/>
              <a:t>la dimensione narrativa dell’aspetto dialogico</a:t>
            </a:r>
          </a:p>
          <a:p>
            <a:endParaRPr lang="it-IT" dirty="0"/>
          </a:p>
          <a:p>
            <a:r>
              <a:rPr lang="it-IT" dirty="0" smtClean="0"/>
              <a:t>APPROPRIATEZZA </a:t>
            </a:r>
            <a:r>
              <a:rPr lang="it-IT" sz="1700" dirty="0"/>
              <a:t>rispondere ad un preciso bisogno nella sua concretezza</a:t>
            </a:r>
          </a:p>
          <a:p>
            <a:endParaRPr lang="it-IT" dirty="0"/>
          </a:p>
          <a:p>
            <a:r>
              <a:rPr lang="it-IT" dirty="0" smtClean="0"/>
              <a:t>ADEGUATEZZA </a:t>
            </a:r>
            <a:r>
              <a:rPr lang="it-IT" sz="1700" dirty="0"/>
              <a:t>rispettare le regole della progressività e della continuità</a:t>
            </a:r>
          </a:p>
          <a:p>
            <a:endParaRPr lang="it-IT" dirty="0"/>
          </a:p>
          <a:p>
            <a:r>
              <a:rPr lang="it-IT" dirty="0" smtClean="0"/>
              <a:t>TRASPARENZA </a:t>
            </a:r>
            <a:r>
              <a:rPr lang="it-IT" sz="1700" dirty="0"/>
              <a:t>comunicare in modo semplice ed efficace</a:t>
            </a:r>
          </a:p>
          <a:p>
            <a:endParaRPr lang="it-IT" dirty="0"/>
          </a:p>
          <a:p>
            <a:r>
              <a:rPr lang="it-IT" dirty="0" smtClean="0"/>
              <a:t>CONDIVISIONE </a:t>
            </a:r>
            <a:r>
              <a:rPr lang="it-IT" sz="1700" dirty="0"/>
              <a:t>calore umano, empatia, ascolto</a:t>
            </a:r>
          </a:p>
          <a:p>
            <a:endParaRPr lang="it-IT" dirty="0"/>
          </a:p>
          <a:p>
            <a:r>
              <a:rPr lang="it-IT" dirty="0" smtClean="0"/>
              <a:t>RECIPROCITA’ </a:t>
            </a:r>
            <a:r>
              <a:rPr lang="it-IT" sz="1700" dirty="0"/>
              <a:t>rapporto per quanto possibile simmetrico</a:t>
            </a:r>
          </a:p>
          <a:p>
            <a:pPr>
              <a:buNone/>
            </a:pPr>
            <a:endParaRPr lang="it-IT" sz="1600" dirty="0"/>
          </a:p>
          <a:p>
            <a:pPr>
              <a:buNone/>
            </a:pPr>
            <a:r>
              <a:rPr lang="it-IT" sz="1600" dirty="0"/>
              <a:t>Cortesia della dottoressa Fiorenza Barbato</a:t>
            </a:r>
          </a:p>
        </p:txBody>
      </p:sp>
      <p:pic>
        <p:nvPicPr>
          <p:cNvPr id="4" name="Picture 7" descr="180698_151652171555823_132778330109874_254781_574951_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97512" y="2803410"/>
            <a:ext cx="1701998" cy="30257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3763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07568" y="0"/>
            <a:ext cx="8136904" cy="6624736"/>
          </a:xfrm>
        </p:spPr>
        <p:txBody>
          <a:bodyPr>
            <a:normAutofit/>
          </a:bodyPr>
          <a:lstStyle/>
          <a:p>
            <a:pPr algn="r"/>
            <a:r>
              <a:rPr lang="it-IT" sz="2000" dirty="0"/>
              <a:t/>
            </a:r>
            <a:br>
              <a:rPr lang="it-IT" sz="2000" dirty="0"/>
            </a:br>
            <a:r>
              <a:rPr lang="it-IT" sz="2000" dirty="0"/>
              <a:t>Rifiuto e isolamento</a:t>
            </a:r>
            <a:br>
              <a:rPr lang="it-IT" sz="2000" dirty="0"/>
            </a:br>
            <a:r>
              <a:rPr lang="it-IT" sz="2000" dirty="0"/>
              <a:t>La collera</a:t>
            </a:r>
            <a:br>
              <a:rPr lang="it-IT" sz="2000" dirty="0"/>
            </a:br>
            <a:r>
              <a:rPr lang="it-IT" sz="2000" dirty="0"/>
              <a:t>Venire a patti</a:t>
            </a:r>
            <a:br>
              <a:rPr lang="it-IT" sz="2000" dirty="0"/>
            </a:br>
            <a:r>
              <a:rPr lang="it-IT" sz="2000" dirty="0"/>
              <a:t>La depressione</a:t>
            </a:r>
            <a:br>
              <a:rPr lang="it-IT" sz="2000" dirty="0"/>
            </a:br>
            <a:r>
              <a:rPr lang="it-IT" sz="2000" dirty="0"/>
              <a:t>L’accettazione</a:t>
            </a:r>
            <a:br>
              <a:rPr lang="it-IT" sz="2000" dirty="0"/>
            </a:br>
            <a:r>
              <a:rPr lang="it-IT" sz="2000" dirty="0"/>
              <a:t>La speranza</a:t>
            </a:r>
            <a:br>
              <a:rPr lang="it-IT" sz="2000" dirty="0"/>
            </a:br>
            <a:r>
              <a:rPr lang="it-IT" sz="2000" dirty="0"/>
              <a:t/>
            </a:r>
            <a:br>
              <a:rPr lang="it-IT" sz="2000" dirty="0"/>
            </a:br>
            <a:r>
              <a:rPr lang="it-IT" sz="2000" dirty="0"/>
              <a:t/>
            </a:r>
            <a:br>
              <a:rPr lang="it-IT" sz="2000" dirty="0"/>
            </a:br>
            <a:r>
              <a:rPr lang="it-IT" sz="2000" dirty="0"/>
              <a:t/>
            </a:r>
            <a:br>
              <a:rPr lang="it-IT" sz="2000" dirty="0"/>
            </a:br>
            <a:r>
              <a:rPr lang="it-IT" sz="2000" dirty="0"/>
              <a:t/>
            </a:r>
            <a:br>
              <a:rPr lang="it-IT" sz="2000" dirty="0"/>
            </a:br>
            <a:r>
              <a:rPr lang="it-IT" sz="2000" dirty="0"/>
              <a:t/>
            </a:r>
            <a:br>
              <a:rPr lang="it-IT" sz="2000" dirty="0"/>
            </a:br>
            <a:r>
              <a:rPr lang="it-IT" sz="2000" dirty="0"/>
              <a:t/>
            </a:r>
            <a:br>
              <a:rPr lang="it-IT" sz="2000" dirty="0"/>
            </a:br>
            <a:r>
              <a:rPr lang="it-IT" sz="2000" dirty="0"/>
              <a:t/>
            </a:r>
            <a:br>
              <a:rPr lang="it-IT" sz="2000" dirty="0"/>
            </a:br>
            <a:r>
              <a:rPr lang="it-IT" sz="2000" dirty="0"/>
              <a:t/>
            </a:r>
            <a:br>
              <a:rPr lang="it-IT" sz="2000" dirty="0"/>
            </a:br>
            <a:r>
              <a:rPr lang="it-IT" sz="2000" dirty="0"/>
              <a:t/>
            </a:r>
            <a:br>
              <a:rPr lang="it-IT" sz="2000" dirty="0"/>
            </a:br>
            <a:r>
              <a:rPr lang="it-IT" sz="2000" dirty="0"/>
              <a:t/>
            </a:r>
            <a:br>
              <a:rPr lang="it-IT" sz="2000" dirty="0"/>
            </a:br>
            <a:r>
              <a:rPr lang="it-IT" sz="2000" dirty="0"/>
              <a:t/>
            </a:r>
            <a:br>
              <a:rPr lang="it-IT" sz="2000" dirty="0"/>
            </a:br>
            <a:r>
              <a:rPr lang="it-IT" sz="2000" dirty="0"/>
              <a:t/>
            </a:r>
            <a:br>
              <a:rPr lang="it-IT" sz="2000" dirty="0"/>
            </a:br>
            <a:endParaRPr lang="it-IT" sz="2000" dirty="0"/>
          </a:p>
        </p:txBody>
      </p:sp>
      <p:pic>
        <p:nvPicPr>
          <p:cNvPr id="1026" name="Picture 2" descr="C:\Users\5320105\Pictures\n2676284.jpg"/>
          <p:cNvPicPr>
            <a:picLocks noChangeAspect="1" noChangeArrowheads="1"/>
          </p:cNvPicPr>
          <p:nvPr/>
        </p:nvPicPr>
        <p:blipFill>
          <a:blip r:embed="rId2" cstate="print"/>
          <a:srcRect/>
          <a:stretch>
            <a:fillRect/>
          </a:stretch>
        </p:blipFill>
        <p:spPr bwMode="auto">
          <a:xfrm>
            <a:off x="6096001" y="1916832"/>
            <a:ext cx="2241153" cy="3528392"/>
          </a:xfrm>
          <a:prstGeom prst="rect">
            <a:avLst/>
          </a:prstGeom>
          <a:noFill/>
        </p:spPr>
      </p:pic>
      <p:pic>
        <p:nvPicPr>
          <p:cNvPr id="1027" name="Picture 3" descr="C:\Users\5320105\Pictures\kubler_ross_change_curve.jpg"/>
          <p:cNvPicPr>
            <a:picLocks noChangeAspect="1" noChangeArrowheads="1"/>
          </p:cNvPicPr>
          <p:nvPr/>
        </p:nvPicPr>
        <p:blipFill>
          <a:blip r:embed="rId3" cstate="print"/>
          <a:srcRect/>
          <a:stretch>
            <a:fillRect/>
          </a:stretch>
        </p:blipFill>
        <p:spPr bwMode="auto">
          <a:xfrm>
            <a:off x="4915627" y="3992671"/>
            <a:ext cx="4382244" cy="2880320"/>
          </a:xfrm>
          <a:prstGeom prst="rect">
            <a:avLst/>
          </a:prstGeom>
          <a:noFill/>
        </p:spPr>
      </p:pic>
      <p:pic>
        <p:nvPicPr>
          <p:cNvPr id="5" name="Immagine 4"/>
          <p:cNvPicPr>
            <a:picLocks noChangeAspect="1"/>
          </p:cNvPicPr>
          <p:nvPr/>
        </p:nvPicPr>
        <p:blipFill>
          <a:blip r:embed="rId4" cstate="print"/>
          <a:stretch>
            <a:fillRect/>
          </a:stretch>
        </p:blipFill>
        <p:spPr>
          <a:xfrm>
            <a:off x="2848359" y="96561"/>
            <a:ext cx="1782196" cy="2736302"/>
          </a:xfrm>
          <a:prstGeom prst="rect">
            <a:avLst/>
          </a:prstGeom>
        </p:spPr>
      </p:pic>
      <p:pic>
        <p:nvPicPr>
          <p:cNvPr id="6" name="Picture 2"/>
          <p:cNvPicPr>
            <a:picLocks noChangeAspect="1" noChangeArrowheads="1"/>
          </p:cNvPicPr>
          <p:nvPr/>
        </p:nvPicPr>
        <p:blipFill>
          <a:blip r:embed="rId5" cstate="print"/>
          <a:srcRect/>
          <a:stretch>
            <a:fillRect/>
          </a:stretch>
        </p:blipFill>
        <p:spPr bwMode="auto">
          <a:xfrm>
            <a:off x="2956371" y="3717032"/>
            <a:ext cx="1674185" cy="2395972"/>
          </a:xfrm>
          <a:prstGeom prst="rect">
            <a:avLst/>
          </a:prstGeom>
          <a:noFill/>
          <a:ln w="9525" algn="ctr">
            <a:noFill/>
            <a:miter lim="800000"/>
            <a:headEnd/>
            <a:tailEnd/>
          </a:ln>
        </p:spPr>
      </p:pic>
      <p:pic>
        <p:nvPicPr>
          <p:cNvPr id="7" name="Picture 2" descr="C:\Users\5320105\Pictures\buckman.png"/>
          <p:cNvPicPr>
            <a:picLocks noChangeAspect="1" noChangeArrowheads="1"/>
          </p:cNvPicPr>
          <p:nvPr/>
        </p:nvPicPr>
        <p:blipFill>
          <a:blip r:embed="rId6" cstate="print"/>
          <a:srcRect/>
          <a:stretch>
            <a:fillRect/>
          </a:stretch>
        </p:blipFill>
        <p:spPr bwMode="auto">
          <a:xfrm>
            <a:off x="4883287" y="60556"/>
            <a:ext cx="1512168" cy="2808312"/>
          </a:xfrm>
          <a:prstGeom prst="rect">
            <a:avLst/>
          </a:prstGeom>
          <a:noFill/>
        </p:spPr>
      </p:pic>
    </p:spTree>
    <p:extLst>
      <p:ext uri="{BB962C8B-B14F-4D97-AF65-F5344CB8AC3E}">
        <p14:creationId xmlns:p14="http://schemas.microsoft.com/office/powerpoint/2010/main" xmlns="" val="200559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09900" y="274638"/>
            <a:ext cx="6172200" cy="6250706"/>
          </a:xfrm>
        </p:spPr>
        <p:txBody>
          <a:bodyPr/>
          <a:lstStyle/>
          <a:p>
            <a:endParaRPr lang="it-IT" dirty="0"/>
          </a:p>
        </p:txBody>
      </p:sp>
      <p:pic>
        <p:nvPicPr>
          <p:cNvPr id="14338" name="Picture 2"/>
          <p:cNvPicPr>
            <a:picLocks noChangeAspect="1" noChangeArrowheads="1"/>
          </p:cNvPicPr>
          <p:nvPr/>
        </p:nvPicPr>
        <p:blipFill>
          <a:blip r:embed="rId2" cstate="print"/>
          <a:srcRect/>
          <a:stretch>
            <a:fillRect/>
          </a:stretch>
        </p:blipFill>
        <p:spPr bwMode="auto">
          <a:xfrm>
            <a:off x="2838450" y="171450"/>
            <a:ext cx="6515100" cy="6515100"/>
          </a:xfrm>
          <a:prstGeom prst="rect">
            <a:avLst/>
          </a:prstGeom>
          <a:noFill/>
          <a:ln w="9525">
            <a:noFill/>
            <a:miter lim="800000"/>
            <a:headEnd/>
            <a:tailEnd/>
          </a:ln>
        </p:spPr>
      </p:pic>
    </p:spTree>
    <p:extLst>
      <p:ext uri="{BB962C8B-B14F-4D97-AF65-F5344CB8AC3E}">
        <p14:creationId xmlns:p14="http://schemas.microsoft.com/office/powerpoint/2010/main" xmlns="" val="30591940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a:spLocks noChangeArrowheads="1"/>
          </p:cNvSpPr>
          <p:nvPr/>
        </p:nvSpPr>
        <p:spPr bwMode="auto">
          <a:xfrm>
            <a:off x="4367808" y="2780928"/>
            <a:ext cx="3312368" cy="300082"/>
          </a:xfrm>
          <a:prstGeom prst="rect">
            <a:avLst/>
          </a:prstGeom>
          <a:gradFill rotWithShape="1">
            <a:gsLst>
              <a:gs pos="0">
                <a:srgbClr val="FFCE88"/>
              </a:gs>
              <a:gs pos="35001">
                <a:srgbClr val="FFDBAC"/>
              </a:gs>
              <a:gs pos="100000">
                <a:srgbClr val="FFF0DC"/>
              </a:gs>
            </a:gsLst>
            <a:lin ang="16200000" scaled="1"/>
          </a:gradFill>
          <a:ln w="9525">
            <a:solidFill>
              <a:schemeClr val="tx1"/>
            </a:solidFill>
            <a:miter lim="800000"/>
            <a:headEnd/>
            <a:tailEnd/>
          </a:ln>
          <a:effectLst>
            <a:outerShdw blurRad="63500" dist="20000" dir="5400000" rotWithShape="0">
              <a:srgbClr val="000000">
                <a:alpha val="37999"/>
              </a:srgbClr>
            </a:outerShdw>
          </a:effectLst>
        </p:spPr>
        <p:txBody>
          <a:bodyPr wrap="square">
            <a:spAutoFit/>
          </a:bodyPr>
          <a:lstStyle/>
          <a:p>
            <a:pPr>
              <a:defRPr/>
            </a:pPr>
            <a:r>
              <a:rPr lang="it-IT" sz="1350" b="1" i="1" dirty="0">
                <a:solidFill>
                  <a:srgbClr val="000000"/>
                </a:solidFill>
                <a:latin typeface="Century" charset="0"/>
                <a:ea typeface="ＭＳ Ｐゴシック" charset="-128"/>
              </a:rPr>
              <a:t>LEGGE 22 dicembre 2017, </a:t>
            </a:r>
            <a:r>
              <a:rPr lang="it-IT" sz="1350" b="1" dirty="0">
                <a:solidFill>
                  <a:srgbClr val="000000"/>
                </a:solidFill>
                <a:latin typeface="Century" charset="0"/>
                <a:ea typeface="ＭＳ Ｐゴシック" charset="-128"/>
              </a:rPr>
              <a:t>n.219</a:t>
            </a:r>
          </a:p>
        </p:txBody>
      </p:sp>
      <p:sp>
        <p:nvSpPr>
          <p:cNvPr id="5" name="Rettangolo 4"/>
          <p:cNvSpPr>
            <a:spLocks noChangeArrowheads="1"/>
          </p:cNvSpPr>
          <p:nvPr/>
        </p:nvSpPr>
        <p:spPr bwMode="auto">
          <a:xfrm>
            <a:off x="3017658" y="3717032"/>
            <a:ext cx="6048672" cy="1296144"/>
          </a:xfrm>
          <a:prstGeom prst="rect">
            <a:avLst/>
          </a:prstGeom>
          <a:gradFill rotWithShape="1">
            <a:gsLst>
              <a:gs pos="0">
                <a:srgbClr val="D9EAC6"/>
              </a:gs>
              <a:gs pos="35001">
                <a:srgbClr val="E3F0D6"/>
              </a:gs>
              <a:gs pos="100000">
                <a:srgbClr val="F4FAEF"/>
              </a:gs>
            </a:gsLst>
            <a:lin ang="16200000" scaled="1"/>
          </a:gradFill>
          <a:ln w="9525">
            <a:solidFill>
              <a:srgbClr val="A1B28E"/>
            </a:solidFill>
            <a:miter lim="800000"/>
            <a:headEnd/>
            <a:tailEnd/>
          </a:ln>
          <a:effectLst>
            <a:outerShdw blurRad="63500" dist="38100" dir="5400000" algn="t" rotWithShape="0">
              <a:srgbClr val="000000">
                <a:alpha val="39998"/>
              </a:srgbClr>
            </a:outerShdw>
          </a:effectLst>
        </p:spPr>
        <p:txBody>
          <a:bodyPr anchor="ctr"/>
          <a:lstStyle/>
          <a:p>
            <a:pPr algn="ctr">
              <a:defRPr/>
            </a:pPr>
            <a:r>
              <a:rPr lang="it-IT" b="1" i="1" dirty="0"/>
              <a:t>Norme in materia di consenso informato e di disposizioni anticipate di trattamento</a:t>
            </a:r>
            <a:endParaRPr lang="it-IT" b="1" i="1" dirty="0">
              <a:solidFill>
                <a:srgbClr val="000000"/>
              </a:solidFill>
              <a:latin typeface="Calibri" charset="0"/>
              <a:ea typeface="ＭＳ Ｐゴシック" charset="-128"/>
            </a:endParaRPr>
          </a:p>
        </p:txBody>
      </p:sp>
      <p:pic>
        <p:nvPicPr>
          <p:cNvPr id="6" name="Picture 4" descr="http://www.unsitoacaso.com/wp-content/uploads/2009/05/stemma-repubblica-italiana.jpg"/>
          <p:cNvPicPr>
            <a:picLocks noChangeAspect="1" noChangeArrowheads="1"/>
          </p:cNvPicPr>
          <p:nvPr/>
        </p:nvPicPr>
        <p:blipFill>
          <a:blip r:embed="rId2" cstate="print"/>
          <a:srcRect/>
          <a:stretch>
            <a:fillRect/>
          </a:stretch>
        </p:blipFill>
        <p:spPr bwMode="auto">
          <a:xfrm>
            <a:off x="7986210" y="764705"/>
            <a:ext cx="1710190" cy="1728191"/>
          </a:xfrm>
          <a:prstGeom prst="rect">
            <a:avLst/>
          </a:prstGeom>
          <a:ln>
            <a:noFill/>
          </a:ln>
          <a:effectLst>
            <a:outerShdw blurRad="292100" dist="139700" dir="2700000" algn="tl" rotWithShape="0">
              <a:srgbClr val="333333">
                <a:alpha val="65000"/>
              </a:srgbClr>
            </a:outerShdw>
          </a:effectLst>
        </p:spPr>
      </p:pic>
      <p:pic>
        <p:nvPicPr>
          <p:cNvPr id="7" name="Picture 2" descr="http://www.haisentito.it/img/parlamento-italiano-immagine.jpg"/>
          <p:cNvPicPr>
            <a:picLocks noChangeAspect="1" noChangeArrowheads="1"/>
          </p:cNvPicPr>
          <p:nvPr/>
        </p:nvPicPr>
        <p:blipFill>
          <a:blip r:embed="rId3" cstate="print"/>
          <a:srcRect/>
          <a:stretch>
            <a:fillRect/>
          </a:stretch>
        </p:blipFill>
        <p:spPr bwMode="auto">
          <a:xfrm>
            <a:off x="2351585" y="764706"/>
            <a:ext cx="1422159" cy="1728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404818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pPr>
              <a:defRPr/>
            </a:pPr>
            <a:fld id="{742C1854-138E-41EE-84DD-25AC2017A512}" type="slidenum">
              <a:rPr lang="it-IT" altLang="it-IT"/>
              <a:pPr>
                <a:defRPr/>
              </a:pPr>
              <a:t>35</a:t>
            </a:fld>
            <a:endParaRPr lang="it-IT" altLang="it-IT"/>
          </a:p>
        </p:txBody>
      </p:sp>
      <p:sp>
        <p:nvSpPr>
          <p:cNvPr id="19458" name="Rectangle 2"/>
          <p:cNvSpPr>
            <a:spLocks noGrp="1" noChangeArrowheads="1"/>
          </p:cNvSpPr>
          <p:nvPr>
            <p:ph type="title"/>
          </p:nvPr>
        </p:nvSpPr>
        <p:spPr>
          <a:xfrm>
            <a:off x="3180160" y="549275"/>
            <a:ext cx="5796160" cy="1143000"/>
          </a:xfrm>
        </p:spPr>
        <p:txBody>
          <a:bodyPr/>
          <a:lstStyle/>
          <a:p>
            <a:pPr algn="ctr"/>
            <a:r>
              <a:rPr lang="it-IT" altLang="it-IT" dirty="0" smtClean="0">
                <a:latin typeface="Tahoma" panose="020B0604030504040204" pitchFamily="34" charset="0"/>
              </a:rPr>
              <a:t>Alcuni punti fermi</a:t>
            </a:r>
            <a:endParaRPr lang="it-IT" altLang="it-IT" dirty="0">
              <a:latin typeface="Tahoma" panose="020B0604030504040204" pitchFamily="34" charset="0"/>
            </a:endParaRPr>
          </a:p>
        </p:txBody>
      </p:sp>
      <p:sp>
        <p:nvSpPr>
          <p:cNvPr id="19459" name="Rectangle 3"/>
          <p:cNvSpPr>
            <a:spLocks noGrp="1" noChangeArrowheads="1"/>
          </p:cNvSpPr>
          <p:nvPr>
            <p:ph type="body" sz="half" idx="1"/>
          </p:nvPr>
        </p:nvSpPr>
        <p:spPr>
          <a:xfrm>
            <a:off x="2345667" y="2349501"/>
            <a:ext cx="5772015" cy="3783880"/>
          </a:xfrm>
        </p:spPr>
        <p:txBody>
          <a:bodyPr/>
          <a:lstStyle/>
          <a:p>
            <a:r>
              <a:rPr lang="it-IT" altLang="it-IT" dirty="0" smtClean="0">
                <a:latin typeface="Tahoma" panose="020B0604030504040204" pitchFamily="34" charset="0"/>
              </a:rPr>
              <a:t>I riferimenti etici sono chiari </a:t>
            </a:r>
          </a:p>
          <a:p>
            <a:r>
              <a:rPr lang="it-IT" altLang="it-IT" dirty="0" smtClean="0">
                <a:latin typeface="Tahoma" panose="020B0604030504040204" pitchFamily="34" charset="0"/>
              </a:rPr>
              <a:t>Il perimetro normativo è conosciuto</a:t>
            </a:r>
          </a:p>
          <a:p>
            <a:r>
              <a:rPr lang="it-IT" altLang="it-IT" dirty="0" smtClean="0">
                <a:latin typeface="Tahoma" panose="020B0604030504040204" pitchFamily="34" charset="0"/>
              </a:rPr>
              <a:t>Le difficoltà sono note </a:t>
            </a:r>
          </a:p>
          <a:p>
            <a:r>
              <a:rPr lang="it-IT" altLang="it-IT" dirty="0" smtClean="0">
                <a:latin typeface="Tahoma" panose="020B0604030504040204" pitchFamily="34" charset="0"/>
              </a:rPr>
              <a:t>Il supporto metodologico è sperimentato e disponibile </a:t>
            </a:r>
          </a:p>
          <a:p>
            <a:r>
              <a:rPr lang="it-IT" altLang="it-IT" dirty="0" smtClean="0">
                <a:latin typeface="Tahoma" panose="020B0604030504040204" pitchFamily="34" charset="0"/>
              </a:rPr>
              <a:t>Si può imparare a comunicare!</a:t>
            </a:r>
          </a:p>
          <a:p>
            <a:pPr>
              <a:buNone/>
            </a:pPr>
            <a:endParaRPr lang="it-IT" altLang="it-IT" dirty="0" smtClean="0">
              <a:latin typeface="Tahoma" panose="020B0604030504040204" pitchFamily="34" charset="0"/>
            </a:endParaRPr>
          </a:p>
        </p:txBody>
      </p:sp>
      <p:sp>
        <p:nvSpPr>
          <p:cNvPr id="19460" name="Rectangle 4"/>
          <p:cNvSpPr>
            <a:spLocks noGrp="1" noChangeArrowheads="1"/>
          </p:cNvSpPr>
          <p:nvPr>
            <p:ph type="body" sz="half" idx="2"/>
          </p:nvPr>
        </p:nvSpPr>
        <p:spPr>
          <a:xfrm>
            <a:off x="5924550" y="1676400"/>
            <a:ext cx="3429000" cy="4419600"/>
          </a:xfrm>
        </p:spPr>
        <p:txBody>
          <a:bodyPr/>
          <a:lstStyle/>
          <a:p>
            <a:pPr marL="533400" indent="-533400">
              <a:buFontTx/>
              <a:buAutoNum type="arabicPeriod"/>
            </a:pPr>
            <a:endParaRPr lang="it-IT" altLang="it-IT" dirty="0">
              <a:latin typeface="Rockwell Extra Bold" panose="02060903040505020403" pitchFamily="18" charset="0"/>
            </a:endParaRPr>
          </a:p>
          <a:p>
            <a:pPr marL="533400" indent="-533400">
              <a:buNone/>
            </a:pPr>
            <a:endParaRPr lang="it-IT" altLang="it-IT" dirty="0">
              <a:latin typeface="Rockwell Extra Bold" panose="02060903040505020403" pitchFamily="18" charset="0"/>
            </a:endParaRPr>
          </a:p>
        </p:txBody>
      </p:sp>
    </p:spTree>
    <p:extLst>
      <p:ext uri="{BB962C8B-B14F-4D97-AF65-F5344CB8AC3E}">
        <p14:creationId xmlns:p14="http://schemas.microsoft.com/office/powerpoint/2010/main" xmlns="" val="3927828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ppt_w</p:attrName>
                                        </p:attrNameLst>
                                      </p:cBhvr>
                                      <p:tavLst>
                                        <p:tav tm="0">
                                          <p:val>
                                            <p:fltVal val="0"/>
                                          </p:val>
                                        </p:tav>
                                        <p:tav tm="100000">
                                          <p:val>
                                            <p:strVal val="#ppt_w"/>
                                          </p:val>
                                        </p:tav>
                                      </p:tavLst>
                                    </p:anim>
                                    <p:anim calcmode="lin" valueType="num">
                                      <p:cBhvr>
                                        <p:cTn id="8" dur="1000" fill="hold"/>
                                        <p:tgtEl>
                                          <p:spTgt spid="19458"/>
                                        </p:tgtEl>
                                        <p:attrNameLst>
                                          <p:attrName>ppt_h</p:attrName>
                                        </p:attrNameLst>
                                      </p:cBhvr>
                                      <p:tavLst>
                                        <p:tav tm="0">
                                          <p:val>
                                            <p:fltVal val="0"/>
                                          </p:val>
                                        </p:tav>
                                        <p:tav tm="100000">
                                          <p:val>
                                            <p:strVal val="#ppt_h"/>
                                          </p:val>
                                        </p:tav>
                                      </p:tavLst>
                                    </p:anim>
                                    <p:anim calcmode="lin" valueType="num">
                                      <p:cBhvr>
                                        <p:cTn id="9" dur="1000" fill="hold"/>
                                        <p:tgtEl>
                                          <p:spTgt spid="194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4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9459">
                                            <p:txEl>
                                              <p:pRg st="0" end="0"/>
                                            </p:txEl>
                                          </p:spTgt>
                                        </p:tgtEl>
                                        <p:attrNameLst>
                                          <p:attrName>style.visibility</p:attrName>
                                        </p:attrNameLst>
                                      </p:cBhvr>
                                      <p:to>
                                        <p:strVal val="visible"/>
                                      </p:to>
                                    </p:set>
                                    <p:anim calcmode="lin" valueType="num">
                                      <p:cBhvr additive="base">
                                        <p:cTn id="15"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9459">
                                            <p:txEl>
                                              <p:pRg st="1" end="1"/>
                                            </p:txEl>
                                          </p:spTgt>
                                        </p:tgtEl>
                                        <p:attrNameLst>
                                          <p:attrName>style.visibility</p:attrName>
                                        </p:attrNameLst>
                                      </p:cBhvr>
                                      <p:to>
                                        <p:strVal val="visible"/>
                                      </p:to>
                                    </p:set>
                                    <p:anim calcmode="lin" valueType="num">
                                      <p:cBhvr additive="base">
                                        <p:cTn id="21"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9459">
                                            <p:txEl>
                                              <p:pRg st="2" end="2"/>
                                            </p:txEl>
                                          </p:spTgt>
                                        </p:tgtEl>
                                        <p:attrNameLst>
                                          <p:attrName>style.visibility</p:attrName>
                                        </p:attrNameLst>
                                      </p:cBhvr>
                                      <p:to>
                                        <p:strVal val="visible"/>
                                      </p:to>
                                    </p:set>
                                    <p:anim calcmode="lin" valueType="num">
                                      <p:cBhvr additive="base">
                                        <p:cTn id="27"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9459">
                                            <p:txEl>
                                              <p:pRg st="3" end="3"/>
                                            </p:txEl>
                                          </p:spTgt>
                                        </p:tgtEl>
                                        <p:attrNameLst>
                                          <p:attrName>style.visibility</p:attrName>
                                        </p:attrNameLst>
                                      </p:cBhvr>
                                      <p:to>
                                        <p:strVal val="visible"/>
                                      </p:to>
                                    </p:set>
                                    <p:anim calcmode="lin" valueType="num">
                                      <p:cBhvr additive="base">
                                        <p:cTn id="33" dur="500" fill="hold"/>
                                        <p:tgtEl>
                                          <p:spTgt spid="19459">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94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9459">
                                            <p:txEl>
                                              <p:pRg st="4" end="4"/>
                                            </p:txEl>
                                          </p:spTgt>
                                        </p:tgtEl>
                                        <p:attrNameLst>
                                          <p:attrName>style.visibility</p:attrName>
                                        </p:attrNameLst>
                                      </p:cBhvr>
                                      <p:to>
                                        <p:strVal val="visible"/>
                                      </p:to>
                                    </p:set>
                                    <p:anim calcmode="lin" valueType="num">
                                      <p:cBhvr additive="base">
                                        <p:cTn id="39" dur="500" fill="hold"/>
                                        <p:tgtEl>
                                          <p:spTgt spid="19459">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94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2" fill="hold" grpId="0" nodeType="clickEffect" nodePh="1">
                                  <p:stCondLst>
                                    <p:cond delay="0"/>
                                  </p:stCondLst>
                                  <p:endCondLst>
                                    <p:cond evt="begin" delay="0">
                                      <p:tn val="43"/>
                                    </p:cond>
                                  </p:endCondLst>
                                  <p:childTnLst>
                                    <p:set>
                                      <p:cBhvr>
                                        <p:cTn id="44" dur="1" fill="hold">
                                          <p:stCondLst>
                                            <p:cond delay="0"/>
                                          </p:stCondLst>
                                        </p:cTn>
                                        <p:tgtEl>
                                          <p:spTgt spid="19460">
                                            <p:txEl>
                                              <p:pRg st="0" end="0"/>
                                            </p:txEl>
                                          </p:spTgt>
                                        </p:tgtEl>
                                        <p:attrNameLst>
                                          <p:attrName>style.visibility</p:attrName>
                                        </p:attrNameLst>
                                      </p:cBhvr>
                                      <p:to>
                                        <p:strVal val="visible"/>
                                      </p:to>
                                    </p:set>
                                    <p:animEffect transition="in" filter="slide(fromRight)">
                                      <p:cBhvr>
                                        <p:cTn id="45" dur="500"/>
                                        <p:tgtEl>
                                          <p:spTgt spid="194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build="p" autoUpdateAnimBg="0"/>
      <p:bldP spid="19460"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2258291"/>
            <a:ext cx="9144000" cy="1251672"/>
          </a:xfrm>
          <a:ln>
            <a:solidFill>
              <a:srgbClr val="002060"/>
            </a:solidFill>
          </a:ln>
        </p:spPr>
        <p:txBody>
          <a:bodyPr>
            <a:normAutofit/>
          </a:bodyPr>
          <a:lstStyle/>
          <a:p>
            <a:r>
              <a:rPr lang="it-IT" sz="2400" dirty="0"/>
              <a:t>Alcuni aspetti interessanti</a:t>
            </a:r>
          </a:p>
        </p:txBody>
      </p:sp>
      <p:sp>
        <p:nvSpPr>
          <p:cNvPr id="3" name="Sottotitolo 2"/>
          <p:cNvSpPr>
            <a:spLocks noGrp="1"/>
          </p:cNvSpPr>
          <p:nvPr>
            <p:ph type="subTitle" idx="1"/>
          </p:nvPr>
        </p:nvSpPr>
        <p:spPr>
          <a:ln>
            <a:solidFill>
              <a:srgbClr val="C00000"/>
            </a:solidFill>
          </a:ln>
        </p:spPr>
        <p:txBody>
          <a:bodyPr/>
          <a:lstStyle/>
          <a:p>
            <a:r>
              <a:rPr lang="it-IT" dirty="0" smtClean="0">
                <a:solidFill>
                  <a:schemeClr val="tx1"/>
                </a:solidFill>
              </a:rPr>
              <a:t>Le difficoltà contingenti</a:t>
            </a:r>
          </a:p>
        </p:txBody>
      </p:sp>
      <p:pic>
        <p:nvPicPr>
          <p:cNvPr id="6" name="Immagin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47309" y="648575"/>
            <a:ext cx="3200400" cy="1077044"/>
          </a:xfrm>
          <a:prstGeom prst="rect">
            <a:avLst/>
          </a:prstGeom>
          <a:ln>
            <a:solidFill>
              <a:srgbClr val="002060"/>
            </a:solidFill>
          </a:ln>
        </p:spPr>
      </p:pic>
    </p:spTree>
    <p:extLst>
      <p:ext uri="{BB962C8B-B14F-4D97-AF65-F5344CB8AC3E}">
        <p14:creationId xmlns:p14="http://schemas.microsoft.com/office/powerpoint/2010/main" xmlns="" val="16240368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3636" y="260648"/>
            <a:ext cx="5011678" cy="648072"/>
          </a:xfrm>
          <a:ln>
            <a:solidFill>
              <a:srgbClr val="0070C0"/>
            </a:solidFill>
          </a:ln>
        </p:spPr>
        <p:txBody>
          <a:bodyPr>
            <a:normAutofit fontScale="90000"/>
          </a:bodyPr>
          <a:lstStyle/>
          <a:p>
            <a:pPr algn="ctr"/>
            <a:r>
              <a:rPr lang="it-IT" sz="3600" b="1" dirty="0">
                <a:solidFill>
                  <a:schemeClr val="accent1">
                    <a:lumMod val="50000"/>
                  </a:schemeClr>
                </a:solidFill>
              </a:rPr>
              <a:t>Rapporto medici/infermieri</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xmlns="" val="841194472"/>
              </p:ext>
            </p:extLst>
          </p:nvPr>
        </p:nvGraphicFramePr>
        <p:xfrm>
          <a:off x="5472545" y="4973782"/>
          <a:ext cx="4197927" cy="18842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ella 4"/>
          <p:cNvGraphicFramePr>
            <a:graphicFrameLocks noGrp="1"/>
          </p:cNvGraphicFramePr>
          <p:nvPr>
            <p:extLst>
              <p:ext uri="{D42A27DB-BD31-4B8C-83A1-F6EECF244321}">
                <p14:modId xmlns:p14="http://schemas.microsoft.com/office/powerpoint/2010/main" xmlns="" val="2858254009"/>
              </p:ext>
            </p:extLst>
          </p:nvPr>
        </p:nvGraphicFramePr>
        <p:xfrm>
          <a:off x="817418" y="980728"/>
          <a:ext cx="7816868" cy="3179406"/>
        </p:xfrm>
        <a:graphic>
          <a:graphicData uri="http://schemas.openxmlformats.org/drawingml/2006/table">
            <a:tbl>
              <a:tblPr firstRow="1" bandRow="1">
                <a:tableStyleId>{5C22544A-7EE6-4342-B048-85BDC9FD1C3A}</a:tableStyleId>
              </a:tblPr>
              <a:tblGrid>
                <a:gridCol w="1157810">
                  <a:extLst>
                    <a:ext uri="{9D8B030D-6E8A-4147-A177-3AD203B41FA5}">
                      <a16:colId xmlns:a16="http://schemas.microsoft.com/office/drawing/2014/main" xmlns="" val="3278746473"/>
                    </a:ext>
                  </a:extLst>
                </a:gridCol>
                <a:gridCol w="952334">
                  <a:extLst>
                    <a:ext uri="{9D8B030D-6E8A-4147-A177-3AD203B41FA5}">
                      <a16:colId xmlns:a16="http://schemas.microsoft.com/office/drawing/2014/main" xmlns="" val="3326161066"/>
                    </a:ext>
                  </a:extLst>
                </a:gridCol>
                <a:gridCol w="1077835">
                  <a:extLst>
                    <a:ext uri="{9D8B030D-6E8A-4147-A177-3AD203B41FA5}">
                      <a16:colId xmlns:a16="http://schemas.microsoft.com/office/drawing/2014/main" xmlns="" val="1812390715"/>
                    </a:ext>
                  </a:extLst>
                </a:gridCol>
                <a:gridCol w="1314072">
                  <a:extLst>
                    <a:ext uri="{9D8B030D-6E8A-4147-A177-3AD203B41FA5}">
                      <a16:colId xmlns:a16="http://schemas.microsoft.com/office/drawing/2014/main" xmlns="" val="3941989548"/>
                    </a:ext>
                  </a:extLst>
                </a:gridCol>
                <a:gridCol w="1548353">
                  <a:extLst>
                    <a:ext uri="{9D8B030D-6E8A-4147-A177-3AD203B41FA5}">
                      <a16:colId xmlns:a16="http://schemas.microsoft.com/office/drawing/2014/main" xmlns="" val="1693956251"/>
                    </a:ext>
                  </a:extLst>
                </a:gridCol>
                <a:gridCol w="1766464">
                  <a:extLst>
                    <a:ext uri="{9D8B030D-6E8A-4147-A177-3AD203B41FA5}">
                      <a16:colId xmlns:a16="http://schemas.microsoft.com/office/drawing/2014/main" xmlns="" val="622435735"/>
                    </a:ext>
                  </a:extLst>
                </a:gridCol>
              </a:tblGrid>
              <a:tr h="428971">
                <a:tc>
                  <a:txBody>
                    <a:bodyPr/>
                    <a:lstStyle/>
                    <a:p>
                      <a:pPr algn="l" rtl="0" fontAlgn="ctr"/>
                      <a:r>
                        <a:rPr lang="it-IT" sz="1800" u="none" strike="noStrike" dirty="0">
                          <a:effectLst/>
                        </a:rPr>
                        <a:t>Anno</a:t>
                      </a:r>
                      <a:endParaRPr lang="it-IT" sz="1800" b="1" i="0" u="none" strike="noStrike" dirty="0">
                        <a:solidFill>
                          <a:srgbClr val="FFFFFF"/>
                        </a:solidFill>
                        <a:effectLst/>
                        <a:latin typeface="Calibri" panose="020F0502020204030204" pitchFamily="34" charset="0"/>
                      </a:endParaRPr>
                    </a:p>
                  </a:txBody>
                  <a:tcPr marL="4286" marR="4286" marT="7620" marB="0" anchor="ctr"/>
                </a:tc>
                <a:tc gridSpan="5">
                  <a:txBody>
                    <a:bodyPr/>
                    <a:lstStyle/>
                    <a:p>
                      <a:pPr algn="ctr" rtl="0" fontAlgn="ctr"/>
                      <a:r>
                        <a:rPr lang="it-IT" sz="1800" u="none" strike="noStrike" dirty="0">
                          <a:effectLst/>
                        </a:rPr>
                        <a:t>2015</a:t>
                      </a:r>
                      <a:endParaRPr lang="it-IT" sz="1800" b="1" i="0" u="none" strike="noStrike" dirty="0">
                        <a:solidFill>
                          <a:srgbClr val="FFFFFF"/>
                        </a:solidFill>
                        <a:effectLst/>
                        <a:latin typeface="Calibri" panose="020F0502020204030204" pitchFamily="34" charset="0"/>
                      </a:endParaRPr>
                    </a:p>
                  </a:txBody>
                  <a:tcPr marL="4286" marR="4286" marT="762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573992961"/>
                  </a:ext>
                </a:extLst>
              </a:tr>
              <a:tr h="876505">
                <a:tc>
                  <a:txBody>
                    <a:bodyPr/>
                    <a:lstStyle/>
                    <a:p>
                      <a:pPr algn="l" fontAlgn="t"/>
                      <a:r>
                        <a:rPr lang="it-IT" sz="1800" u="none" strike="noStrike">
                          <a:effectLst/>
                        </a:rPr>
                        <a:t> </a:t>
                      </a:r>
                      <a:endParaRPr lang="it-IT" sz="1800" b="0" i="0" u="none" strike="noStrike">
                        <a:solidFill>
                          <a:srgbClr val="000000"/>
                        </a:solidFill>
                        <a:effectLst/>
                        <a:latin typeface="Arial" panose="020B0604020202020204" pitchFamily="34" charset="0"/>
                      </a:endParaRPr>
                    </a:p>
                  </a:txBody>
                  <a:tcPr marL="4286" marR="4286" marT="7620" marB="0"/>
                </a:tc>
                <a:tc>
                  <a:txBody>
                    <a:bodyPr/>
                    <a:lstStyle/>
                    <a:p>
                      <a:pPr algn="ctr" rtl="0" fontAlgn="ctr"/>
                      <a:r>
                        <a:rPr lang="it-IT" sz="1800" u="none" strike="noStrike">
                          <a:effectLst/>
                        </a:rPr>
                        <a:t>N. Medici x 1000 ab</a:t>
                      </a:r>
                      <a:endParaRPr lang="it-IT" sz="1800" b="0" i="0" u="none" strike="noStrike">
                        <a:solidFill>
                          <a:srgbClr val="000000"/>
                        </a:solidFill>
                        <a:effectLst/>
                        <a:latin typeface="Calibri" panose="020F0502020204030204" pitchFamily="34" charset="0"/>
                      </a:endParaRPr>
                    </a:p>
                  </a:txBody>
                  <a:tcPr marL="4286" marR="4286" marT="7620" marB="0" anchor="ctr"/>
                </a:tc>
                <a:tc>
                  <a:txBody>
                    <a:bodyPr/>
                    <a:lstStyle/>
                    <a:p>
                      <a:pPr algn="ctr" rtl="0" fontAlgn="ctr"/>
                      <a:r>
                        <a:rPr lang="it-IT" sz="1800" u="none" strike="noStrike">
                          <a:effectLst/>
                        </a:rPr>
                        <a:t>N. Infermieri x 1000 ab</a:t>
                      </a:r>
                      <a:endParaRPr lang="it-IT" sz="1800" b="0" i="0" u="none" strike="noStrike">
                        <a:solidFill>
                          <a:srgbClr val="000000"/>
                        </a:solidFill>
                        <a:effectLst/>
                        <a:latin typeface="Calibri" panose="020F0502020204030204" pitchFamily="34" charset="0"/>
                      </a:endParaRPr>
                    </a:p>
                  </a:txBody>
                  <a:tcPr marL="4286" marR="4286" marT="7620" marB="0" anchor="ctr"/>
                </a:tc>
                <a:tc>
                  <a:txBody>
                    <a:bodyPr/>
                    <a:lstStyle/>
                    <a:p>
                      <a:pPr algn="ctr" rtl="0" fontAlgn="ctr"/>
                      <a:r>
                        <a:rPr lang="it-IT" sz="1800" u="none" strike="noStrike">
                          <a:effectLst/>
                        </a:rPr>
                        <a:t>N. INF x Medico</a:t>
                      </a:r>
                      <a:endParaRPr lang="it-IT" sz="1800" b="0" i="0" u="none" strike="noStrike">
                        <a:solidFill>
                          <a:srgbClr val="000000"/>
                        </a:solidFill>
                        <a:effectLst/>
                        <a:latin typeface="Calibri" panose="020F0502020204030204" pitchFamily="34" charset="0"/>
                      </a:endParaRPr>
                    </a:p>
                  </a:txBody>
                  <a:tcPr marL="4286" marR="4286" marT="7620" marB="0" anchor="ctr"/>
                </a:tc>
                <a:tc>
                  <a:txBody>
                    <a:bodyPr/>
                    <a:lstStyle/>
                    <a:p>
                      <a:pPr algn="ctr" rtl="0" fontAlgn="ctr"/>
                      <a:r>
                        <a:rPr lang="it-IT" sz="1800" u="none" strike="noStrike" dirty="0">
                          <a:effectLst/>
                        </a:rPr>
                        <a:t>N. medici </a:t>
                      </a:r>
                      <a:endParaRPr lang="it-IT" sz="1800" b="0" i="0" u="none" strike="noStrike" dirty="0">
                        <a:solidFill>
                          <a:srgbClr val="000000"/>
                        </a:solidFill>
                        <a:effectLst/>
                        <a:latin typeface="Calibri" panose="020F0502020204030204" pitchFamily="34" charset="0"/>
                      </a:endParaRPr>
                    </a:p>
                  </a:txBody>
                  <a:tcPr marL="4286" marR="4286" marT="7620" marB="0" anchor="ctr"/>
                </a:tc>
                <a:tc>
                  <a:txBody>
                    <a:bodyPr/>
                    <a:lstStyle/>
                    <a:p>
                      <a:pPr algn="ctr" rtl="0" fontAlgn="ctr"/>
                      <a:r>
                        <a:rPr lang="it-IT" sz="1800" u="none" strike="noStrike" dirty="0">
                          <a:effectLst/>
                        </a:rPr>
                        <a:t>N. Infermieri</a:t>
                      </a:r>
                      <a:endParaRPr lang="it-IT" sz="1800" b="0" i="0" u="none" strike="noStrike" dirty="0">
                        <a:solidFill>
                          <a:srgbClr val="000000"/>
                        </a:solidFill>
                        <a:effectLst/>
                        <a:latin typeface="Calibri" panose="020F0502020204030204" pitchFamily="34" charset="0"/>
                      </a:endParaRPr>
                    </a:p>
                  </a:txBody>
                  <a:tcPr marL="4286" marR="4286" marT="7620" marB="0" anchor="ctr"/>
                </a:tc>
                <a:extLst>
                  <a:ext uri="{0D108BD9-81ED-4DB2-BD59-A6C34878D82A}">
                    <a16:rowId xmlns:a16="http://schemas.microsoft.com/office/drawing/2014/main" xmlns="" val="1270762919"/>
                  </a:ext>
                </a:extLst>
              </a:tr>
              <a:tr h="428971">
                <a:tc>
                  <a:txBody>
                    <a:bodyPr/>
                    <a:lstStyle/>
                    <a:p>
                      <a:pPr algn="l" rtl="0" fontAlgn="ctr"/>
                      <a:r>
                        <a:rPr lang="it-IT" sz="1800" u="none" strike="noStrike">
                          <a:effectLst/>
                        </a:rPr>
                        <a:t>ITALIA</a:t>
                      </a:r>
                      <a:endParaRPr lang="it-IT" sz="1800" b="0" i="0" u="none" strike="noStrike">
                        <a:solidFill>
                          <a:srgbClr val="000000"/>
                        </a:solidFill>
                        <a:effectLst/>
                        <a:latin typeface="Calibri" panose="020F0502020204030204" pitchFamily="34" charset="0"/>
                      </a:endParaRPr>
                    </a:p>
                  </a:txBody>
                  <a:tcPr marL="4286" marR="4286" marT="7620" marB="0" anchor="ctr"/>
                </a:tc>
                <a:tc>
                  <a:txBody>
                    <a:bodyPr/>
                    <a:lstStyle/>
                    <a:p>
                      <a:pPr algn="ctr" rtl="0" fontAlgn="ctr"/>
                      <a:r>
                        <a:rPr lang="it-IT" sz="1800" u="none" strike="noStrike">
                          <a:effectLst/>
                        </a:rPr>
                        <a:t>5</a:t>
                      </a:r>
                      <a:endParaRPr lang="it-IT" sz="1800" b="0" i="0" u="none" strike="noStrike">
                        <a:solidFill>
                          <a:srgbClr val="000000"/>
                        </a:solidFill>
                        <a:effectLst/>
                        <a:latin typeface="Calibri" panose="020F0502020204030204" pitchFamily="34" charset="0"/>
                      </a:endParaRPr>
                    </a:p>
                  </a:txBody>
                  <a:tcPr marL="4286" marR="4286" marT="7620" marB="0" anchor="ctr"/>
                </a:tc>
                <a:tc>
                  <a:txBody>
                    <a:bodyPr/>
                    <a:lstStyle/>
                    <a:p>
                      <a:pPr algn="ctr" rtl="0" fontAlgn="ctr"/>
                      <a:r>
                        <a:rPr lang="it-IT" sz="1800" u="none" strike="noStrike">
                          <a:effectLst/>
                        </a:rPr>
                        <a:t>6</a:t>
                      </a:r>
                      <a:endParaRPr lang="it-IT" sz="1800" b="0" i="0" u="none" strike="noStrike">
                        <a:solidFill>
                          <a:srgbClr val="000000"/>
                        </a:solidFill>
                        <a:effectLst/>
                        <a:latin typeface="Calibri" panose="020F0502020204030204" pitchFamily="34" charset="0"/>
                      </a:endParaRPr>
                    </a:p>
                  </a:txBody>
                  <a:tcPr marL="4286" marR="4286" marT="7620" marB="0" anchor="ctr"/>
                </a:tc>
                <a:tc>
                  <a:txBody>
                    <a:bodyPr/>
                    <a:lstStyle/>
                    <a:p>
                      <a:pPr algn="ctr" rtl="0" fontAlgn="ctr"/>
                      <a:r>
                        <a:rPr lang="it-IT" sz="1800" u="none" strike="noStrike">
                          <a:effectLst/>
                        </a:rPr>
                        <a:t>1,2</a:t>
                      </a:r>
                      <a:endParaRPr lang="it-IT" sz="1800" b="0" i="0" u="none" strike="noStrike">
                        <a:solidFill>
                          <a:srgbClr val="000000"/>
                        </a:solidFill>
                        <a:effectLst/>
                        <a:latin typeface="Calibri" panose="020F0502020204030204" pitchFamily="34" charset="0"/>
                      </a:endParaRPr>
                    </a:p>
                  </a:txBody>
                  <a:tcPr marL="4286" marR="4286" marT="7620" marB="0" anchor="ctr"/>
                </a:tc>
                <a:tc>
                  <a:txBody>
                    <a:bodyPr/>
                    <a:lstStyle/>
                    <a:p>
                      <a:pPr algn="ctr" rtl="0" fontAlgn="ctr"/>
                      <a:r>
                        <a:rPr lang="it-IT" sz="1800" u="none" strike="noStrike">
                          <a:effectLst/>
                        </a:rPr>
                        <a:t>300.000</a:t>
                      </a:r>
                      <a:endParaRPr lang="it-IT" sz="1800" b="0" i="0" u="none" strike="noStrike">
                        <a:solidFill>
                          <a:srgbClr val="000000"/>
                        </a:solidFill>
                        <a:effectLst/>
                        <a:latin typeface="Calibri" panose="020F0502020204030204" pitchFamily="34" charset="0"/>
                      </a:endParaRPr>
                    </a:p>
                  </a:txBody>
                  <a:tcPr marL="4286" marR="4286" marT="7620" marB="0" anchor="ctr"/>
                </a:tc>
                <a:tc>
                  <a:txBody>
                    <a:bodyPr/>
                    <a:lstStyle/>
                    <a:p>
                      <a:pPr algn="ctr" rtl="0" fontAlgn="ctr"/>
                      <a:r>
                        <a:rPr lang="it-IT" sz="1800" u="none" strike="noStrike" dirty="0">
                          <a:effectLst/>
                        </a:rPr>
                        <a:t>360.000</a:t>
                      </a:r>
                      <a:endParaRPr lang="it-IT" sz="1800" b="0" i="0" u="none" strike="noStrike" dirty="0">
                        <a:solidFill>
                          <a:srgbClr val="000000"/>
                        </a:solidFill>
                        <a:effectLst/>
                        <a:latin typeface="Calibri" panose="020F0502020204030204" pitchFamily="34" charset="0"/>
                      </a:endParaRPr>
                    </a:p>
                  </a:txBody>
                  <a:tcPr marL="4286" marR="4286" marT="7620" marB="0" anchor="ctr"/>
                </a:tc>
                <a:extLst>
                  <a:ext uri="{0D108BD9-81ED-4DB2-BD59-A6C34878D82A}">
                    <a16:rowId xmlns:a16="http://schemas.microsoft.com/office/drawing/2014/main" xmlns="" val="2414417608"/>
                  </a:ext>
                </a:extLst>
              </a:tr>
              <a:tr h="428971">
                <a:tc>
                  <a:txBody>
                    <a:bodyPr/>
                    <a:lstStyle/>
                    <a:p>
                      <a:pPr algn="l" rtl="0" fontAlgn="ctr"/>
                      <a:r>
                        <a:rPr lang="it-IT" sz="1800" u="none" strike="noStrike">
                          <a:effectLst/>
                        </a:rPr>
                        <a:t>GERMANIA</a:t>
                      </a:r>
                      <a:endParaRPr lang="it-IT" sz="1800" b="0" i="0" u="none" strike="noStrike">
                        <a:solidFill>
                          <a:srgbClr val="000000"/>
                        </a:solidFill>
                        <a:effectLst/>
                        <a:latin typeface="Calibri" panose="020F0502020204030204" pitchFamily="34" charset="0"/>
                      </a:endParaRPr>
                    </a:p>
                  </a:txBody>
                  <a:tcPr marL="4286" marR="4286" marT="7620" marB="0" anchor="ctr"/>
                </a:tc>
                <a:tc>
                  <a:txBody>
                    <a:bodyPr/>
                    <a:lstStyle/>
                    <a:p>
                      <a:pPr algn="ctr" rtl="0" fontAlgn="ctr"/>
                      <a:r>
                        <a:rPr lang="it-IT" sz="1800" u="none" strike="noStrike">
                          <a:effectLst/>
                        </a:rPr>
                        <a:t>4</a:t>
                      </a:r>
                      <a:endParaRPr lang="it-IT" sz="1800" b="0" i="0" u="none" strike="noStrike">
                        <a:solidFill>
                          <a:srgbClr val="000000"/>
                        </a:solidFill>
                        <a:effectLst/>
                        <a:latin typeface="Calibri" panose="020F0502020204030204" pitchFamily="34" charset="0"/>
                      </a:endParaRPr>
                    </a:p>
                  </a:txBody>
                  <a:tcPr marL="4286" marR="4286" marT="7620" marB="0" anchor="ctr"/>
                </a:tc>
                <a:tc>
                  <a:txBody>
                    <a:bodyPr/>
                    <a:lstStyle/>
                    <a:p>
                      <a:pPr algn="ctr" rtl="0" fontAlgn="ctr"/>
                      <a:r>
                        <a:rPr lang="it-IT" sz="1800" u="none" strike="noStrike">
                          <a:effectLst/>
                        </a:rPr>
                        <a:t>12</a:t>
                      </a:r>
                      <a:endParaRPr lang="it-IT" sz="1800" b="0" i="0" u="none" strike="noStrike">
                        <a:solidFill>
                          <a:srgbClr val="000000"/>
                        </a:solidFill>
                        <a:effectLst/>
                        <a:latin typeface="Calibri" panose="020F0502020204030204" pitchFamily="34" charset="0"/>
                      </a:endParaRPr>
                    </a:p>
                  </a:txBody>
                  <a:tcPr marL="4286" marR="4286" marT="7620" marB="0" anchor="ctr"/>
                </a:tc>
                <a:tc>
                  <a:txBody>
                    <a:bodyPr/>
                    <a:lstStyle/>
                    <a:p>
                      <a:pPr algn="ctr" rtl="0" fontAlgn="ctr"/>
                      <a:r>
                        <a:rPr lang="it-IT" sz="1800" u="none" strike="noStrike">
                          <a:effectLst/>
                        </a:rPr>
                        <a:t>3</a:t>
                      </a:r>
                      <a:endParaRPr lang="it-IT" sz="1800" b="0" i="0" u="none" strike="noStrike">
                        <a:solidFill>
                          <a:srgbClr val="000000"/>
                        </a:solidFill>
                        <a:effectLst/>
                        <a:latin typeface="Calibri" panose="020F0502020204030204" pitchFamily="34" charset="0"/>
                      </a:endParaRPr>
                    </a:p>
                  </a:txBody>
                  <a:tcPr marL="4286" marR="4286" marT="7620" marB="0" anchor="ctr"/>
                </a:tc>
                <a:tc>
                  <a:txBody>
                    <a:bodyPr/>
                    <a:lstStyle/>
                    <a:p>
                      <a:pPr algn="ctr" rtl="0" fontAlgn="ctr"/>
                      <a:r>
                        <a:rPr lang="it-IT" sz="1800" u="none" strike="noStrike">
                          <a:effectLst/>
                        </a:rPr>
                        <a:t>332.000</a:t>
                      </a:r>
                      <a:endParaRPr lang="it-IT" sz="1800" b="0" i="0" u="none" strike="noStrike">
                        <a:solidFill>
                          <a:srgbClr val="000000"/>
                        </a:solidFill>
                        <a:effectLst/>
                        <a:latin typeface="Calibri" panose="020F0502020204030204" pitchFamily="34" charset="0"/>
                      </a:endParaRPr>
                    </a:p>
                  </a:txBody>
                  <a:tcPr marL="4286" marR="4286" marT="7620" marB="0" anchor="ctr"/>
                </a:tc>
                <a:tc>
                  <a:txBody>
                    <a:bodyPr/>
                    <a:lstStyle/>
                    <a:p>
                      <a:pPr algn="ctr" rtl="0" fontAlgn="ctr"/>
                      <a:r>
                        <a:rPr lang="it-IT" sz="1800" u="none" strike="noStrike" dirty="0">
                          <a:effectLst/>
                        </a:rPr>
                        <a:t>996.000</a:t>
                      </a:r>
                      <a:endParaRPr lang="it-IT" sz="1800" b="0" i="0" u="none" strike="noStrike" dirty="0">
                        <a:solidFill>
                          <a:srgbClr val="000000"/>
                        </a:solidFill>
                        <a:effectLst/>
                        <a:latin typeface="Calibri" panose="020F0502020204030204" pitchFamily="34" charset="0"/>
                      </a:endParaRPr>
                    </a:p>
                  </a:txBody>
                  <a:tcPr marL="4286" marR="4286" marT="7620" marB="0" anchor="ctr"/>
                </a:tc>
                <a:extLst>
                  <a:ext uri="{0D108BD9-81ED-4DB2-BD59-A6C34878D82A}">
                    <a16:rowId xmlns:a16="http://schemas.microsoft.com/office/drawing/2014/main" xmlns="" val="1250559807"/>
                  </a:ext>
                </a:extLst>
              </a:tr>
              <a:tr h="428971">
                <a:tc>
                  <a:txBody>
                    <a:bodyPr/>
                    <a:lstStyle/>
                    <a:p>
                      <a:pPr algn="l" rtl="0" fontAlgn="ctr"/>
                      <a:r>
                        <a:rPr lang="it-IT" sz="1800" u="none" strike="noStrike">
                          <a:effectLst/>
                        </a:rPr>
                        <a:t>FRANCIA</a:t>
                      </a:r>
                      <a:endParaRPr lang="it-IT" sz="1800" b="0" i="0" u="none" strike="noStrike">
                        <a:solidFill>
                          <a:srgbClr val="000000"/>
                        </a:solidFill>
                        <a:effectLst/>
                        <a:latin typeface="Calibri" panose="020F0502020204030204" pitchFamily="34" charset="0"/>
                      </a:endParaRPr>
                    </a:p>
                  </a:txBody>
                  <a:tcPr marL="4286" marR="4286" marT="7620" marB="0" anchor="ctr"/>
                </a:tc>
                <a:tc>
                  <a:txBody>
                    <a:bodyPr/>
                    <a:lstStyle/>
                    <a:p>
                      <a:pPr algn="ctr" rtl="0" fontAlgn="ctr"/>
                      <a:r>
                        <a:rPr lang="it-IT" sz="1800" u="none" strike="noStrike">
                          <a:effectLst/>
                        </a:rPr>
                        <a:t>3,5</a:t>
                      </a:r>
                      <a:endParaRPr lang="it-IT" sz="1800" b="0" i="0" u="none" strike="noStrike">
                        <a:solidFill>
                          <a:srgbClr val="000000"/>
                        </a:solidFill>
                        <a:effectLst/>
                        <a:latin typeface="Calibri" panose="020F0502020204030204" pitchFamily="34" charset="0"/>
                      </a:endParaRPr>
                    </a:p>
                  </a:txBody>
                  <a:tcPr marL="4286" marR="4286" marT="7620" marB="0" anchor="ctr"/>
                </a:tc>
                <a:tc>
                  <a:txBody>
                    <a:bodyPr/>
                    <a:lstStyle/>
                    <a:p>
                      <a:pPr algn="ctr" rtl="0" fontAlgn="ctr"/>
                      <a:r>
                        <a:rPr lang="it-IT" sz="1800" u="none" strike="noStrike">
                          <a:effectLst/>
                        </a:rPr>
                        <a:t>10,5</a:t>
                      </a:r>
                      <a:endParaRPr lang="it-IT" sz="1800" b="0" i="0" u="none" strike="noStrike">
                        <a:solidFill>
                          <a:srgbClr val="000000"/>
                        </a:solidFill>
                        <a:effectLst/>
                        <a:latin typeface="Calibri" panose="020F0502020204030204" pitchFamily="34" charset="0"/>
                      </a:endParaRPr>
                    </a:p>
                  </a:txBody>
                  <a:tcPr marL="4286" marR="4286" marT="7620" marB="0" anchor="ctr"/>
                </a:tc>
                <a:tc>
                  <a:txBody>
                    <a:bodyPr/>
                    <a:lstStyle/>
                    <a:p>
                      <a:pPr algn="ctr" rtl="0" fontAlgn="ctr"/>
                      <a:r>
                        <a:rPr lang="it-IT" sz="1800" u="none" strike="noStrike">
                          <a:effectLst/>
                        </a:rPr>
                        <a:t>3</a:t>
                      </a:r>
                      <a:endParaRPr lang="it-IT" sz="1800" b="0" i="0" u="none" strike="noStrike">
                        <a:solidFill>
                          <a:srgbClr val="000000"/>
                        </a:solidFill>
                        <a:effectLst/>
                        <a:latin typeface="Calibri" panose="020F0502020204030204" pitchFamily="34" charset="0"/>
                      </a:endParaRPr>
                    </a:p>
                  </a:txBody>
                  <a:tcPr marL="4286" marR="4286" marT="7620" marB="0" anchor="ctr"/>
                </a:tc>
                <a:tc>
                  <a:txBody>
                    <a:bodyPr/>
                    <a:lstStyle/>
                    <a:p>
                      <a:pPr algn="ctr" rtl="0" fontAlgn="ctr"/>
                      <a:r>
                        <a:rPr lang="it-IT" sz="1800" u="none" strike="noStrike">
                          <a:effectLst/>
                        </a:rPr>
                        <a:t>234.500</a:t>
                      </a:r>
                      <a:endParaRPr lang="it-IT" sz="1800" b="0" i="0" u="none" strike="noStrike">
                        <a:solidFill>
                          <a:srgbClr val="000000"/>
                        </a:solidFill>
                        <a:effectLst/>
                        <a:latin typeface="Calibri" panose="020F0502020204030204" pitchFamily="34" charset="0"/>
                      </a:endParaRPr>
                    </a:p>
                  </a:txBody>
                  <a:tcPr marL="4286" marR="4286" marT="7620" marB="0" anchor="ctr"/>
                </a:tc>
                <a:tc>
                  <a:txBody>
                    <a:bodyPr/>
                    <a:lstStyle/>
                    <a:p>
                      <a:pPr algn="ctr" rtl="0" fontAlgn="ctr"/>
                      <a:r>
                        <a:rPr lang="it-IT" sz="1800" u="none" strike="noStrike" dirty="0">
                          <a:effectLst/>
                        </a:rPr>
                        <a:t>820.000</a:t>
                      </a:r>
                      <a:endParaRPr lang="it-IT" sz="1800" b="0" i="0" u="none" strike="noStrike" dirty="0">
                        <a:solidFill>
                          <a:srgbClr val="000000"/>
                        </a:solidFill>
                        <a:effectLst/>
                        <a:latin typeface="Calibri" panose="020F0502020204030204" pitchFamily="34" charset="0"/>
                      </a:endParaRPr>
                    </a:p>
                  </a:txBody>
                  <a:tcPr marL="4286" marR="4286" marT="7620" marB="0" anchor="ctr"/>
                </a:tc>
                <a:extLst>
                  <a:ext uri="{0D108BD9-81ED-4DB2-BD59-A6C34878D82A}">
                    <a16:rowId xmlns:a16="http://schemas.microsoft.com/office/drawing/2014/main" xmlns="" val="3848979894"/>
                  </a:ext>
                </a:extLst>
              </a:tr>
              <a:tr h="587017">
                <a:tc>
                  <a:txBody>
                    <a:bodyPr/>
                    <a:lstStyle/>
                    <a:p>
                      <a:pPr algn="l" rtl="0" fontAlgn="ctr"/>
                      <a:r>
                        <a:rPr lang="it-IT" sz="1800" u="none" strike="noStrike">
                          <a:effectLst/>
                        </a:rPr>
                        <a:t>REGNO UNITO</a:t>
                      </a:r>
                      <a:endParaRPr lang="it-IT" sz="1800" b="0" i="0" u="none" strike="noStrike">
                        <a:solidFill>
                          <a:srgbClr val="000000"/>
                        </a:solidFill>
                        <a:effectLst/>
                        <a:latin typeface="Calibri" panose="020F0502020204030204" pitchFamily="34" charset="0"/>
                      </a:endParaRPr>
                    </a:p>
                  </a:txBody>
                  <a:tcPr marL="4286" marR="4286" marT="7620" marB="0" anchor="ctr"/>
                </a:tc>
                <a:tc>
                  <a:txBody>
                    <a:bodyPr/>
                    <a:lstStyle/>
                    <a:p>
                      <a:pPr algn="ctr" rtl="0" fontAlgn="ctr"/>
                      <a:r>
                        <a:rPr lang="it-IT" sz="1800" u="none" strike="noStrike">
                          <a:effectLst/>
                        </a:rPr>
                        <a:t>3</a:t>
                      </a:r>
                      <a:endParaRPr lang="it-IT" sz="1800" b="0" i="0" u="none" strike="noStrike">
                        <a:solidFill>
                          <a:srgbClr val="000000"/>
                        </a:solidFill>
                        <a:effectLst/>
                        <a:latin typeface="Calibri" panose="020F0502020204030204" pitchFamily="34" charset="0"/>
                      </a:endParaRPr>
                    </a:p>
                  </a:txBody>
                  <a:tcPr marL="4286" marR="4286" marT="7620" marB="0" anchor="ctr"/>
                </a:tc>
                <a:tc>
                  <a:txBody>
                    <a:bodyPr/>
                    <a:lstStyle/>
                    <a:p>
                      <a:pPr algn="ctr" rtl="0" fontAlgn="ctr"/>
                      <a:r>
                        <a:rPr lang="it-IT" sz="1800" u="none" strike="noStrike">
                          <a:effectLst/>
                        </a:rPr>
                        <a:t>9</a:t>
                      </a:r>
                      <a:endParaRPr lang="it-IT" sz="1800" b="0" i="0" u="none" strike="noStrike">
                        <a:solidFill>
                          <a:srgbClr val="000000"/>
                        </a:solidFill>
                        <a:effectLst/>
                        <a:latin typeface="Calibri" panose="020F0502020204030204" pitchFamily="34" charset="0"/>
                      </a:endParaRPr>
                    </a:p>
                  </a:txBody>
                  <a:tcPr marL="4286" marR="4286" marT="7620" marB="0" anchor="ctr"/>
                </a:tc>
                <a:tc>
                  <a:txBody>
                    <a:bodyPr/>
                    <a:lstStyle/>
                    <a:p>
                      <a:pPr algn="ctr" rtl="0" fontAlgn="ctr"/>
                      <a:r>
                        <a:rPr lang="it-IT" sz="1800" u="none" strike="noStrike">
                          <a:effectLst/>
                        </a:rPr>
                        <a:t>3</a:t>
                      </a:r>
                      <a:endParaRPr lang="it-IT" sz="1800" b="0" i="0" u="none" strike="noStrike">
                        <a:solidFill>
                          <a:srgbClr val="000000"/>
                        </a:solidFill>
                        <a:effectLst/>
                        <a:latin typeface="Calibri" panose="020F0502020204030204" pitchFamily="34" charset="0"/>
                      </a:endParaRPr>
                    </a:p>
                  </a:txBody>
                  <a:tcPr marL="4286" marR="4286" marT="7620" marB="0" anchor="ctr"/>
                </a:tc>
                <a:tc>
                  <a:txBody>
                    <a:bodyPr/>
                    <a:lstStyle/>
                    <a:p>
                      <a:pPr algn="ctr" fontAlgn="t"/>
                      <a:r>
                        <a:rPr lang="it-IT" sz="1800" u="none" strike="noStrike">
                          <a:effectLst/>
                        </a:rPr>
                        <a:t>201.000</a:t>
                      </a:r>
                      <a:endParaRPr lang="it-IT" sz="1800" b="0" i="0" u="none" strike="noStrike">
                        <a:solidFill>
                          <a:srgbClr val="000000"/>
                        </a:solidFill>
                        <a:effectLst/>
                        <a:latin typeface="Calibri" panose="020F0502020204030204" pitchFamily="34" charset="0"/>
                      </a:endParaRPr>
                    </a:p>
                  </a:txBody>
                  <a:tcPr marL="4286" marR="4286" marT="7620" marB="0"/>
                </a:tc>
                <a:tc>
                  <a:txBody>
                    <a:bodyPr/>
                    <a:lstStyle/>
                    <a:p>
                      <a:pPr algn="ctr" fontAlgn="t"/>
                      <a:r>
                        <a:rPr lang="it-IT" sz="1800" u="none" strike="noStrike" dirty="0">
                          <a:effectLst/>
                        </a:rPr>
                        <a:t>603.000</a:t>
                      </a:r>
                      <a:endParaRPr lang="it-IT" sz="1800" b="0" i="0" u="none" strike="noStrike" dirty="0">
                        <a:solidFill>
                          <a:srgbClr val="000000"/>
                        </a:solidFill>
                        <a:effectLst/>
                        <a:latin typeface="Calibri" panose="020F0502020204030204" pitchFamily="34" charset="0"/>
                      </a:endParaRPr>
                    </a:p>
                  </a:txBody>
                  <a:tcPr marL="4286" marR="4286" marT="7620" marB="0"/>
                </a:tc>
                <a:extLst>
                  <a:ext uri="{0D108BD9-81ED-4DB2-BD59-A6C34878D82A}">
                    <a16:rowId xmlns:a16="http://schemas.microsoft.com/office/drawing/2014/main" xmlns="" val="1800292926"/>
                  </a:ext>
                </a:extLst>
              </a:tr>
            </a:tbl>
          </a:graphicData>
        </a:graphic>
      </p:graphicFrame>
      <p:sp>
        <p:nvSpPr>
          <p:cNvPr id="7" name="Rettangolo 6"/>
          <p:cNvSpPr/>
          <p:nvPr/>
        </p:nvSpPr>
        <p:spPr>
          <a:xfrm>
            <a:off x="2855640" y="4725145"/>
            <a:ext cx="1620180" cy="577081"/>
          </a:xfrm>
          <a:prstGeom prst="rect">
            <a:avLst/>
          </a:prstGeom>
        </p:spPr>
        <p:txBody>
          <a:bodyPr wrap="square">
            <a:spAutoFit/>
          </a:bodyPr>
          <a:lstStyle/>
          <a:p>
            <a:r>
              <a:rPr lang="it-IT" sz="1050" dirty="0"/>
              <a:t>Dati EUROSTAT ripresi da </a:t>
            </a:r>
            <a:r>
              <a:rPr lang="it-IT" sz="1050" dirty="0" err="1"/>
              <a:t>Openpolis</a:t>
            </a:r>
            <a:endParaRPr lang="it-IT" sz="1050" dirty="0"/>
          </a:p>
          <a:p>
            <a:r>
              <a:rPr lang="it-IT" sz="1050" dirty="0"/>
              <a:t>Cortesia di Italo </a:t>
            </a:r>
            <a:r>
              <a:rPr lang="it-IT" sz="1050" dirty="0" err="1"/>
              <a:t>Penco</a:t>
            </a:r>
            <a:endParaRPr lang="it-IT" sz="1050" dirty="0"/>
          </a:p>
        </p:txBody>
      </p:sp>
    </p:spTree>
    <p:extLst>
      <p:ext uri="{BB962C8B-B14F-4D97-AF65-F5344CB8AC3E}">
        <p14:creationId xmlns:p14="http://schemas.microsoft.com/office/powerpoint/2010/main" xmlns="" val="538166170"/>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939635"/>
            <a:ext cx="9144000" cy="1570327"/>
          </a:xfrm>
          <a:ln>
            <a:solidFill>
              <a:srgbClr val="002060"/>
            </a:solidFill>
          </a:ln>
        </p:spPr>
        <p:txBody>
          <a:bodyPr>
            <a:normAutofit/>
          </a:bodyPr>
          <a:lstStyle/>
          <a:p>
            <a:r>
              <a:rPr lang="it-IT" sz="2400" dirty="0"/>
              <a:t>Alcuni aspetti interessanti</a:t>
            </a:r>
          </a:p>
        </p:txBody>
      </p:sp>
      <p:sp>
        <p:nvSpPr>
          <p:cNvPr id="3" name="Sottotitolo 2"/>
          <p:cNvSpPr>
            <a:spLocks noGrp="1"/>
          </p:cNvSpPr>
          <p:nvPr>
            <p:ph type="subTitle" idx="1"/>
          </p:nvPr>
        </p:nvSpPr>
        <p:spPr>
          <a:ln>
            <a:solidFill>
              <a:srgbClr val="C00000"/>
            </a:solidFill>
          </a:ln>
        </p:spPr>
        <p:txBody>
          <a:bodyPr/>
          <a:lstStyle/>
          <a:p>
            <a:r>
              <a:rPr lang="it-IT" dirty="0" smtClean="0">
                <a:solidFill>
                  <a:schemeClr val="tx1"/>
                </a:solidFill>
              </a:rPr>
              <a:t>La pandemia</a:t>
            </a:r>
          </a:p>
        </p:txBody>
      </p:sp>
      <p:pic>
        <p:nvPicPr>
          <p:cNvPr id="6" name="Immagin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41273" y="454611"/>
            <a:ext cx="2798617" cy="1077044"/>
          </a:xfrm>
          <a:prstGeom prst="rect">
            <a:avLst/>
          </a:prstGeom>
          <a:ln>
            <a:solidFill>
              <a:srgbClr val="002060"/>
            </a:solidFill>
          </a:ln>
        </p:spPr>
      </p:pic>
    </p:spTree>
    <p:extLst>
      <p:ext uri="{BB962C8B-B14F-4D97-AF65-F5344CB8AC3E}">
        <p14:creationId xmlns:p14="http://schemas.microsoft.com/office/powerpoint/2010/main" xmlns="" val="9697739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87221" y="2037229"/>
            <a:ext cx="6797489" cy="826994"/>
          </a:xfrm>
        </p:spPr>
        <p:txBody>
          <a:bodyPr>
            <a:normAutofit/>
          </a:bodyPr>
          <a:lstStyle/>
          <a:p>
            <a:r>
              <a:rPr lang="it-IT" sz="2100" dirty="0"/>
              <a:t>Decessi 2020 versus decessi attesi sulla base della media </a:t>
            </a:r>
            <a:br>
              <a:rPr lang="it-IT" sz="2100" dirty="0"/>
            </a:br>
            <a:r>
              <a:rPr lang="it-IT" sz="2100" dirty="0"/>
              <a:t>dei  decessi 2015-2019</a:t>
            </a:r>
          </a:p>
        </p:txBody>
      </p:sp>
      <p:sp>
        <p:nvSpPr>
          <p:cNvPr id="3" name="Sottotitolo 2"/>
          <p:cNvSpPr>
            <a:spLocks noGrp="1"/>
          </p:cNvSpPr>
          <p:nvPr>
            <p:ph type="subTitle" idx="1"/>
          </p:nvPr>
        </p:nvSpPr>
        <p:spPr>
          <a:xfrm>
            <a:off x="2351584" y="3418915"/>
            <a:ext cx="7704857" cy="2602373"/>
          </a:xfrm>
          <a:ln>
            <a:solidFill>
              <a:srgbClr val="C00000"/>
            </a:solidFill>
          </a:ln>
        </p:spPr>
        <p:txBody>
          <a:bodyPr>
            <a:normAutofit fontScale="62500" lnSpcReduction="20000"/>
          </a:bodyPr>
          <a:lstStyle/>
          <a:p>
            <a:pPr algn="l"/>
            <a:r>
              <a:rPr lang="it-IT" sz="3600" dirty="0"/>
              <a:t>Decessi 2020:                                                               746146</a:t>
            </a:r>
          </a:p>
          <a:p>
            <a:pPr algn="l"/>
            <a:endParaRPr lang="it-IT" sz="3600" dirty="0"/>
          </a:p>
          <a:p>
            <a:pPr algn="l"/>
            <a:r>
              <a:rPr lang="it-IT" sz="3600" dirty="0"/>
              <a:t>Decessi  attesi sulla base dei decessi 2015-2019:  645620</a:t>
            </a:r>
          </a:p>
          <a:p>
            <a:pPr algn="l"/>
            <a:endParaRPr lang="it-IT" sz="3600" dirty="0"/>
          </a:p>
          <a:p>
            <a:pPr algn="l"/>
            <a:r>
              <a:rPr lang="it-IT" sz="3600" dirty="0"/>
              <a:t>Differenza in aumento:                                               100526</a:t>
            </a:r>
          </a:p>
          <a:p>
            <a:pPr algn="l"/>
            <a:endParaRPr lang="it-IT" sz="3600" dirty="0"/>
          </a:p>
          <a:p>
            <a:pPr algn="l"/>
            <a:r>
              <a:rPr lang="it-IT" sz="3600" dirty="0"/>
              <a:t>Variazione percentuale:                                            + 15,6 %</a:t>
            </a:r>
          </a:p>
          <a:p>
            <a:pPr algn="l"/>
            <a:endParaRPr lang="it-IT" dirty="0" smtClean="0"/>
          </a:p>
          <a:p>
            <a:endParaRPr lang="it-IT" dirty="0"/>
          </a:p>
        </p:txBody>
      </p:sp>
      <p:pic>
        <p:nvPicPr>
          <p:cNvPr id="4" name="Picture 4" descr="http://www.unsitoacaso.com/wp-content/uploads/2009/05/stemma-repubblica-italiana.jpg"/>
          <p:cNvPicPr>
            <a:picLocks noChangeAspect="1" noChangeArrowheads="1"/>
          </p:cNvPicPr>
          <p:nvPr/>
        </p:nvPicPr>
        <p:blipFill>
          <a:blip r:embed="rId2" cstate="print"/>
          <a:srcRect/>
          <a:stretch>
            <a:fillRect/>
          </a:stretch>
        </p:blipFill>
        <p:spPr bwMode="auto">
          <a:xfrm>
            <a:off x="1675281" y="1079127"/>
            <a:ext cx="1361515" cy="13830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82989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5320105\Pictures\DOLORE-TOTALE-750x543.jpg"/>
          <p:cNvPicPr>
            <a:picLocks noChangeAspect="1" noChangeArrowheads="1"/>
          </p:cNvPicPr>
          <p:nvPr/>
        </p:nvPicPr>
        <p:blipFill>
          <a:blip r:embed="rId2" cstate="print"/>
          <a:srcRect/>
          <a:stretch>
            <a:fillRect/>
          </a:stretch>
        </p:blipFill>
        <p:spPr bwMode="auto">
          <a:xfrm>
            <a:off x="3773742" y="1268760"/>
            <a:ext cx="4698522" cy="4320480"/>
          </a:xfrm>
          <a:prstGeom prst="rect">
            <a:avLst/>
          </a:prstGeom>
          <a:noFill/>
        </p:spPr>
      </p:pic>
      <p:pic>
        <p:nvPicPr>
          <p:cNvPr id="3" name="Picture 2" descr="C:\Users\5320105\Pictures\sicp.png"/>
          <p:cNvPicPr>
            <a:picLocks noChangeAspect="1" noChangeArrowheads="1"/>
          </p:cNvPicPr>
          <p:nvPr/>
        </p:nvPicPr>
        <p:blipFill>
          <a:blip r:embed="rId3" cstate="print"/>
          <a:srcRect/>
          <a:stretch>
            <a:fillRect/>
          </a:stretch>
        </p:blipFill>
        <p:spPr bwMode="auto">
          <a:xfrm>
            <a:off x="8688289" y="332657"/>
            <a:ext cx="1728509" cy="1264543"/>
          </a:xfrm>
          <a:prstGeom prst="rect">
            <a:avLst/>
          </a:prstGeom>
          <a:noFill/>
        </p:spPr>
      </p:pic>
    </p:spTree>
    <p:extLst>
      <p:ext uri="{BB962C8B-B14F-4D97-AF65-F5344CB8AC3E}">
        <p14:creationId xmlns:p14="http://schemas.microsoft.com/office/powerpoint/2010/main" xmlns="" val="40115159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a:t>Variazione percentuale decessi 2020 vs decessi attesi 2015-2019 per regione</a:t>
            </a:r>
          </a:p>
        </p:txBody>
      </p:sp>
      <p:graphicFrame>
        <p:nvGraphicFramePr>
          <p:cNvPr id="4" name="Segnaposto contenuto 3"/>
          <p:cNvGraphicFramePr>
            <a:graphicFrameLocks noGrp="1"/>
          </p:cNvGraphicFramePr>
          <p:nvPr>
            <p:ph idx="1"/>
            <p:extLst/>
          </p:nvPr>
        </p:nvGraphicFramePr>
        <p:xfrm>
          <a:off x="3009900" y="1600203"/>
          <a:ext cx="61722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2423592" y="6309320"/>
            <a:ext cx="7488832" cy="369332"/>
          </a:xfrm>
          <a:prstGeom prst="rect">
            <a:avLst/>
          </a:prstGeom>
          <a:noFill/>
          <a:ln>
            <a:solidFill>
              <a:srgbClr val="C00000"/>
            </a:solidFill>
          </a:ln>
        </p:spPr>
        <p:txBody>
          <a:bodyPr wrap="square" rtlCol="0">
            <a:spAutoFit/>
          </a:bodyPr>
          <a:lstStyle/>
          <a:p>
            <a:r>
              <a:rPr lang="it-IT" dirty="0"/>
              <a:t>Fonte ISTAT https://www.istat.it/it/archivio/239854, Accesso il 13/05/2021 </a:t>
            </a:r>
          </a:p>
        </p:txBody>
      </p:sp>
      <p:pic>
        <p:nvPicPr>
          <p:cNvPr id="6" name="Picture 4" descr="http://www.unsitoacaso.com/wp-content/uploads/2009/05/stemma-repubblica-italiana.jpg"/>
          <p:cNvPicPr>
            <a:picLocks noChangeAspect="1" noChangeArrowheads="1"/>
          </p:cNvPicPr>
          <p:nvPr/>
        </p:nvPicPr>
        <p:blipFill>
          <a:blip r:embed="rId3" cstate="print"/>
          <a:srcRect/>
          <a:stretch>
            <a:fillRect/>
          </a:stretch>
        </p:blipFill>
        <p:spPr bwMode="auto">
          <a:xfrm>
            <a:off x="9336361" y="3738284"/>
            <a:ext cx="1203893" cy="13469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6565266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dirty="0"/>
              <a:t>Lo squilibrio risorse/necessità </a:t>
            </a:r>
            <a:r>
              <a:rPr lang="it-IT" sz="1350" dirty="0"/>
              <a:t>(</a:t>
            </a:r>
            <a:r>
              <a:rPr lang="it-IT" sz="1350" dirty="0" err="1"/>
              <a:t>L.Orsi</a:t>
            </a:r>
            <a:r>
              <a:rPr lang="it-IT" sz="1350" dirty="0"/>
              <a:t>, </a:t>
            </a:r>
            <a:r>
              <a:rPr lang="it-IT" sz="1350" dirty="0" err="1"/>
              <a:t>Ricp</a:t>
            </a:r>
            <a:r>
              <a:rPr lang="it-IT" sz="1350" dirty="0"/>
              <a:t>)</a:t>
            </a:r>
          </a:p>
        </p:txBody>
      </p:sp>
      <p:sp>
        <p:nvSpPr>
          <p:cNvPr id="3" name="Segnaposto contenuto 2"/>
          <p:cNvSpPr>
            <a:spLocks noGrp="1"/>
          </p:cNvSpPr>
          <p:nvPr>
            <p:ph sz="half" idx="1"/>
          </p:nvPr>
        </p:nvSpPr>
        <p:spPr/>
        <p:txBody>
          <a:bodyPr/>
          <a:lstStyle/>
          <a:p>
            <a:pPr marL="0" indent="0">
              <a:buNone/>
            </a:pPr>
            <a:r>
              <a:rPr lang="it-IT" b="1" i="1" dirty="0" smtClean="0"/>
              <a:t>Principi dei tempi ordinari</a:t>
            </a:r>
          </a:p>
          <a:p>
            <a:pPr marL="0" indent="0">
              <a:buNone/>
            </a:pPr>
            <a:r>
              <a:rPr lang="it-IT" sz="2400" dirty="0"/>
              <a:t>Rispetto dei principi fondanti del SSN</a:t>
            </a:r>
          </a:p>
          <a:p>
            <a:pPr marL="0" indent="0">
              <a:buNone/>
            </a:pPr>
            <a:r>
              <a:rPr lang="it-IT" sz="2400" dirty="0"/>
              <a:t>Universalità di accesso</a:t>
            </a:r>
          </a:p>
          <a:p>
            <a:pPr marL="0" indent="0">
              <a:buNone/>
            </a:pPr>
            <a:r>
              <a:rPr lang="it-IT" sz="2400" dirty="0"/>
              <a:t>Iniquità delle discriminazioni</a:t>
            </a:r>
          </a:p>
          <a:p>
            <a:pPr marL="0" indent="0">
              <a:buNone/>
            </a:pPr>
            <a:r>
              <a:rPr lang="it-IT" sz="2400" dirty="0"/>
              <a:t>Rispetto dei codici deontologici delle professioni sanitarie</a:t>
            </a:r>
          </a:p>
          <a:p>
            <a:pPr marL="0" indent="0">
              <a:buNone/>
            </a:pPr>
            <a:endParaRPr lang="it-IT" dirty="0"/>
          </a:p>
        </p:txBody>
      </p:sp>
      <p:sp>
        <p:nvSpPr>
          <p:cNvPr id="4" name="Segnaposto contenuto 3"/>
          <p:cNvSpPr>
            <a:spLocks noGrp="1"/>
          </p:cNvSpPr>
          <p:nvPr>
            <p:ph sz="half" idx="2"/>
          </p:nvPr>
        </p:nvSpPr>
        <p:spPr/>
        <p:txBody>
          <a:bodyPr/>
          <a:lstStyle/>
          <a:p>
            <a:pPr marL="0" indent="0">
              <a:buNone/>
            </a:pPr>
            <a:r>
              <a:rPr lang="it-IT" b="1" i="1" dirty="0" smtClean="0"/>
              <a:t>Principi dei tempi straordinari</a:t>
            </a:r>
          </a:p>
          <a:p>
            <a:pPr marL="0" indent="0">
              <a:buNone/>
            </a:pPr>
            <a:r>
              <a:rPr lang="it-IT" sz="2400" dirty="0"/>
              <a:t>Inevitabilità del triage</a:t>
            </a:r>
          </a:p>
          <a:p>
            <a:pPr marL="0" indent="0">
              <a:buNone/>
            </a:pPr>
            <a:r>
              <a:rPr lang="it-IT" sz="2400" dirty="0"/>
              <a:t>Massimo beneficio per il maggior numero di persone</a:t>
            </a:r>
          </a:p>
          <a:p>
            <a:pPr marL="0" indent="0">
              <a:buNone/>
            </a:pPr>
            <a:r>
              <a:rPr lang="it-IT" sz="2400" dirty="0"/>
              <a:t>Assicurare il maggior sollievo possibile della sofferenza </a:t>
            </a:r>
          </a:p>
        </p:txBody>
      </p:sp>
      <p:pic>
        <p:nvPicPr>
          <p:cNvPr id="5" name="Picture 2" descr="C:\Users\5320105\Pictures\sicp.png"/>
          <p:cNvPicPr>
            <a:picLocks noChangeAspect="1" noChangeArrowheads="1"/>
          </p:cNvPicPr>
          <p:nvPr/>
        </p:nvPicPr>
        <p:blipFill>
          <a:blip r:embed="rId2" cstate="print"/>
          <a:srcRect/>
          <a:stretch>
            <a:fillRect/>
          </a:stretch>
        </p:blipFill>
        <p:spPr bwMode="auto">
          <a:xfrm>
            <a:off x="8203752" y="5517233"/>
            <a:ext cx="1728509" cy="948407"/>
          </a:xfrm>
          <a:prstGeom prst="rect">
            <a:avLst/>
          </a:prstGeom>
          <a:noFill/>
        </p:spPr>
      </p:pic>
    </p:spTree>
    <p:extLst>
      <p:ext uri="{BB962C8B-B14F-4D97-AF65-F5344CB8AC3E}">
        <p14:creationId xmlns:p14="http://schemas.microsoft.com/office/powerpoint/2010/main" xmlns="" val="8130056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432686" y="1560196"/>
            <a:ext cx="7218045" cy="754380"/>
          </a:xfrm>
          <a:ln>
            <a:solidFill>
              <a:srgbClr val="C00000"/>
            </a:solidFill>
          </a:ln>
        </p:spPr>
        <p:txBody>
          <a:bodyPr>
            <a:normAutofit/>
          </a:bodyPr>
          <a:lstStyle/>
          <a:p>
            <a:r>
              <a:rPr lang="it-IT" sz="2200" dirty="0"/>
              <a:t>L’impatto del </a:t>
            </a:r>
            <a:r>
              <a:rPr lang="it-IT" sz="2200" dirty="0" err="1"/>
              <a:t>CoViD</a:t>
            </a:r>
            <a:r>
              <a:rPr lang="it-IT" sz="2200" dirty="0"/>
              <a:t> 19 sulla nostra maniera di lavorare</a:t>
            </a:r>
          </a:p>
        </p:txBody>
      </p:sp>
      <p:sp>
        <p:nvSpPr>
          <p:cNvPr id="3" name="Sottotitolo 2"/>
          <p:cNvSpPr>
            <a:spLocks noGrp="1"/>
          </p:cNvSpPr>
          <p:nvPr>
            <p:ph type="subTitle" idx="1"/>
          </p:nvPr>
        </p:nvSpPr>
        <p:spPr>
          <a:xfrm>
            <a:off x="2432686" y="3000376"/>
            <a:ext cx="7218045" cy="3380953"/>
          </a:xfrm>
          <a:ln>
            <a:solidFill>
              <a:srgbClr val="C00000"/>
            </a:solidFill>
          </a:ln>
        </p:spPr>
        <p:txBody>
          <a:bodyPr>
            <a:normAutofit fontScale="92500" lnSpcReduction="20000"/>
          </a:bodyPr>
          <a:lstStyle/>
          <a:p>
            <a:pPr algn="l"/>
            <a:r>
              <a:rPr lang="it-IT" sz="2800" dirty="0"/>
              <a:t>Solo cure di fine-vita</a:t>
            </a:r>
          </a:p>
          <a:p>
            <a:pPr algn="l"/>
            <a:r>
              <a:rPr lang="it-IT" sz="2800" dirty="0"/>
              <a:t>Limitazioni nella qualità/quantità delle prestazioni da «cure palliative»: visite brevi, esclusione dei familiari, limitazioni legate all’utilizzo dei DPI, mancato supporto al lutto</a:t>
            </a:r>
          </a:p>
          <a:p>
            <a:pPr algn="l"/>
            <a:r>
              <a:rPr lang="it-IT" sz="2800" dirty="0"/>
              <a:t>La sospensione delle riunioni di équipe</a:t>
            </a:r>
          </a:p>
          <a:p>
            <a:pPr algn="l"/>
            <a:r>
              <a:rPr lang="it-IT" sz="2800" dirty="0"/>
              <a:t>La quarantena ed il confinamento dei contatti</a:t>
            </a:r>
          </a:p>
          <a:p>
            <a:pPr algn="l"/>
            <a:r>
              <a:rPr lang="it-IT" sz="2800" dirty="0"/>
              <a:t>L’uso della tecnologia</a:t>
            </a:r>
          </a:p>
          <a:p>
            <a:pPr algn="l"/>
            <a:r>
              <a:rPr lang="it-IT" sz="2800" dirty="0"/>
              <a:t>L’esclusione dei volontari</a:t>
            </a:r>
          </a:p>
          <a:p>
            <a:pPr algn="l"/>
            <a:endParaRPr lang="it-IT" dirty="0"/>
          </a:p>
        </p:txBody>
      </p:sp>
      <p:pic>
        <p:nvPicPr>
          <p:cNvPr id="4" name="Picture 2" descr="C:\Users\5320105\Pictures\sicp.png"/>
          <p:cNvPicPr>
            <a:picLocks noChangeAspect="1" noChangeArrowheads="1"/>
          </p:cNvPicPr>
          <p:nvPr/>
        </p:nvPicPr>
        <p:blipFill>
          <a:blip r:embed="rId2" cstate="print"/>
          <a:srcRect/>
          <a:stretch>
            <a:fillRect/>
          </a:stretch>
        </p:blipFill>
        <p:spPr bwMode="auto">
          <a:xfrm>
            <a:off x="8660746" y="268890"/>
            <a:ext cx="1728509" cy="948407"/>
          </a:xfrm>
          <a:prstGeom prst="rect">
            <a:avLst/>
          </a:prstGeom>
          <a:noFill/>
        </p:spPr>
      </p:pic>
    </p:spTree>
    <p:extLst>
      <p:ext uri="{BB962C8B-B14F-4D97-AF65-F5344CB8AC3E}">
        <p14:creationId xmlns:p14="http://schemas.microsoft.com/office/powerpoint/2010/main" xmlns="" val="12932215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79577" y="1560196"/>
            <a:ext cx="7488831" cy="754380"/>
          </a:xfrm>
        </p:spPr>
        <p:txBody>
          <a:bodyPr>
            <a:noAutofit/>
          </a:bodyPr>
          <a:lstStyle/>
          <a:p>
            <a:r>
              <a:rPr lang="it-IT" sz="1800" dirty="0"/>
              <a:t>Il contrasto alla malattia pandemica </a:t>
            </a:r>
            <a:r>
              <a:rPr lang="it-IT" sz="1800" dirty="0" err="1"/>
              <a:t>CoViD</a:t>
            </a:r>
            <a:r>
              <a:rPr lang="it-IT" sz="1800" dirty="0"/>
              <a:t> 19.</a:t>
            </a:r>
            <a:br>
              <a:rPr lang="it-IT" sz="1800" dirty="0"/>
            </a:br>
            <a:r>
              <a:rPr lang="it-IT" sz="1800" dirty="0"/>
              <a:t>Il coinvolgimento locale dei Servizi, delle UUOO e delle Reti di cure palliative:</a:t>
            </a:r>
            <a:br>
              <a:rPr lang="it-IT" sz="1800" dirty="0"/>
            </a:br>
            <a:r>
              <a:rPr lang="it-IT" sz="1800" dirty="0"/>
              <a:t>un impegno rapido, intenso e duraturo (L. Orsi, </a:t>
            </a:r>
            <a:r>
              <a:rPr lang="it-IT" sz="1800" dirty="0" err="1"/>
              <a:t>Ricp</a:t>
            </a:r>
            <a:r>
              <a:rPr lang="it-IT" sz="1800" dirty="0"/>
              <a:t> 2/2020) </a:t>
            </a:r>
          </a:p>
        </p:txBody>
      </p:sp>
      <p:sp>
        <p:nvSpPr>
          <p:cNvPr id="3" name="Sottotitolo 2"/>
          <p:cNvSpPr>
            <a:spLocks noGrp="1"/>
          </p:cNvSpPr>
          <p:nvPr>
            <p:ph type="subTitle" idx="1"/>
          </p:nvPr>
        </p:nvSpPr>
        <p:spPr>
          <a:xfrm>
            <a:off x="2063553" y="2924945"/>
            <a:ext cx="7992888" cy="2587174"/>
          </a:xfrm>
          <a:ln>
            <a:solidFill>
              <a:srgbClr val="C00000"/>
            </a:solidFill>
          </a:ln>
        </p:spPr>
        <p:txBody>
          <a:bodyPr>
            <a:normAutofit fontScale="92500"/>
          </a:bodyPr>
          <a:lstStyle/>
          <a:p>
            <a:pPr algn="l"/>
            <a:r>
              <a:rPr lang="it-IT" dirty="0" smtClean="0">
                <a:solidFill>
                  <a:schemeClr val="tx1"/>
                </a:solidFill>
              </a:rPr>
              <a:t>Gestione, concorso alla gestione, consulenza ai nuovi reparti </a:t>
            </a:r>
            <a:r>
              <a:rPr lang="it-IT" dirty="0" err="1" smtClean="0">
                <a:solidFill>
                  <a:schemeClr val="tx1"/>
                </a:solidFill>
              </a:rPr>
              <a:t>CoViD</a:t>
            </a:r>
            <a:endParaRPr lang="it-IT" dirty="0" smtClean="0">
              <a:solidFill>
                <a:schemeClr val="tx1"/>
              </a:solidFill>
            </a:endParaRPr>
          </a:p>
          <a:p>
            <a:pPr algn="l"/>
            <a:r>
              <a:rPr lang="it-IT" dirty="0" smtClean="0">
                <a:solidFill>
                  <a:schemeClr val="tx1"/>
                </a:solidFill>
              </a:rPr>
              <a:t>Attivazione di nuovi reparti </a:t>
            </a:r>
            <a:r>
              <a:rPr lang="it-IT" dirty="0" err="1" smtClean="0">
                <a:solidFill>
                  <a:schemeClr val="tx1"/>
                </a:solidFill>
              </a:rPr>
              <a:t>CoViD</a:t>
            </a:r>
            <a:r>
              <a:rPr lang="it-IT" dirty="0" smtClean="0">
                <a:solidFill>
                  <a:schemeClr val="tx1"/>
                </a:solidFill>
              </a:rPr>
              <a:t> </a:t>
            </a:r>
            <a:r>
              <a:rPr lang="it-IT" i="1" dirty="0" smtClean="0">
                <a:solidFill>
                  <a:schemeClr val="tx1"/>
                </a:solidFill>
              </a:rPr>
              <a:t>end-of-life </a:t>
            </a:r>
          </a:p>
          <a:p>
            <a:pPr algn="l"/>
            <a:r>
              <a:rPr lang="it-IT" dirty="0" smtClean="0">
                <a:solidFill>
                  <a:schemeClr val="tx1"/>
                </a:solidFill>
              </a:rPr>
              <a:t>Gestione degli </a:t>
            </a:r>
            <a:r>
              <a:rPr lang="it-IT" dirty="0" err="1" smtClean="0">
                <a:solidFill>
                  <a:schemeClr val="tx1"/>
                </a:solidFill>
              </a:rPr>
              <a:t>hospice</a:t>
            </a:r>
            <a:r>
              <a:rPr lang="it-IT" dirty="0" smtClean="0">
                <a:solidFill>
                  <a:schemeClr val="tx1"/>
                </a:solidFill>
              </a:rPr>
              <a:t> </a:t>
            </a:r>
            <a:r>
              <a:rPr lang="it-IT" dirty="0" err="1" smtClean="0">
                <a:solidFill>
                  <a:schemeClr val="tx1"/>
                </a:solidFill>
              </a:rPr>
              <a:t>CoViD</a:t>
            </a:r>
            <a:endParaRPr lang="it-IT" dirty="0" smtClean="0">
              <a:solidFill>
                <a:schemeClr val="tx1"/>
              </a:solidFill>
            </a:endParaRPr>
          </a:p>
          <a:p>
            <a:pPr algn="l"/>
            <a:r>
              <a:rPr lang="it-IT" dirty="0" smtClean="0">
                <a:solidFill>
                  <a:schemeClr val="tx1"/>
                </a:solidFill>
              </a:rPr>
              <a:t>Consulenza ai dipartimenti di Emergenza-Urgenza</a:t>
            </a:r>
          </a:p>
          <a:p>
            <a:pPr algn="l"/>
            <a:r>
              <a:rPr lang="it-IT" dirty="0" smtClean="0">
                <a:solidFill>
                  <a:schemeClr val="tx1"/>
                </a:solidFill>
              </a:rPr>
              <a:t>Percorsi formativi urgenti</a:t>
            </a:r>
            <a:endParaRPr lang="it-IT" dirty="0">
              <a:solidFill>
                <a:schemeClr val="tx1"/>
              </a:solidFill>
            </a:endParaRPr>
          </a:p>
          <a:p>
            <a:pPr algn="l"/>
            <a:r>
              <a:rPr lang="it-IT" dirty="0" smtClean="0">
                <a:solidFill>
                  <a:schemeClr val="tx1"/>
                </a:solidFill>
              </a:rPr>
              <a:t>Concorso ad attività di non diretto interesse in Cure Palliative </a:t>
            </a:r>
          </a:p>
          <a:p>
            <a:pPr algn="l"/>
            <a:endParaRPr lang="it-IT" dirty="0"/>
          </a:p>
        </p:txBody>
      </p:sp>
      <p:pic>
        <p:nvPicPr>
          <p:cNvPr id="4" name="Picture 2" descr="C:\Users\5320105\Pictures\sicp.png"/>
          <p:cNvPicPr>
            <a:picLocks noChangeAspect="1" noChangeArrowheads="1"/>
          </p:cNvPicPr>
          <p:nvPr/>
        </p:nvPicPr>
        <p:blipFill>
          <a:blip r:embed="rId2" cstate="print"/>
          <a:srcRect/>
          <a:stretch>
            <a:fillRect/>
          </a:stretch>
        </p:blipFill>
        <p:spPr bwMode="auto">
          <a:xfrm>
            <a:off x="8112225" y="268890"/>
            <a:ext cx="1728509" cy="948407"/>
          </a:xfrm>
          <a:prstGeom prst="rect">
            <a:avLst/>
          </a:prstGeom>
          <a:noFill/>
        </p:spPr>
      </p:pic>
    </p:spTree>
    <p:extLst>
      <p:ext uri="{BB962C8B-B14F-4D97-AF65-F5344CB8AC3E}">
        <p14:creationId xmlns:p14="http://schemas.microsoft.com/office/powerpoint/2010/main" xmlns="" val="25927080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432686" y="937261"/>
            <a:ext cx="7218045" cy="1005840"/>
          </a:xfrm>
        </p:spPr>
        <p:txBody>
          <a:bodyPr>
            <a:normAutofit/>
          </a:bodyPr>
          <a:lstStyle/>
          <a:p>
            <a:r>
              <a:rPr lang="it-IT" sz="2400" dirty="0"/>
              <a:t>La centralità delle cure palliative nel SSN:</a:t>
            </a:r>
            <a:br>
              <a:rPr lang="it-IT" sz="2400" dirty="0"/>
            </a:br>
            <a:r>
              <a:rPr lang="it-IT" sz="2400" dirty="0"/>
              <a:t>la contaminazione virtuosa</a:t>
            </a:r>
          </a:p>
        </p:txBody>
      </p:sp>
      <p:sp>
        <p:nvSpPr>
          <p:cNvPr id="3" name="Sottotitolo 2"/>
          <p:cNvSpPr>
            <a:spLocks noGrp="1"/>
          </p:cNvSpPr>
          <p:nvPr>
            <p:ph type="subTitle" idx="1"/>
          </p:nvPr>
        </p:nvSpPr>
        <p:spPr>
          <a:xfrm>
            <a:off x="2207568" y="2852936"/>
            <a:ext cx="7560840" cy="3348990"/>
          </a:xfrm>
          <a:ln>
            <a:solidFill>
              <a:srgbClr val="C00000"/>
            </a:solidFill>
          </a:ln>
        </p:spPr>
        <p:txBody>
          <a:bodyPr>
            <a:normAutofit fontScale="92500"/>
          </a:bodyPr>
          <a:lstStyle/>
          <a:p>
            <a:pPr algn="l"/>
            <a:r>
              <a:rPr lang="it-IT" dirty="0" smtClean="0">
                <a:solidFill>
                  <a:schemeClr val="tx1"/>
                </a:solidFill>
              </a:rPr>
              <a:t>Contrastare la deriva prestazionale dell’assistenza domiciliare</a:t>
            </a:r>
          </a:p>
          <a:p>
            <a:pPr algn="l"/>
            <a:r>
              <a:rPr lang="it-IT" dirty="0" smtClean="0">
                <a:solidFill>
                  <a:schemeClr val="tx1"/>
                </a:solidFill>
              </a:rPr>
              <a:t>Le cure palliative come modello/volano dell’attività delle cure primarie</a:t>
            </a:r>
          </a:p>
          <a:p>
            <a:pPr algn="l"/>
            <a:r>
              <a:rPr lang="it-IT" dirty="0" smtClean="0">
                <a:solidFill>
                  <a:schemeClr val="tx1"/>
                </a:solidFill>
              </a:rPr>
              <a:t>La presa in carico, il modello del lavoro d’équipe </a:t>
            </a:r>
            <a:r>
              <a:rPr lang="it-IT" dirty="0" err="1" smtClean="0">
                <a:solidFill>
                  <a:schemeClr val="tx1"/>
                </a:solidFill>
              </a:rPr>
              <a:t>multiprofessionale</a:t>
            </a:r>
            <a:r>
              <a:rPr lang="it-IT" dirty="0" smtClean="0">
                <a:solidFill>
                  <a:schemeClr val="tx1"/>
                </a:solidFill>
              </a:rPr>
              <a:t> e multidisciplinare</a:t>
            </a:r>
          </a:p>
          <a:p>
            <a:pPr algn="l"/>
            <a:r>
              <a:rPr lang="it-IT" dirty="0" smtClean="0">
                <a:solidFill>
                  <a:schemeClr val="tx1"/>
                </a:solidFill>
              </a:rPr>
              <a:t>Il consenso informato e la pianificazione condivisa delle cure</a:t>
            </a:r>
          </a:p>
          <a:p>
            <a:pPr algn="l"/>
            <a:r>
              <a:rPr lang="it-IT" dirty="0" smtClean="0">
                <a:solidFill>
                  <a:schemeClr val="tx1"/>
                </a:solidFill>
              </a:rPr>
              <a:t>La liceità giuridica e la correttezza etica</a:t>
            </a:r>
          </a:p>
          <a:p>
            <a:pPr algn="l"/>
            <a:r>
              <a:rPr lang="it-IT" dirty="0" smtClean="0">
                <a:solidFill>
                  <a:schemeClr val="tx1"/>
                </a:solidFill>
              </a:rPr>
              <a:t>Le competenze!</a:t>
            </a:r>
          </a:p>
          <a:p>
            <a:pPr algn="l"/>
            <a:endParaRPr lang="it-IT" dirty="0"/>
          </a:p>
        </p:txBody>
      </p:sp>
      <p:pic>
        <p:nvPicPr>
          <p:cNvPr id="4" name="Picture 2" descr="C:\Users\5320105\Pictures\sicp.png"/>
          <p:cNvPicPr>
            <a:picLocks noChangeAspect="1" noChangeArrowheads="1"/>
          </p:cNvPicPr>
          <p:nvPr/>
        </p:nvPicPr>
        <p:blipFill>
          <a:blip r:embed="rId2" cstate="print"/>
          <a:srcRect/>
          <a:stretch>
            <a:fillRect/>
          </a:stretch>
        </p:blipFill>
        <p:spPr bwMode="auto">
          <a:xfrm>
            <a:off x="8760297" y="116633"/>
            <a:ext cx="1728509" cy="1264543"/>
          </a:xfrm>
          <a:prstGeom prst="rect">
            <a:avLst/>
          </a:prstGeom>
          <a:noFill/>
        </p:spPr>
      </p:pic>
    </p:spTree>
    <p:extLst>
      <p:ext uri="{BB962C8B-B14F-4D97-AF65-F5344CB8AC3E}">
        <p14:creationId xmlns:p14="http://schemas.microsoft.com/office/powerpoint/2010/main" xmlns="" val="22545389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type="body" idx="4294967295"/>
          </p:nvPr>
        </p:nvSpPr>
        <p:spPr>
          <a:xfrm>
            <a:off x="1919536" y="2507306"/>
            <a:ext cx="7992888" cy="3946031"/>
          </a:xfrm>
          <a:ln>
            <a:solidFill>
              <a:srgbClr val="C00000"/>
            </a:solidFill>
          </a:ln>
        </p:spPr>
        <p:txBody>
          <a:bodyPr/>
          <a:lstStyle/>
          <a:p>
            <a:pPr algn="r">
              <a:buFont typeface="Arial" panose="020B0604020202020204" pitchFamily="34" charset="0"/>
              <a:buNone/>
            </a:pPr>
            <a:r>
              <a:rPr lang="it-IT" altLang="it-IT" sz="2177" dirty="0"/>
              <a:t>“I servizi di cure palliative promossi, sono basati sulle evidenze, costo-efficacia, equità, integrati e in continuità di cura con tutti i livelli assistenziali; si sviluppano in contesti di assistenza primaria con il coinvolgimento della comunità e privilegiano l’assistenza domiciliare, rafforzando così i sistemi sanitari nel loro complesso e l’assistenza globale della persona</a:t>
            </a:r>
            <a:r>
              <a:rPr lang="it-IT" altLang="it-IT" sz="1814" dirty="0"/>
              <a:t>.” </a:t>
            </a:r>
          </a:p>
          <a:p>
            <a:pPr algn="r">
              <a:buFont typeface="Arial" panose="020B0604020202020204" pitchFamily="34" charset="0"/>
              <a:buNone/>
            </a:pPr>
            <a:endParaRPr lang="it-IT" altLang="it-IT" sz="1452" i="1" dirty="0"/>
          </a:p>
          <a:p>
            <a:pPr algn="r">
              <a:buFont typeface="Arial" panose="020B0604020202020204" pitchFamily="34" charset="0"/>
              <a:buNone/>
            </a:pPr>
            <a:r>
              <a:rPr lang="it-IT" altLang="it-IT" sz="1452" i="1" dirty="0"/>
              <a:t> (</a:t>
            </a:r>
            <a:r>
              <a:rPr lang="it-IT" altLang="it-IT" sz="1452" i="1" dirty="0" err="1"/>
              <a:t>Resolution</a:t>
            </a:r>
            <a:r>
              <a:rPr lang="it-IT" altLang="it-IT" sz="1452" i="1" dirty="0"/>
              <a:t> </a:t>
            </a:r>
            <a:r>
              <a:rPr lang="it-IT" altLang="it-IT" sz="1452" i="1" dirty="0" err="1"/>
              <a:t>of</a:t>
            </a:r>
            <a:r>
              <a:rPr lang="it-IT" altLang="it-IT" sz="1452" i="1" dirty="0"/>
              <a:t> OMS A67/31 </a:t>
            </a:r>
            <a:r>
              <a:rPr lang="it-IT" altLang="it-IT" sz="1452" i="1" dirty="0" err="1"/>
              <a:t>Strengthening</a:t>
            </a:r>
            <a:r>
              <a:rPr lang="it-IT" altLang="it-IT" sz="1452" i="1" dirty="0"/>
              <a:t> </a:t>
            </a:r>
            <a:r>
              <a:rPr lang="it-IT" altLang="it-IT" sz="1452" i="1" dirty="0" err="1"/>
              <a:t>of</a:t>
            </a:r>
            <a:r>
              <a:rPr lang="it-IT" altLang="it-IT" sz="1452" i="1" dirty="0"/>
              <a:t> palliative care </a:t>
            </a:r>
            <a:r>
              <a:rPr lang="it-IT" altLang="it-IT" sz="1452" i="1" dirty="0" err="1"/>
              <a:t>as</a:t>
            </a:r>
            <a:r>
              <a:rPr lang="it-IT" altLang="it-IT" sz="1452" i="1" dirty="0"/>
              <a:t> a </a:t>
            </a:r>
            <a:r>
              <a:rPr lang="it-IT" altLang="it-IT" sz="1452" i="1" dirty="0" err="1"/>
              <a:t>component</a:t>
            </a:r>
            <a:r>
              <a:rPr lang="it-IT" altLang="it-IT" sz="1452" i="1" dirty="0"/>
              <a:t> </a:t>
            </a:r>
            <a:r>
              <a:rPr lang="it-IT" altLang="it-IT" sz="1452" i="1" dirty="0" err="1"/>
              <a:t>of</a:t>
            </a:r>
            <a:r>
              <a:rPr lang="it-IT" altLang="it-IT" sz="1452" i="1" dirty="0"/>
              <a:t> </a:t>
            </a:r>
            <a:r>
              <a:rPr lang="it-IT" altLang="it-IT" sz="1452" i="1" dirty="0" err="1"/>
              <a:t>integrated</a:t>
            </a:r>
            <a:r>
              <a:rPr lang="it-IT" altLang="it-IT" sz="1452" i="1" dirty="0"/>
              <a:t> treatment </a:t>
            </a:r>
            <a:r>
              <a:rPr lang="it-IT" altLang="it-IT" sz="1452" i="1" dirty="0" err="1"/>
              <a:t>throughout</a:t>
            </a:r>
            <a:r>
              <a:rPr lang="it-IT" altLang="it-IT" sz="1452" i="1" dirty="0"/>
              <a:t> the life </a:t>
            </a:r>
            <a:r>
              <a:rPr lang="it-IT" altLang="it-IT" sz="1452" i="1" dirty="0" err="1"/>
              <a:t>course</a:t>
            </a:r>
            <a:r>
              <a:rPr lang="it-IT" altLang="it-IT" sz="1452" i="1" dirty="0"/>
              <a: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91544" y="404664"/>
            <a:ext cx="1204480" cy="1440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descr="C:\Users\5320105\Pictures\sicp.png"/>
          <p:cNvPicPr>
            <a:picLocks noChangeAspect="1" noChangeArrowheads="1"/>
          </p:cNvPicPr>
          <p:nvPr/>
        </p:nvPicPr>
        <p:blipFill>
          <a:blip r:embed="rId3" cstate="print"/>
          <a:srcRect/>
          <a:stretch>
            <a:fillRect/>
          </a:stretch>
        </p:blipFill>
        <p:spPr bwMode="auto">
          <a:xfrm>
            <a:off x="8184233" y="476673"/>
            <a:ext cx="1728509" cy="1264543"/>
          </a:xfrm>
          <a:prstGeom prst="rect">
            <a:avLst/>
          </a:prstGeom>
          <a:noFill/>
        </p:spPr>
      </p:pic>
    </p:spTree>
    <p:extLst>
      <p:ext uri="{BB962C8B-B14F-4D97-AF65-F5344CB8AC3E}">
        <p14:creationId xmlns:p14="http://schemas.microsoft.com/office/powerpoint/2010/main" xmlns="" val="97994276"/>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967345"/>
            <a:ext cx="9144000" cy="1542618"/>
          </a:xfrm>
          <a:ln>
            <a:solidFill>
              <a:srgbClr val="002060"/>
            </a:solidFill>
          </a:ln>
        </p:spPr>
        <p:txBody>
          <a:bodyPr>
            <a:normAutofit/>
          </a:bodyPr>
          <a:lstStyle/>
          <a:p>
            <a:r>
              <a:rPr lang="it-IT" sz="2400" dirty="0"/>
              <a:t>Alcuni aspetti interessanti</a:t>
            </a:r>
          </a:p>
        </p:txBody>
      </p:sp>
      <p:sp>
        <p:nvSpPr>
          <p:cNvPr id="3" name="Sottotitolo 2"/>
          <p:cNvSpPr>
            <a:spLocks noGrp="1"/>
          </p:cNvSpPr>
          <p:nvPr>
            <p:ph type="subTitle" idx="1"/>
          </p:nvPr>
        </p:nvSpPr>
        <p:spPr>
          <a:ln>
            <a:solidFill>
              <a:srgbClr val="C00000"/>
            </a:solidFill>
          </a:ln>
        </p:spPr>
        <p:txBody>
          <a:bodyPr/>
          <a:lstStyle/>
          <a:p>
            <a:r>
              <a:rPr lang="it-IT" dirty="0" smtClean="0">
                <a:solidFill>
                  <a:schemeClr val="tx1"/>
                </a:solidFill>
              </a:rPr>
              <a:t>Le nuove possibilità:</a:t>
            </a:r>
          </a:p>
          <a:p>
            <a:r>
              <a:rPr lang="it-IT" dirty="0" smtClean="0">
                <a:solidFill>
                  <a:schemeClr val="tx1"/>
                </a:solidFill>
              </a:rPr>
              <a:t>La legge 106/2021 ed il DM 77</a:t>
            </a:r>
          </a:p>
          <a:p>
            <a:r>
              <a:rPr lang="it-IT" dirty="0" smtClean="0"/>
              <a:t>L’accreditamento delle Reti, la Scuola </a:t>
            </a:r>
            <a:r>
              <a:rPr lang="it-IT" smtClean="0"/>
              <a:t>di Specialità</a:t>
            </a:r>
            <a:endParaRPr lang="it-IT" dirty="0" smtClean="0">
              <a:solidFill>
                <a:schemeClr val="tx1"/>
              </a:solidFill>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68982" y="482320"/>
            <a:ext cx="2739301" cy="1077044"/>
          </a:xfrm>
          <a:prstGeom prst="rect">
            <a:avLst/>
          </a:prstGeom>
          <a:ln>
            <a:solidFill>
              <a:schemeClr val="tx1"/>
            </a:solidFill>
          </a:ln>
        </p:spPr>
      </p:pic>
    </p:spTree>
    <p:extLst>
      <p:ext uri="{BB962C8B-B14F-4D97-AF65-F5344CB8AC3E}">
        <p14:creationId xmlns:p14="http://schemas.microsoft.com/office/powerpoint/2010/main" xmlns="" val="26712437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9800" y="1556792"/>
            <a:ext cx="7772400" cy="1368152"/>
          </a:xfrm>
          <a:ln>
            <a:solidFill>
              <a:srgbClr val="C00000"/>
            </a:solidFill>
          </a:ln>
        </p:spPr>
        <p:txBody>
          <a:bodyPr>
            <a:normAutofit fontScale="90000"/>
          </a:bodyPr>
          <a:lstStyle/>
          <a:p>
            <a:r>
              <a:rPr lang="it-IT" sz="2400" dirty="0"/>
              <a:t>Legge 23 luglio 2021 n° 106</a:t>
            </a:r>
            <a:br>
              <a:rPr lang="it-IT" sz="2400" dirty="0"/>
            </a:br>
            <a:r>
              <a:rPr lang="it-IT" sz="2400" i="1" dirty="0"/>
              <a:t>Conversione in legge…del decreto legge 25 maggio 2021 n° 73 recante misure urgenti connesse all’emergenza da CoViD-19, per le imprese, il lavoro, i giovani e i servizi territoriali</a:t>
            </a:r>
          </a:p>
        </p:txBody>
      </p:sp>
      <p:sp>
        <p:nvSpPr>
          <p:cNvPr id="3" name="Sottotitolo 2"/>
          <p:cNvSpPr>
            <a:spLocks noGrp="1"/>
          </p:cNvSpPr>
          <p:nvPr>
            <p:ph type="subTitle" idx="1"/>
          </p:nvPr>
        </p:nvSpPr>
        <p:spPr>
          <a:xfrm>
            <a:off x="2209800" y="3068960"/>
            <a:ext cx="7772400" cy="3456384"/>
          </a:xfrm>
          <a:ln>
            <a:solidFill>
              <a:srgbClr val="C00000"/>
            </a:solidFill>
          </a:ln>
        </p:spPr>
        <p:txBody>
          <a:bodyPr>
            <a:normAutofit fontScale="55000" lnSpcReduction="20000"/>
          </a:bodyPr>
          <a:lstStyle/>
          <a:p>
            <a:pPr algn="just"/>
            <a:r>
              <a:rPr lang="it-IT" sz="4000" dirty="0"/>
              <a:t>Comma 2-</a:t>
            </a:r>
            <a:r>
              <a:rPr lang="it-IT" sz="4000" i="1" dirty="0"/>
              <a:t>bis</a:t>
            </a:r>
            <a:r>
              <a:rPr lang="it-IT" sz="4000" dirty="0"/>
              <a:t>:…In coerenza con quanto previsto …dal DPCM 12 gennaio 2017, il ministro della Salute, previa istruttoria di AGENAS da concludere entro il 30 dicembre 2021, effettua una ricognizione delle attività svolte…ed elabora un programma triennale per l’attuazione della L38/2010 al fine di assicurare, entro il 31 dicembre 2025, l’uniforme erogazione dei LEA del citato DPCM tutto il territorio nazionale, fissando per ciascuna regione e provincia autonoma i relativi obiettivi. </a:t>
            </a:r>
          </a:p>
          <a:p>
            <a:pPr algn="just"/>
            <a:r>
              <a:rPr lang="it-IT" sz="4000" dirty="0" err="1"/>
              <a:t>…L</a:t>
            </a:r>
            <a:r>
              <a:rPr lang="it-IT" sz="4000" dirty="0"/>
              <a:t>’attuazione del predetto programma triennale da parte delle regioni e delle province autonome costituisce adempimento ai fini dell’accesso al finanziamento integrativo del SSN.</a:t>
            </a:r>
          </a:p>
          <a:p>
            <a:pPr algn="just"/>
            <a:endParaRPr lang="it-IT" dirty="0">
              <a:solidFill>
                <a:schemeClr val="tx1"/>
              </a:solidFill>
            </a:endParaRPr>
          </a:p>
        </p:txBody>
      </p:sp>
      <p:pic>
        <p:nvPicPr>
          <p:cNvPr id="4" name="Picture 4" descr="http://www.unsitoacaso.com/wp-content/uploads/2009/05/stemma-repubblica-italiana.jpg"/>
          <p:cNvPicPr>
            <a:picLocks noChangeAspect="1" noChangeArrowheads="1"/>
          </p:cNvPicPr>
          <p:nvPr/>
        </p:nvPicPr>
        <p:blipFill>
          <a:blip r:embed="rId2" cstate="print"/>
          <a:srcRect/>
          <a:stretch>
            <a:fillRect/>
          </a:stretch>
        </p:blipFill>
        <p:spPr bwMode="auto">
          <a:xfrm>
            <a:off x="1919537" y="116633"/>
            <a:ext cx="1203893" cy="13469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9929159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9800" y="1772816"/>
            <a:ext cx="7772400" cy="1584176"/>
          </a:xfrm>
          <a:ln>
            <a:solidFill>
              <a:srgbClr val="C00000"/>
            </a:solidFill>
          </a:ln>
        </p:spPr>
        <p:txBody>
          <a:bodyPr>
            <a:normAutofit/>
          </a:bodyPr>
          <a:lstStyle/>
          <a:p>
            <a:r>
              <a:rPr lang="it-IT" sz="2200" dirty="0"/>
              <a:t>Legge 23 luglio 2021 n° 106</a:t>
            </a:r>
            <a:br>
              <a:rPr lang="it-IT" sz="2200" dirty="0"/>
            </a:br>
            <a:r>
              <a:rPr lang="it-IT" sz="2200" i="1" dirty="0"/>
              <a:t>Conversione in legge…del decreto legge 25 maggio 2021 n° 73 recante misure urgenti connesse all’emergenza da CoViD-19, per le imprese, il lavoro, i giovani e i servizi territoriali</a:t>
            </a:r>
          </a:p>
        </p:txBody>
      </p:sp>
      <p:sp>
        <p:nvSpPr>
          <p:cNvPr id="3" name="Sottotitolo 2"/>
          <p:cNvSpPr>
            <a:spLocks noGrp="1"/>
          </p:cNvSpPr>
          <p:nvPr>
            <p:ph type="subTitle" idx="1"/>
          </p:nvPr>
        </p:nvSpPr>
        <p:spPr>
          <a:xfrm>
            <a:off x="2209800" y="3645024"/>
            <a:ext cx="7772400" cy="2952328"/>
          </a:xfrm>
          <a:ln>
            <a:solidFill>
              <a:srgbClr val="C00000"/>
            </a:solidFill>
          </a:ln>
        </p:spPr>
        <p:txBody>
          <a:bodyPr>
            <a:normAutofit/>
          </a:bodyPr>
          <a:lstStyle/>
          <a:p>
            <a:pPr algn="just"/>
            <a:r>
              <a:rPr lang="it-IT" sz="2200" dirty="0"/>
              <a:t>Comma 2-</a:t>
            </a:r>
            <a:r>
              <a:rPr lang="it-IT" sz="2200" i="1" dirty="0"/>
              <a:t>quater</a:t>
            </a:r>
            <a:r>
              <a:rPr lang="it-IT" sz="2200" dirty="0"/>
              <a:t>: all’attuazione delle disposizioni…le amministrazioni interessate provvedono con le risorse umane, strumentali e finanziarie disponibili a legislazione vigente, senza nuovi o maggiori oneri per la finanza pubblica</a:t>
            </a:r>
          </a:p>
          <a:p>
            <a:pPr algn="just"/>
            <a:r>
              <a:rPr lang="it-IT" sz="2200" dirty="0"/>
              <a:t>Comma 2-</a:t>
            </a:r>
            <a:r>
              <a:rPr lang="it-IT" sz="2200" i="1" dirty="0"/>
              <a:t>quinques</a:t>
            </a:r>
            <a:r>
              <a:rPr lang="it-IT" sz="2200" dirty="0"/>
              <a:t>: in caso di mancata attuazione del programma triennale nei termini previsti si applica la procedura per l’esercizio del potere sostitutivo di cui all’art. 8 della legge 5 giugno 2001, n° 131</a:t>
            </a:r>
          </a:p>
        </p:txBody>
      </p:sp>
      <p:pic>
        <p:nvPicPr>
          <p:cNvPr id="4" name="Picture 4" descr="http://www.unsitoacaso.com/wp-content/uploads/2009/05/stemma-repubblica-italiana.jpg"/>
          <p:cNvPicPr>
            <a:picLocks noChangeAspect="1" noChangeArrowheads="1"/>
          </p:cNvPicPr>
          <p:nvPr/>
        </p:nvPicPr>
        <p:blipFill>
          <a:blip r:embed="rId2" cstate="print"/>
          <a:srcRect/>
          <a:stretch>
            <a:fillRect/>
          </a:stretch>
        </p:blipFill>
        <p:spPr bwMode="auto">
          <a:xfrm>
            <a:off x="1991545" y="188641"/>
            <a:ext cx="1203893" cy="13469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5189899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19D94EE3-1DDF-438F-BC7E-EC940D7F6013}"/>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1699051" y="66648"/>
            <a:ext cx="3797210" cy="2241125"/>
          </a:xfrm>
          <a:prstGeom prst="rect">
            <a:avLst/>
          </a:prstGeom>
        </p:spPr>
      </p:pic>
      <p:pic>
        <p:nvPicPr>
          <p:cNvPr id="3" name="Immagine 2">
            <a:extLst>
              <a:ext uri="{FF2B5EF4-FFF2-40B4-BE49-F238E27FC236}">
                <a16:creationId xmlns:a16="http://schemas.microsoft.com/office/drawing/2014/main" xmlns="" id="{CF23213A-02C3-47E8-8215-7B856B970860}"/>
              </a:ext>
            </a:extLst>
          </p:cNvPr>
          <p:cNvPicPr>
            <a:picLocks noChangeAspect="1"/>
          </p:cNvPicPr>
          <p:nvPr/>
        </p:nvPicPr>
        <p:blipFill>
          <a:blip r:embed="rId3" cstate="print"/>
          <a:stretch>
            <a:fillRect/>
          </a:stretch>
        </p:blipFill>
        <p:spPr>
          <a:xfrm>
            <a:off x="1855207" y="2133913"/>
            <a:ext cx="3820093" cy="4153364"/>
          </a:xfrm>
          <a:prstGeom prst="rect">
            <a:avLst/>
          </a:prstGeom>
        </p:spPr>
      </p:pic>
      <p:grpSp>
        <p:nvGrpSpPr>
          <p:cNvPr id="2" name="Gruppo 8">
            <a:extLst>
              <a:ext uri="{FF2B5EF4-FFF2-40B4-BE49-F238E27FC236}">
                <a16:creationId xmlns:a16="http://schemas.microsoft.com/office/drawing/2014/main" xmlns="" id="{9C95F2D9-9827-403C-8FF8-1EB29440CF63}"/>
              </a:ext>
            </a:extLst>
          </p:cNvPr>
          <p:cNvGrpSpPr/>
          <p:nvPr/>
        </p:nvGrpSpPr>
        <p:grpSpPr>
          <a:xfrm>
            <a:off x="5854337" y="1268760"/>
            <a:ext cx="4638614" cy="5256584"/>
            <a:chOff x="2807711" y="340904"/>
            <a:chExt cx="6588838" cy="5435490"/>
          </a:xfrm>
        </p:grpSpPr>
        <p:pic>
          <p:nvPicPr>
            <p:cNvPr id="10" name="Immagine 9">
              <a:extLst>
                <a:ext uri="{FF2B5EF4-FFF2-40B4-BE49-F238E27FC236}">
                  <a16:creationId xmlns:a16="http://schemas.microsoft.com/office/drawing/2014/main" xmlns="" id="{59BE6DE8-9FFC-4A9E-8235-CAA69038A9D1}"/>
                </a:ext>
              </a:extLst>
            </p:cNvPr>
            <p:cNvPicPr>
              <a:picLocks noChangeAspect="1"/>
            </p:cNvPicPr>
            <p:nvPr/>
          </p:nvPicPr>
          <p:blipFill rotWithShape="1">
            <a:blip r:embed="rId4" cstate="print"/>
            <a:srcRect l="1" t="-1" r="65195" b="84869"/>
            <a:stretch/>
          </p:blipFill>
          <p:spPr>
            <a:xfrm>
              <a:off x="4249262" y="340904"/>
              <a:ext cx="3222691" cy="643166"/>
            </a:xfrm>
            <a:prstGeom prst="rect">
              <a:avLst/>
            </a:prstGeom>
          </p:spPr>
        </p:pic>
        <p:pic>
          <p:nvPicPr>
            <p:cNvPr id="11" name="Immagine 10">
              <a:extLst>
                <a:ext uri="{FF2B5EF4-FFF2-40B4-BE49-F238E27FC236}">
                  <a16:creationId xmlns:a16="http://schemas.microsoft.com/office/drawing/2014/main" xmlns="" id="{40D7BBBA-28F1-4FC6-8EEA-D6DA5E799EDB}"/>
                </a:ext>
              </a:extLst>
            </p:cNvPr>
            <p:cNvPicPr>
              <a:picLocks noChangeAspect="1"/>
            </p:cNvPicPr>
            <p:nvPr/>
          </p:nvPicPr>
          <p:blipFill>
            <a:blip r:embed="rId5" cstate="print"/>
            <a:stretch>
              <a:fillRect/>
            </a:stretch>
          </p:blipFill>
          <p:spPr>
            <a:xfrm>
              <a:off x="2895150" y="984070"/>
              <a:ext cx="6401693" cy="1552792"/>
            </a:xfrm>
            <a:prstGeom prst="rect">
              <a:avLst/>
            </a:prstGeom>
          </p:spPr>
        </p:pic>
        <p:pic>
          <p:nvPicPr>
            <p:cNvPr id="12" name="Immagine 11">
              <a:extLst>
                <a:ext uri="{FF2B5EF4-FFF2-40B4-BE49-F238E27FC236}">
                  <a16:creationId xmlns:a16="http://schemas.microsoft.com/office/drawing/2014/main" xmlns="" id="{AF54CCD5-F33B-4E4C-8628-AD2C7FBC7772}"/>
                </a:ext>
              </a:extLst>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2807711" y="2414944"/>
              <a:ext cx="6588838" cy="1443851"/>
            </a:xfrm>
            <a:prstGeom prst="rect">
              <a:avLst/>
            </a:prstGeom>
          </p:spPr>
        </p:pic>
        <p:pic>
          <p:nvPicPr>
            <p:cNvPr id="13" name="Immagine 12">
              <a:extLst>
                <a:ext uri="{FF2B5EF4-FFF2-40B4-BE49-F238E27FC236}">
                  <a16:creationId xmlns:a16="http://schemas.microsoft.com/office/drawing/2014/main" xmlns="" id="{08CB96DD-DE0B-4828-BF3A-45DE102752AF}"/>
                </a:ext>
              </a:extLst>
            </p:cNvPr>
            <p:cNvPicPr>
              <a:picLocks noChangeAspect="1"/>
            </p:cNvPicPr>
            <p:nvPr/>
          </p:nvPicPr>
          <p:blipFill>
            <a:blip r:embed="rId7" cstate="print">
              <a:clrChange>
                <a:clrFrom>
                  <a:srgbClr val="FFFFFF"/>
                </a:clrFrom>
                <a:clrTo>
                  <a:srgbClr val="FFFFFF">
                    <a:alpha val="0"/>
                  </a:srgbClr>
                </a:clrTo>
              </a:clrChange>
            </a:blip>
            <a:stretch>
              <a:fillRect/>
            </a:stretch>
          </p:blipFill>
          <p:spPr>
            <a:xfrm>
              <a:off x="2895149" y="3730998"/>
              <a:ext cx="6401693" cy="2045396"/>
            </a:xfrm>
            <a:prstGeom prst="rect">
              <a:avLst/>
            </a:prstGeom>
          </p:spPr>
        </p:pic>
      </p:grpSp>
      <p:cxnSp>
        <p:nvCxnSpPr>
          <p:cNvPr id="15" name="Connettore 2 14">
            <a:extLst>
              <a:ext uri="{FF2B5EF4-FFF2-40B4-BE49-F238E27FC236}">
                <a16:creationId xmlns:a16="http://schemas.microsoft.com/office/drawing/2014/main" xmlns="" id="{84C87CD6-2CD0-4819-8554-FE279835B4F1}"/>
              </a:ext>
            </a:extLst>
          </p:cNvPr>
          <p:cNvCxnSpPr>
            <a:cxnSpLocks/>
          </p:cNvCxnSpPr>
          <p:nvPr/>
        </p:nvCxnSpPr>
        <p:spPr>
          <a:xfrm>
            <a:off x="5854337" y="1003664"/>
            <a:ext cx="0" cy="4850675"/>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4" name="Immagine 13">
            <a:extLst>
              <a:ext uri="{FF2B5EF4-FFF2-40B4-BE49-F238E27FC236}">
                <a16:creationId xmlns:a16="http://schemas.microsoft.com/office/drawing/2014/main" xmlns="" id="{9BB4F504-3FA4-4080-93B0-C8E444AF7466}"/>
              </a:ext>
            </a:extLst>
          </p:cNvPr>
          <p:cNvPicPr>
            <a:picLocks noChangeAspect="1"/>
          </p:cNvPicPr>
          <p:nvPr/>
        </p:nvPicPr>
        <p:blipFill>
          <a:blip r:embed="rId8" cstate="print"/>
          <a:stretch>
            <a:fillRect/>
          </a:stretch>
        </p:blipFill>
        <p:spPr>
          <a:xfrm>
            <a:off x="8328249" y="188640"/>
            <a:ext cx="2169989" cy="1080120"/>
          </a:xfrm>
          <a:prstGeom prst="rect">
            <a:avLst/>
          </a:prstGeom>
          <a:ln>
            <a:solidFill>
              <a:schemeClr val="tx1"/>
            </a:solidFill>
          </a:ln>
        </p:spPr>
      </p:pic>
    </p:spTree>
    <p:extLst>
      <p:ext uri="{BB962C8B-B14F-4D97-AF65-F5344CB8AC3E}">
        <p14:creationId xmlns:p14="http://schemas.microsoft.com/office/powerpoint/2010/main" xmlns="" val="24306379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9800" y="2924944"/>
            <a:ext cx="7772400" cy="1728192"/>
          </a:xfrm>
          <a:ln>
            <a:solidFill>
              <a:srgbClr val="002060"/>
            </a:solidFill>
          </a:ln>
        </p:spPr>
        <p:txBody>
          <a:bodyPr>
            <a:normAutofit/>
          </a:bodyPr>
          <a:lstStyle/>
          <a:p>
            <a:r>
              <a:rPr lang="it-IT" sz="2400" dirty="0"/>
              <a:t>Il contesto demografico ed epidemiologico</a:t>
            </a:r>
          </a:p>
        </p:txBody>
      </p:sp>
      <p:pic>
        <p:nvPicPr>
          <p:cNvPr id="6" name="Immagin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70664" y="678659"/>
            <a:ext cx="3526970" cy="1077044"/>
          </a:xfrm>
          <a:prstGeom prst="rect">
            <a:avLst/>
          </a:prstGeom>
          <a:ln>
            <a:solidFill>
              <a:schemeClr val="tx1"/>
            </a:solidFill>
          </a:ln>
        </p:spPr>
      </p:pic>
      <p:sp>
        <p:nvSpPr>
          <p:cNvPr id="7" name="Sottotitolo 6"/>
          <p:cNvSpPr>
            <a:spLocks noGrp="1"/>
          </p:cNvSpPr>
          <p:nvPr>
            <p:ph type="subTitle" idx="1"/>
          </p:nvPr>
        </p:nvSpPr>
        <p:spPr>
          <a:ln>
            <a:noFill/>
          </a:ln>
        </p:spPr>
        <p:txBody>
          <a:bodyPr/>
          <a:lstStyle/>
          <a:p>
            <a:endParaRPr lang="it-IT" dirty="0"/>
          </a:p>
        </p:txBody>
      </p:sp>
    </p:spTree>
    <p:extLst>
      <p:ext uri="{BB962C8B-B14F-4D97-AF65-F5344CB8AC3E}">
        <p14:creationId xmlns:p14="http://schemas.microsoft.com/office/powerpoint/2010/main" xmlns="" val="10888157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1745457" y="1762127"/>
            <a:ext cx="8643938" cy="1647825"/>
          </a:xfrm>
          <a:prstGeom prst="rect">
            <a:avLst/>
          </a:prstGeom>
          <a:ln>
            <a:solidFill>
              <a:srgbClr val="C00000"/>
            </a:solidFill>
          </a:ln>
        </p:spPr>
        <p:txBody>
          <a:bodyPr>
            <a:normAutofit/>
          </a:bodyPr>
          <a:lstStyle/>
          <a:p>
            <a:pPr>
              <a:spcBef>
                <a:spcPct val="0"/>
              </a:spcBef>
              <a:defRPr/>
            </a:pPr>
            <a:r>
              <a:rPr lang="it-IT" i="1">
                <a:solidFill>
                  <a:srgbClr val="C00000"/>
                </a:solidFill>
                <a:latin typeface="+mj-lt"/>
                <a:ea typeface="+mj-ea"/>
                <a:cs typeface="+mj-cs"/>
              </a:rPr>
              <a:t>Rep. Atto n° 118 CSR, 27 luglio 2020 Proposta di accreditamento delle reti di cure palliative </a:t>
            </a:r>
            <a:br>
              <a:rPr lang="it-IT" i="1">
                <a:solidFill>
                  <a:srgbClr val="C00000"/>
                </a:solidFill>
                <a:latin typeface="+mj-lt"/>
                <a:ea typeface="+mj-ea"/>
                <a:cs typeface="+mj-cs"/>
              </a:rPr>
            </a:br>
            <a:r>
              <a:rPr lang="it-IT" i="1">
                <a:solidFill>
                  <a:srgbClr val="C00000"/>
                </a:solidFill>
                <a:latin typeface="+mj-lt"/>
                <a:ea typeface="+mj-ea"/>
                <a:cs typeface="+mj-cs"/>
              </a:rPr>
              <a:t>ai sensi dell’art. 5, comma 3 della Legge 15 marzo 2010, n. 38</a:t>
            </a:r>
            <a:br>
              <a:rPr lang="it-IT" i="1">
                <a:solidFill>
                  <a:srgbClr val="C00000"/>
                </a:solidFill>
                <a:latin typeface="+mj-lt"/>
                <a:ea typeface="+mj-ea"/>
                <a:cs typeface="+mj-cs"/>
              </a:rPr>
            </a:br>
            <a:r>
              <a:rPr lang="it-IT" i="1">
                <a:solidFill>
                  <a:srgbClr val="C00000"/>
                </a:solidFill>
                <a:latin typeface="+mj-lt"/>
                <a:ea typeface="+mj-ea"/>
                <a:cs typeface="+mj-cs"/>
              </a:rPr>
              <a:t>Rep. Atto n° 30 CSR, 25 marzo 2021 Proposta di accreditamento delle reti di cure palliative pediatriche e terapia del dolore </a:t>
            </a:r>
            <a:br>
              <a:rPr lang="it-IT" i="1">
                <a:solidFill>
                  <a:srgbClr val="C00000"/>
                </a:solidFill>
                <a:latin typeface="+mj-lt"/>
                <a:ea typeface="+mj-ea"/>
                <a:cs typeface="+mj-cs"/>
              </a:rPr>
            </a:br>
            <a:r>
              <a:rPr lang="it-IT" i="1">
                <a:solidFill>
                  <a:srgbClr val="C00000"/>
                </a:solidFill>
                <a:latin typeface="+mj-lt"/>
                <a:ea typeface="+mj-ea"/>
                <a:cs typeface="+mj-cs"/>
              </a:rPr>
              <a:t>ai sensi dell’art. 5, comma 3 della Legge 15 marzo 2010, n. 38</a:t>
            </a:r>
            <a:endParaRPr lang="it-IT" dirty="0">
              <a:latin typeface="+mj-lt"/>
              <a:ea typeface="+mj-ea"/>
              <a:cs typeface="+mj-cs"/>
            </a:endParaRPr>
          </a:p>
        </p:txBody>
      </p:sp>
      <p:pic>
        <p:nvPicPr>
          <p:cNvPr id="4" name="Picture 4" descr="http://www.unsitoacaso.com/wp-content/uploads/2009/05/stemma-repubblica-italiana.jpg"/>
          <p:cNvPicPr>
            <a:picLocks noChangeAspect="1" noChangeArrowheads="1"/>
          </p:cNvPicPr>
          <p:nvPr/>
        </p:nvPicPr>
        <p:blipFill>
          <a:blip r:embed="rId2" cstate="print"/>
          <a:srcRect/>
          <a:stretch>
            <a:fillRect/>
          </a:stretch>
        </p:blipFill>
        <p:spPr bwMode="auto">
          <a:xfrm>
            <a:off x="8544272" y="5085184"/>
            <a:ext cx="1481826" cy="14401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2128828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35560" y="2276872"/>
            <a:ext cx="8064896" cy="1440160"/>
          </a:xfrm>
          <a:ln>
            <a:solidFill>
              <a:srgbClr val="FF0000"/>
            </a:solidFill>
          </a:ln>
        </p:spPr>
        <p:txBody>
          <a:bodyPr>
            <a:normAutofit/>
          </a:bodyPr>
          <a:lstStyle/>
          <a:p>
            <a:r>
              <a:rPr lang="it-IT" sz="3200" dirty="0"/>
              <a:t>Legge 77/2020 </a:t>
            </a:r>
            <a:br>
              <a:rPr lang="it-IT" sz="3200" dirty="0"/>
            </a:br>
            <a:r>
              <a:rPr lang="it-IT" sz="3200" dirty="0"/>
              <a:t>(conversione del DL 34/2020, «decreto rilancio»)</a:t>
            </a:r>
          </a:p>
        </p:txBody>
      </p:sp>
      <p:sp>
        <p:nvSpPr>
          <p:cNvPr id="3" name="Sottotitolo 2"/>
          <p:cNvSpPr>
            <a:spLocks noGrp="1"/>
          </p:cNvSpPr>
          <p:nvPr>
            <p:ph type="subTitle" idx="1"/>
          </p:nvPr>
        </p:nvSpPr>
        <p:spPr>
          <a:xfrm>
            <a:off x="2209800" y="4005064"/>
            <a:ext cx="7772400" cy="2376264"/>
          </a:xfrm>
        </p:spPr>
        <p:txBody>
          <a:bodyPr>
            <a:normAutofit/>
          </a:bodyPr>
          <a:lstStyle/>
          <a:p>
            <a:r>
              <a:rPr lang="it-IT" i="1" u="sng" dirty="0">
                <a:solidFill>
                  <a:srgbClr val="7030A0"/>
                </a:solidFill>
              </a:rPr>
              <a:t>Art 5-ter</a:t>
            </a:r>
            <a:r>
              <a:rPr lang="it-IT" i="1" u="sng" dirty="0"/>
              <a:t> </a:t>
            </a:r>
            <a:r>
              <a:rPr lang="it-IT" dirty="0"/>
              <a:t>Il lungo percorso di attuazione dell’art. 8 della legge 38/2010 si è concluso con la istituzione della Scuola di specializzazione in “Medicina e Cure Palliative” a decorrere dall’anno accademico 2021-2022 e l’introduzione del Corso di cure palliative pediatriche nell’ambito dei corsi obbligatori delle scuole di specializzazione in pediatria.</a:t>
            </a:r>
          </a:p>
        </p:txBody>
      </p:sp>
      <p:pic>
        <p:nvPicPr>
          <p:cNvPr id="4" name="Picture 4" descr="http://www.unsitoacaso.com/wp-content/uploads/2009/05/stemma-repubblica-italiana.jpg"/>
          <p:cNvPicPr>
            <a:picLocks noChangeAspect="1" noChangeArrowheads="1"/>
          </p:cNvPicPr>
          <p:nvPr/>
        </p:nvPicPr>
        <p:blipFill>
          <a:blip r:embed="rId2" cstate="print"/>
          <a:srcRect/>
          <a:stretch>
            <a:fillRect/>
          </a:stretch>
        </p:blipFill>
        <p:spPr bwMode="auto">
          <a:xfrm>
            <a:off x="8222456" y="224920"/>
            <a:ext cx="1759744" cy="1763921"/>
          </a:xfrm>
          <a:prstGeom prst="rect">
            <a:avLst/>
          </a:prstGeom>
          <a:ln>
            <a:noFill/>
          </a:ln>
          <a:effectLst>
            <a:outerShdw blurRad="292100" dist="139700" dir="2700000" algn="tl" rotWithShape="0">
              <a:srgbClr val="333333">
                <a:alpha val="65000"/>
              </a:srgbClr>
            </a:outerShdw>
          </a:effectLst>
        </p:spPr>
      </p:pic>
      <p:pic>
        <p:nvPicPr>
          <p:cNvPr id="5" name="Picture 2" descr="http://www.haisentito.it/img/parlamento-italiano-immagine.jpg"/>
          <p:cNvPicPr>
            <a:picLocks noChangeAspect="1" noChangeArrowheads="1"/>
          </p:cNvPicPr>
          <p:nvPr/>
        </p:nvPicPr>
        <p:blipFill>
          <a:blip r:embed="rId3" cstate="print"/>
          <a:srcRect/>
          <a:stretch>
            <a:fillRect/>
          </a:stretch>
        </p:blipFill>
        <p:spPr bwMode="auto">
          <a:xfrm>
            <a:off x="2965849" y="332656"/>
            <a:ext cx="1753790" cy="1656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222307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3512" y="274638"/>
            <a:ext cx="8640960" cy="6322714"/>
          </a:xfrm>
        </p:spPr>
        <p:txBody>
          <a:bodyPr/>
          <a:lstStyle/>
          <a:p>
            <a:endParaRPr lang="it-IT" dirty="0"/>
          </a:p>
        </p:txBody>
      </p:sp>
      <p:pic>
        <p:nvPicPr>
          <p:cNvPr id="1026" name="Picture 2" descr="C:\Users\5320105\Pictures\cimon della pala.jpg"/>
          <p:cNvPicPr>
            <a:picLocks noChangeAspect="1" noChangeArrowheads="1"/>
          </p:cNvPicPr>
          <p:nvPr/>
        </p:nvPicPr>
        <p:blipFill>
          <a:blip r:embed="rId2" cstate="print"/>
          <a:srcRect/>
          <a:stretch>
            <a:fillRect/>
          </a:stretch>
        </p:blipFill>
        <p:spPr bwMode="auto">
          <a:xfrm>
            <a:off x="2135560" y="476675"/>
            <a:ext cx="7920880" cy="5112567"/>
          </a:xfrm>
          <a:prstGeom prst="rect">
            <a:avLst/>
          </a:prstGeom>
          <a:noFill/>
        </p:spPr>
      </p:pic>
      <p:sp>
        <p:nvSpPr>
          <p:cNvPr id="4" name="Rettangolo 3"/>
          <p:cNvSpPr/>
          <p:nvPr/>
        </p:nvSpPr>
        <p:spPr>
          <a:xfrm>
            <a:off x="2711627" y="5733259"/>
            <a:ext cx="6408711" cy="135421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3200" i="1" spc="50" dirty="0">
                <a:ln w="11430"/>
                <a:solidFill>
                  <a:srgbClr val="FF0000"/>
                </a:solidFill>
              </a:rPr>
              <a:t>Grazie per l’attenzione</a:t>
            </a:r>
            <a:r>
              <a:rPr lang="it-IT" sz="3200" b="1" spc="50" dirty="0">
                <a:ln w="11430"/>
                <a:solidFill>
                  <a:srgbClr val="FF0000"/>
                </a:solidFill>
              </a:rPr>
              <a:t>!</a:t>
            </a:r>
          </a:p>
          <a:p>
            <a:pPr algn="ctr"/>
            <a:r>
              <a:rPr lang="it-IT" sz="1600" b="1" spc="50" dirty="0">
                <a:ln w="11430"/>
                <a:solidFill>
                  <a:srgbClr val="FF0000"/>
                </a:solidFill>
              </a:rPr>
              <a:t>gino.gobber@apss.tn.it </a:t>
            </a:r>
            <a:endParaRPr lang="it-IT" sz="1600" b="1" spc="50" dirty="0" smtClean="0">
              <a:ln w="11430"/>
              <a:solidFill>
                <a:srgbClr val="FF0000"/>
              </a:solidFill>
            </a:endParaRPr>
          </a:p>
          <a:p>
            <a:pPr algn="ctr"/>
            <a:r>
              <a:rPr lang="it-IT" sz="1600" b="1" spc="50" dirty="0" smtClean="0">
                <a:ln w="11430"/>
                <a:solidFill>
                  <a:srgbClr val="FF0000"/>
                </a:solidFill>
              </a:rPr>
              <a:t>presidente@sicp.it</a:t>
            </a:r>
            <a:endParaRPr lang="it-IT" sz="1600" b="1" spc="50" dirty="0">
              <a:ln w="11430"/>
              <a:solidFill>
                <a:srgbClr val="FF0000"/>
              </a:solidFill>
            </a:endParaRPr>
          </a:p>
          <a:p>
            <a:pPr algn="ctr"/>
            <a:endParaRPr lang="it-IT" b="1" spc="50" dirty="0">
              <a:ln w="11430"/>
              <a:solidFill>
                <a:schemeClr val="bg1"/>
              </a:solidFill>
            </a:endParaRPr>
          </a:p>
        </p:txBody>
      </p:sp>
    </p:spTree>
    <p:extLst>
      <p:ext uri="{BB962C8B-B14F-4D97-AF65-F5344CB8AC3E}">
        <p14:creationId xmlns:p14="http://schemas.microsoft.com/office/powerpoint/2010/main" xmlns="" val="379430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rafico Popolazione per etÃ , sesso e stato civile Itali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17660" y="2618910"/>
            <a:ext cx="3244373" cy="297033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ttangolo 1"/>
          <p:cNvSpPr/>
          <p:nvPr/>
        </p:nvSpPr>
        <p:spPr>
          <a:xfrm>
            <a:off x="3503714" y="973428"/>
            <a:ext cx="4896277" cy="415498"/>
          </a:xfrm>
          <a:prstGeom prst="rect">
            <a:avLst/>
          </a:prstGeom>
        </p:spPr>
        <p:txBody>
          <a:bodyPr wrap="none">
            <a:spAutoFit/>
          </a:bodyPr>
          <a:lstStyle/>
          <a:p>
            <a:r>
              <a:rPr lang="it-IT" sz="2100" b="1" dirty="0">
                <a:solidFill>
                  <a:srgbClr val="C00000"/>
                </a:solidFill>
                <a:effectLst>
                  <a:outerShdw blurRad="38100" dist="38100" dir="2700000" algn="tl">
                    <a:srgbClr val="000000">
                      <a:alpha val="43137"/>
                    </a:srgbClr>
                  </a:outerShdw>
                </a:effectLst>
              </a:rPr>
              <a:t>Invecchiamento della popolazione Italiana</a:t>
            </a:r>
          </a:p>
        </p:txBody>
      </p:sp>
      <p:sp>
        <p:nvSpPr>
          <p:cNvPr id="3" name="Rettangolo 2"/>
          <p:cNvSpPr/>
          <p:nvPr/>
        </p:nvSpPr>
        <p:spPr>
          <a:xfrm>
            <a:off x="3308541" y="1604637"/>
            <a:ext cx="2997562" cy="923330"/>
          </a:xfrm>
          <a:prstGeom prst="rect">
            <a:avLst/>
          </a:prstGeom>
        </p:spPr>
        <p:txBody>
          <a:bodyPr wrap="square">
            <a:spAutoFit/>
          </a:bodyPr>
          <a:lstStyle/>
          <a:p>
            <a:r>
              <a:rPr lang="it-IT" sz="1350" b="1" dirty="0"/>
              <a:t>Piramide delle Età</a:t>
            </a:r>
            <a:r>
              <a:rPr lang="it-IT" sz="1350" dirty="0"/>
              <a:t>, rappresenta la distribuzione della popolazione residente in Italia per età, sesso e stato civile al 1° gennaio </a:t>
            </a:r>
            <a:r>
              <a:rPr lang="it-IT" sz="1350" b="1" dirty="0"/>
              <a:t>2018.</a:t>
            </a:r>
          </a:p>
        </p:txBody>
      </p:sp>
      <p:pic>
        <p:nvPicPr>
          <p:cNvPr id="5" name="Picture 2" descr="https://images.populationpyramid.net/capture/?selector=%23pyramid-share-container&amp;url=https%3A%2F%2Fwww.populationpyramid.net%2Fit%2Fitalia%2F1960%2F%3Fshare%3Dtru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0036" y="2510898"/>
            <a:ext cx="2808312" cy="324036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asellaDiTesto 3"/>
          <p:cNvSpPr txBox="1"/>
          <p:nvPr/>
        </p:nvSpPr>
        <p:spPr>
          <a:xfrm>
            <a:off x="6931185" y="1708511"/>
            <a:ext cx="2106234" cy="715581"/>
          </a:xfrm>
          <a:prstGeom prst="rect">
            <a:avLst/>
          </a:prstGeom>
          <a:noFill/>
        </p:spPr>
        <p:txBody>
          <a:bodyPr wrap="square" rtlCol="0">
            <a:spAutoFit/>
          </a:bodyPr>
          <a:lstStyle/>
          <a:p>
            <a:r>
              <a:rPr lang="it-IT" sz="1350" dirty="0"/>
              <a:t>Piramide dell’età, distribuzione per sesso </a:t>
            </a:r>
            <a:r>
              <a:rPr lang="it-IT" sz="1350" b="1" dirty="0"/>
              <a:t>1960</a:t>
            </a:r>
          </a:p>
        </p:txBody>
      </p:sp>
    </p:spTree>
    <p:extLst>
      <p:ext uri="{BB962C8B-B14F-4D97-AF65-F5344CB8AC3E}">
        <p14:creationId xmlns:p14="http://schemas.microsoft.com/office/powerpoint/2010/main" xmlns="" val="3930262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egnaposto data 3"/>
          <p:cNvSpPr txBox="1">
            <a:spLocks noGrp="1"/>
          </p:cNvSpPr>
          <p:nvPr/>
        </p:nvSpPr>
        <p:spPr bwMode="auto">
          <a:xfrm>
            <a:off x="3009900" y="6356353"/>
            <a:ext cx="16002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200">
              <a:solidFill>
                <a:srgbClr val="898989"/>
              </a:solidFill>
            </a:endParaRPr>
          </a:p>
        </p:txBody>
      </p:sp>
      <p:sp>
        <p:nvSpPr>
          <p:cNvPr id="7" name="Rettangolo 6"/>
          <p:cNvSpPr/>
          <p:nvPr/>
        </p:nvSpPr>
        <p:spPr>
          <a:xfrm>
            <a:off x="2783632" y="764705"/>
            <a:ext cx="669674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defRPr/>
            </a:pPr>
            <a:r>
              <a:rPr lang="it-IT" altLang="it-IT" dirty="0">
                <a:solidFill>
                  <a:srgbClr val="FFFFFF"/>
                </a:solidFill>
                <a:latin typeface="Calibri" pitchFamily="34" charset="0"/>
              </a:rPr>
              <a:t>    La dimensione del bisogno </a:t>
            </a:r>
            <a:r>
              <a:rPr lang="it-IT" altLang="it-IT" b="0" dirty="0">
                <a:solidFill>
                  <a:srgbClr val="FFFFFF"/>
                </a:solidFill>
                <a:latin typeface="Calibri" pitchFamily="34" charset="0"/>
              </a:rPr>
              <a:t>(sistema ACG </a:t>
            </a:r>
            <a:r>
              <a:rPr lang="it-IT" altLang="it-IT" b="0" i="1" dirty="0" err="1">
                <a:solidFill>
                  <a:srgbClr val="FFFFFF"/>
                </a:solidFill>
                <a:latin typeface="Calibri" pitchFamily="34" charset="0"/>
              </a:rPr>
              <a:t>Adjusted</a:t>
            </a:r>
            <a:r>
              <a:rPr lang="it-IT" altLang="it-IT" b="0" i="1" dirty="0">
                <a:solidFill>
                  <a:srgbClr val="FFFFFF"/>
                </a:solidFill>
                <a:latin typeface="Calibri" pitchFamily="34" charset="0"/>
              </a:rPr>
              <a:t> </a:t>
            </a:r>
            <a:r>
              <a:rPr lang="it-IT" altLang="it-IT" b="0" i="1" dirty="0" err="1">
                <a:solidFill>
                  <a:srgbClr val="FFFFFF"/>
                </a:solidFill>
                <a:latin typeface="Calibri" pitchFamily="34" charset="0"/>
              </a:rPr>
              <a:t>Clinical</a:t>
            </a:r>
            <a:r>
              <a:rPr lang="it-IT" altLang="it-IT" b="0" i="1" dirty="0">
                <a:solidFill>
                  <a:srgbClr val="FFFFFF"/>
                </a:solidFill>
                <a:latin typeface="Calibri" pitchFamily="34" charset="0"/>
              </a:rPr>
              <a:t> Group</a:t>
            </a:r>
            <a:r>
              <a:rPr lang="it-IT" altLang="it-IT" b="0" dirty="0">
                <a:solidFill>
                  <a:srgbClr val="FFFFFF"/>
                </a:solidFill>
                <a:latin typeface="Calibri" pitchFamily="34" charset="0"/>
              </a:rPr>
              <a:t>)</a:t>
            </a:r>
          </a:p>
        </p:txBody>
      </p:sp>
      <p:sp>
        <p:nvSpPr>
          <p:cNvPr id="5125" name="AutoShape 2683"/>
          <p:cNvSpPr>
            <a:spLocks noChangeAspect="1" noChangeArrowheads="1" noTextEdit="1"/>
          </p:cNvSpPr>
          <p:nvPr/>
        </p:nvSpPr>
        <p:spPr bwMode="auto">
          <a:xfrm>
            <a:off x="4043362" y="2205038"/>
            <a:ext cx="4806554"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126" name="Rectangle 3133"/>
          <p:cNvSpPr>
            <a:spLocks noChangeArrowheads="1"/>
          </p:cNvSpPr>
          <p:nvPr/>
        </p:nvSpPr>
        <p:spPr bwMode="auto">
          <a:xfrm>
            <a:off x="6441281" y="5873753"/>
            <a:ext cx="2262188" cy="409575"/>
          </a:xfrm>
          <a:prstGeom prst="rect">
            <a:avLst/>
          </a:prstGeom>
          <a:solidFill>
            <a:srgbClr val="E6E3E0"/>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127" name="Rectangle 3134"/>
          <p:cNvSpPr>
            <a:spLocks noChangeArrowheads="1"/>
          </p:cNvSpPr>
          <p:nvPr/>
        </p:nvSpPr>
        <p:spPr bwMode="auto">
          <a:xfrm>
            <a:off x="6441281" y="4849816"/>
            <a:ext cx="2262188" cy="1023937"/>
          </a:xfrm>
          <a:prstGeom prst="rect">
            <a:avLst/>
          </a:prstGeom>
          <a:solidFill>
            <a:srgbClr val="ECD9CC"/>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128" name="Rectangle 3135"/>
          <p:cNvSpPr>
            <a:spLocks noChangeArrowheads="1"/>
          </p:cNvSpPr>
          <p:nvPr/>
        </p:nvSpPr>
        <p:spPr bwMode="auto">
          <a:xfrm>
            <a:off x="6441281" y="4183063"/>
            <a:ext cx="2262188" cy="666750"/>
          </a:xfrm>
          <a:prstGeom prst="rect">
            <a:avLst/>
          </a:prstGeom>
          <a:solidFill>
            <a:srgbClr val="E3BEA5"/>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129" name="Rectangle 3136"/>
          <p:cNvSpPr>
            <a:spLocks noChangeArrowheads="1"/>
          </p:cNvSpPr>
          <p:nvPr/>
        </p:nvSpPr>
        <p:spPr bwMode="auto">
          <a:xfrm>
            <a:off x="6441281" y="3548063"/>
            <a:ext cx="2262188" cy="635000"/>
          </a:xfrm>
          <a:prstGeom prst="rect">
            <a:avLst/>
          </a:prstGeom>
          <a:solidFill>
            <a:srgbClr val="E9A272"/>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130" name="Rectangle 3137"/>
          <p:cNvSpPr>
            <a:spLocks noChangeArrowheads="1"/>
          </p:cNvSpPr>
          <p:nvPr/>
        </p:nvSpPr>
        <p:spPr bwMode="auto">
          <a:xfrm>
            <a:off x="6441281" y="2951163"/>
            <a:ext cx="2262188" cy="596900"/>
          </a:xfrm>
          <a:prstGeom prst="rect">
            <a:avLst/>
          </a:prstGeom>
          <a:solidFill>
            <a:srgbClr val="F18C48"/>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131" name="Rectangle 3138"/>
          <p:cNvSpPr>
            <a:spLocks noChangeArrowheads="1"/>
          </p:cNvSpPr>
          <p:nvPr/>
        </p:nvSpPr>
        <p:spPr bwMode="auto">
          <a:xfrm>
            <a:off x="6441281" y="2206625"/>
            <a:ext cx="2262188" cy="736600"/>
          </a:xfrm>
          <a:prstGeom prst="rect">
            <a:avLst/>
          </a:prstGeom>
          <a:solidFill>
            <a:srgbClr val="FF6600"/>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132" name="Rectangle 3139"/>
          <p:cNvSpPr>
            <a:spLocks noChangeArrowheads="1"/>
          </p:cNvSpPr>
          <p:nvPr/>
        </p:nvSpPr>
        <p:spPr bwMode="auto">
          <a:xfrm>
            <a:off x="4170761" y="2222503"/>
            <a:ext cx="2260997" cy="4062413"/>
          </a:xfrm>
          <a:prstGeom prst="rect">
            <a:avLst/>
          </a:prstGeom>
          <a:solidFill>
            <a:srgbClr val="B3B3B3"/>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133" name="Freeform 3140"/>
          <p:cNvSpPr>
            <a:spLocks/>
          </p:cNvSpPr>
          <p:nvPr/>
        </p:nvSpPr>
        <p:spPr bwMode="auto">
          <a:xfrm>
            <a:off x="4530331" y="2132856"/>
            <a:ext cx="3807619" cy="4134594"/>
          </a:xfrm>
          <a:custGeom>
            <a:avLst/>
            <a:gdLst>
              <a:gd name="T0" fmla="*/ 0 w 3198"/>
              <a:gd name="T1" fmla="*/ 2147483647 h 2559"/>
              <a:gd name="T2" fmla="*/ 2147483647 w 3198"/>
              <a:gd name="T3" fmla="*/ 2147483647 h 2559"/>
              <a:gd name="T4" fmla="*/ 2147483647 w 3198"/>
              <a:gd name="T5" fmla="*/ 0 h 2559"/>
              <a:gd name="T6" fmla="*/ 0 w 3198"/>
              <a:gd name="T7" fmla="*/ 2147483647 h 2559"/>
              <a:gd name="T8" fmla="*/ 0 60000 65536"/>
              <a:gd name="T9" fmla="*/ 0 60000 65536"/>
              <a:gd name="T10" fmla="*/ 0 60000 65536"/>
              <a:gd name="T11" fmla="*/ 0 60000 65536"/>
              <a:gd name="T12" fmla="*/ 0 w 3198"/>
              <a:gd name="T13" fmla="*/ 0 h 2559"/>
              <a:gd name="T14" fmla="*/ 3198 w 3198"/>
              <a:gd name="T15" fmla="*/ 2559 h 2559"/>
            </a:gdLst>
            <a:ahLst/>
            <a:cxnLst>
              <a:cxn ang="T8">
                <a:pos x="T0" y="T1"/>
              </a:cxn>
              <a:cxn ang="T9">
                <a:pos x="T2" y="T3"/>
              </a:cxn>
              <a:cxn ang="T10">
                <a:pos x="T4" y="T5"/>
              </a:cxn>
              <a:cxn ang="T11">
                <a:pos x="T6" y="T7"/>
              </a:cxn>
            </a:cxnLst>
            <a:rect l="T12" t="T13" r="T14" b="T15"/>
            <a:pathLst>
              <a:path w="3198" h="2559">
                <a:moveTo>
                  <a:pt x="0" y="2559"/>
                </a:moveTo>
                <a:lnTo>
                  <a:pt x="3198" y="2559"/>
                </a:lnTo>
                <a:lnTo>
                  <a:pt x="1599" y="0"/>
                </a:lnTo>
                <a:lnTo>
                  <a:pt x="0" y="2559"/>
                </a:lnTo>
                <a:close/>
              </a:path>
            </a:pathLst>
          </a:custGeom>
          <a:solidFill>
            <a:srgbClr val="008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5134" name="Freeform 3141"/>
          <p:cNvSpPr>
            <a:spLocks/>
          </p:cNvSpPr>
          <p:nvPr/>
        </p:nvSpPr>
        <p:spPr bwMode="auto">
          <a:xfrm>
            <a:off x="4261249" y="3097216"/>
            <a:ext cx="63103" cy="122237"/>
          </a:xfrm>
          <a:custGeom>
            <a:avLst/>
            <a:gdLst>
              <a:gd name="T0" fmla="*/ 2147483647 w 189"/>
              <a:gd name="T1" fmla="*/ 2147483647 h 255"/>
              <a:gd name="T2" fmla="*/ 2147483647 w 189"/>
              <a:gd name="T3" fmla="*/ 2147483647 h 255"/>
              <a:gd name="T4" fmla="*/ 2147483647 w 189"/>
              <a:gd name="T5" fmla="*/ 2147483647 h 255"/>
              <a:gd name="T6" fmla="*/ 2147483647 w 189"/>
              <a:gd name="T7" fmla="*/ 2147483647 h 255"/>
              <a:gd name="T8" fmla="*/ 0 w 189"/>
              <a:gd name="T9" fmla="*/ 2147483647 h 255"/>
              <a:gd name="T10" fmla="*/ 2147483647 w 189"/>
              <a:gd name="T11" fmla="*/ 2147483647 h 255"/>
              <a:gd name="T12" fmla="*/ 2147483647 w 189"/>
              <a:gd name="T13" fmla="*/ 0 h 255"/>
              <a:gd name="T14" fmla="*/ 2147483647 w 189"/>
              <a:gd name="T15" fmla="*/ 2147483647 h 255"/>
              <a:gd name="T16" fmla="*/ 2147483647 w 189"/>
              <a:gd name="T17" fmla="*/ 2147483647 h 255"/>
              <a:gd name="T18" fmla="*/ 2147483647 w 189"/>
              <a:gd name="T19" fmla="*/ 2147483647 h 255"/>
              <a:gd name="T20" fmla="*/ 2147483647 w 189"/>
              <a:gd name="T21" fmla="*/ 2147483647 h 255"/>
              <a:gd name="T22" fmla="*/ 2147483647 w 189"/>
              <a:gd name="T23" fmla="*/ 2147483647 h 255"/>
              <a:gd name="T24" fmla="*/ 2147483647 w 189"/>
              <a:gd name="T25" fmla="*/ 2147483647 h 255"/>
              <a:gd name="T26" fmla="*/ 2147483647 w 189"/>
              <a:gd name="T27" fmla="*/ 2147483647 h 255"/>
              <a:gd name="T28" fmla="*/ 2147483647 w 189"/>
              <a:gd name="T29" fmla="*/ 2147483647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9"/>
              <a:gd name="T46" fmla="*/ 0 h 255"/>
              <a:gd name="T47" fmla="*/ 189 w 189"/>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9" h="255">
                <a:moveTo>
                  <a:pt x="162" y="168"/>
                </a:moveTo>
                <a:lnTo>
                  <a:pt x="189" y="174"/>
                </a:lnTo>
                <a:cubicBezTo>
                  <a:pt x="176" y="228"/>
                  <a:pt x="146" y="255"/>
                  <a:pt x="99" y="255"/>
                </a:cubicBezTo>
                <a:cubicBezTo>
                  <a:pt x="68" y="255"/>
                  <a:pt x="44" y="242"/>
                  <a:pt x="26" y="217"/>
                </a:cubicBezTo>
                <a:cubicBezTo>
                  <a:pt x="8" y="192"/>
                  <a:pt x="0" y="162"/>
                  <a:pt x="0" y="125"/>
                </a:cubicBezTo>
                <a:cubicBezTo>
                  <a:pt x="0" y="88"/>
                  <a:pt x="9" y="57"/>
                  <a:pt x="27" y="35"/>
                </a:cubicBezTo>
                <a:cubicBezTo>
                  <a:pt x="46" y="12"/>
                  <a:pt x="70" y="0"/>
                  <a:pt x="101" y="0"/>
                </a:cubicBezTo>
                <a:cubicBezTo>
                  <a:pt x="147" y="0"/>
                  <a:pt x="176" y="27"/>
                  <a:pt x="189" y="79"/>
                </a:cubicBezTo>
                <a:lnTo>
                  <a:pt x="161" y="85"/>
                </a:lnTo>
                <a:cubicBezTo>
                  <a:pt x="150" y="46"/>
                  <a:pt x="130" y="26"/>
                  <a:pt x="101" y="26"/>
                </a:cubicBezTo>
                <a:cubicBezTo>
                  <a:pt x="79" y="26"/>
                  <a:pt x="63" y="35"/>
                  <a:pt x="51" y="53"/>
                </a:cubicBezTo>
                <a:cubicBezTo>
                  <a:pt x="39" y="72"/>
                  <a:pt x="33" y="97"/>
                  <a:pt x="33" y="130"/>
                </a:cubicBezTo>
                <a:cubicBezTo>
                  <a:pt x="33" y="160"/>
                  <a:pt x="39" y="184"/>
                  <a:pt x="51" y="202"/>
                </a:cubicBezTo>
                <a:cubicBezTo>
                  <a:pt x="63" y="220"/>
                  <a:pt x="79" y="229"/>
                  <a:pt x="100" y="229"/>
                </a:cubicBezTo>
                <a:cubicBezTo>
                  <a:pt x="131" y="229"/>
                  <a:pt x="151" y="209"/>
                  <a:pt x="162" y="168"/>
                </a:cubicBezTo>
                <a:close/>
              </a:path>
            </a:pathLst>
          </a:custGeom>
          <a:solidFill>
            <a:srgbClr val="000000"/>
          </a:solidFill>
          <a:ln w="0">
            <a:solidFill>
              <a:srgbClr val="000000"/>
            </a:solidFill>
            <a:prstDash val="solid"/>
            <a:round/>
            <a:headEnd/>
            <a:tailEnd/>
          </a:ln>
        </p:spPr>
        <p:txBody>
          <a:bodyPr/>
          <a:lstStyle/>
          <a:p>
            <a:endParaRPr lang="it-IT"/>
          </a:p>
        </p:txBody>
      </p:sp>
      <p:sp>
        <p:nvSpPr>
          <p:cNvPr id="5135" name="Freeform 3142"/>
          <p:cNvSpPr>
            <a:spLocks noEditPoints="1"/>
          </p:cNvSpPr>
          <p:nvPr/>
        </p:nvSpPr>
        <p:spPr bwMode="auto">
          <a:xfrm>
            <a:off x="4332687" y="3128966"/>
            <a:ext cx="54769" cy="90487"/>
          </a:xfrm>
          <a:custGeom>
            <a:avLst/>
            <a:gdLst>
              <a:gd name="T0" fmla="*/ 2147483647 w 163"/>
              <a:gd name="T1" fmla="*/ 2147483647 h 191"/>
              <a:gd name="T2" fmla="*/ 2147483647 w 163"/>
              <a:gd name="T3" fmla="*/ 2147483647 h 191"/>
              <a:gd name="T4" fmla="*/ 0 w 163"/>
              <a:gd name="T5" fmla="*/ 2147483647 h 191"/>
              <a:gd name="T6" fmla="*/ 2147483647 w 163"/>
              <a:gd name="T7" fmla="*/ 2147483647 h 191"/>
              <a:gd name="T8" fmla="*/ 2147483647 w 163"/>
              <a:gd name="T9" fmla="*/ 0 h 191"/>
              <a:gd name="T10" fmla="*/ 2147483647 w 163"/>
              <a:gd name="T11" fmla="*/ 2147483647 h 191"/>
              <a:gd name="T12" fmla="*/ 2147483647 w 163"/>
              <a:gd name="T13" fmla="*/ 2147483647 h 191"/>
              <a:gd name="T14" fmla="*/ 2147483647 w 163"/>
              <a:gd name="T15" fmla="*/ 2147483647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3"/>
              <a:gd name="T55" fmla="*/ 0 h 191"/>
              <a:gd name="T56" fmla="*/ 163 w 163"/>
              <a:gd name="T57" fmla="*/ 191 h 1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3" h="191">
                <a:moveTo>
                  <a:pt x="79" y="191"/>
                </a:moveTo>
                <a:cubicBezTo>
                  <a:pt x="54" y="191"/>
                  <a:pt x="35" y="182"/>
                  <a:pt x="21" y="163"/>
                </a:cubicBezTo>
                <a:cubicBezTo>
                  <a:pt x="7" y="145"/>
                  <a:pt x="0" y="122"/>
                  <a:pt x="0" y="95"/>
                </a:cubicBezTo>
                <a:cubicBezTo>
                  <a:pt x="0" y="66"/>
                  <a:pt x="8" y="43"/>
                  <a:pt x="24" y="26"/>
                </a:cubicBezTo>
                <a:cubicBezTo>
                  <a:pt x="39" y="9"/>
                  <a:pt x="59" y="0"/>
                  <a:pt x="82" y="0"/>
                </a:cubicBezTo>
                <a:cubicBezTo>
                  <a:pt x="107" y="0"/>
                  <a:pt x="127" y="9"/>
                  <a:pt x="141" y="27"/>
                </a:cubicBezTo>
                <a:cubicBezTo>
                  <a:pt x="155" y="45"/>
                  <a:pt x="163" y="68"/>
                  <a:pt x="163" y="95"/>
                </a:cubicBezTo>
                <a:cubicBezTo>
                  <a:pt x="163" y="123"/>
                  <a:pt x="155" y="146"/>
                  <a:pt x="139" y="164"/>
                </a:cubicBezTo>
                <a:cubicBezTo>
                  <a:pt x="124" y="182"/>
                  <a:pt x="104" y="191"/>
                  <a:pt x="79" y="191"/>
                </a:cubicBezTo>
                <a:close/>
                <a:moveTo>
                  <a:pt x="81" y="168"/>
                </a:moveTo>
                <a:cubicBezTo>
                  <a:pt x="96" y="168"/>
                  <a:pt x="108" y="162"/>
                  <a:pt x="117" y="150"/>
                </a:cubicBezTo>
                <a:cubicBezTo>
                  <a:pt x="127" y="138"/>
                  <a:pt x="132" y="120"/>
                  <a:pt x="132" y="95"/>
                </a:cubicBezTo>
                <a:cubicBezTo>
                  <a:pt x="132" y="70"/>
                  <a:pt x="127" y="51"/>
                  <a:pt x="117" y="40"/>
                </a:cubicBezTo>
                <a:cubicBezTo>
                  <a:pt x="106" y="29"/>
                  <a:pt x="95" y="23"/>
                  <a:pt x="81" y="23"/>
                </a:cubicBezTo>
                <a:cubicBezTo>
                  <a:pt x="67" y="23"/>
                  <a:pt x="55" y="29"/>
                  <a:pt x="45" y="40"/>
                </a:cubicBezTo>
                <a:cubicBezTo>
                  <a:pt x="36" y="52"/>
                  <a:pt x="31" y="70"/>
                  <a:pt x="31" y="95"/>
                </a:cubicBezTo>
                <a:cubicBezTo>
                  <a:pt x="31" y="121"/>
                  <a:pt x="36" y="139"/>
                  <a:pt x="45" y="151"/>
                </a:cubicBezTo>
                <a:cubicBezTo>
                  <a:pt x="55" y="162"/>
                  <a:pt x="67" y="168"/>
                  <a:pt x="81" y="168"/>
                </a:cubicBezTo>
                <a:close/>
              </a:path>
            </a:pathLst>
          </a:custGeom>
          <a:solidFill>
            <a:srgbClr val="000000"/>
          </a:solidFill>
          <a:ln w="0">
            <a:solidFill>
              <a:srgbClr val="000000"/>
            </a:solidFill>
            <a:prstDash val="solid"/>
            <a:round/>
            <a:headEnd/>
            <a:tailEnd/>
          </a:ln>
        </p:spPr>
        <p:txBody>
          <a:bodyPr/>
          <a:lstStyle/>
          <a:p>
            <a:endParaRPr lang="it-IT"/>
          </a:p>
        </p:txBody>
      </p:sp>
      <p:sp>
        <p:nvSpPr>
          <p:cNvPr id="5136" name="Freeform 3143"/>
          <p:cNvSpPr>
            <a:spLocks noEditPoints="1"/>
          </p:cNvSpPr>
          <p:nvPr/>
        </p:nvSpPr>
        <p:spPr bwMode="auto">
          <a:xfrm>
            <a:off x="4396981" y="3128966"/>
            <a:ext cx="54769" cy="90487"/>
          </a:xfrm>
          <a:custGeom>
            <a:avLst/>
            <a:gdLst>
              <a:gd name="T0" fmla="*/ 2147483647 w 162"/>
              <a:gd name="T1" fmla="*/ 2147483647 h 191"/>
              <a:gd name="T2" fmla="*/ 2147483647 w 162"/>
              <a:gd name="T3" fmla="*/ 2147483647 h 191"/>
              <a:gd name="T4" fmla="*/ 0 w 162"/>
              <a:gd name="T5" fmla="*/ 2147483647 h 191"/>
              <a:gd name="T6" fmla="*/ 2147483647 w 162"/>
              <a:gd name="T7" fmla="*/ 2147483647 h 191"/>
              <a:gd name="T8" fmla="*/ 2147483647 w 162"/>
              <a:gd name="T9" fmla="*/ 0 h 191"/>
              <a:gd name="T10" fmla="*/ 2147483647 w 162"/>
              <a:gd name="T11" fmla="*/ 2147483647 h 191"/>
              <a:gd name="T12" fmla="*/ 2147483647 w 162"/>
              <a:gd name="T13" fmla="*/ 2147483647 h 191"/>
              <a:gd name="T14" fmla="*/ 2147483647 w 162"/>
              <a:gd name="T15" fmla="*/ 2147483647 h 191"/>
              <a:gd name="T16" fmla="*/ 2147483647 w 162"/>
              <a:gd name="T17" fmla="*/ 2147483647 h 191"/>
              <a:gd name="T18" fmla="*/ 2147483647 w 162"/>
              <a:gd name="T19" fmla="*/ 2147483647 h 191"/>
              <a:gd name="T20" fmla="*/ 2147483647 w 162"/>
              <a:gd name="T21" fmla="*/ 2147483647 h 191"/>
              <a:gd name="T22" fmla="*/ 2147483647 w 162"/>
              <a:gd name="T23" fmla="*/ 2147483647 h 191"/>
              <a:gd name="T24" fmla="*/ 2147483647 w 162"/>
              <a:gd name="T25" fmla="*/ 2147483647 h 191"/>
              <a:gd name="T26" fmla="*/ 2147483647 w 162"/>
              <a:gd name="T27" fmla="*/ 2147483647 h 191"/>
              <a:gd name="T28" fmla="*/ 2147483647 w 162"/>
              <a:gd name="T29" fmla="*/ 2147483647 h 191"/>
              <a:gd name="T30" fmla="*/ 2147483647 w 162"/>
              <a:gd name="T31" fmla="*/ 2147483647 h 191"/>
              <a:gd name="T32" fmla="*/ 2147483647 w 162"/>
              <a:gd name="T33" fmla="*/ 2147483647 h 191"/>
              <a:gd name="T34" fmla="*/ 2147483647 w 162"/>
              <a:gd name="T35" fmla="*/ 2147483647 h 1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
              <a:gd name="T55" fmla="*/ 0 h 191"/>
              <a:gd name="T56" fmla="*/ 162 w 162"/>
              <a:gd name="T57" fmla="*/ 191 h 1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 h="191">
                <a:moveTo>
                  <a:pt x="79" y="191"/>
                </a:moveTo>
                <a:cubicBezTo>
                  <a:pt x="54" y="191"/>
                  <a:pt x="35" y="182"/>
                  <a:pt x="21" y="163"/>
                </a:cubicBezTo>
                <a:cubicBezTo>
                  <a:pt x="7" y="145"/>
                  <a:pt x="0" y="122"/>
                  <a:pt x="0" y="95"/>
                </a:cubicBezTo>
                <a:cubicBezTo>
                  <a:pt x="0" y="66"/>
                  <a:pt x="8" y="43"/>
                  <a:pt x="23" y="26"/>
                </a:cubicBezTo>
                <a:cubicBezTo>
                  <a:pt x="39" y="9"/>
                  <a:pt x="58" y="0"/>
                  <a:pt x="82" y="0"/>
                </a:cubicBezTo>
                <a:cubicBezTo>
                  <a:pt x="107" y="0"/>
                  <a:pt x="126" y="9"/>
                  <a:pt x="141" y="27"/>
                </a:cubicBezTo>
                <a:cubicBezTo>
                  <a:pt x="155" y="45"/>
                  <a:pt x="162" y="68"/>
                  <a:pt x="162" y="95"/>
                </a:cubicBezTo>
                <a:cubicBezTo>
                  <a:pt x="162" y="123"/>
                  <a:pt x="154" y="146"/>
                  <a:pt x="139" y="164"/>
                </a:cubicBezTo>
                <a:cubicBezTo>
                  <a:pt x="123" y="182"/>
                  <a:pt x="103" y="191"/>
                  <a:pt x="79" y="191"/>
                </a:cubicBezTo>
                <a:close/>
                <a:moveTo>
                  <a:pt x="81" y="168"/>
                </a:moveTo>
                <a:cubicBezTo>
                  <a:pt x="95" y="168"/>
                  <a:pt x="107" y="162"/>
                  <a:pt x="117" y="150"/>
                </a:cubicBezTo>
                <a:cubicBezTo>
                  <a:pt x="127" y="138"/>
                  <a:pt x="131" y="120"/>
                  <a:pt x="131" y="95"/>
                </a:cubicBezTo>
                <a:cubicBezTo>
                  <a:pt x="131" y="70"/>
                  <a:pt x="126" y="51"/>
                  <a:pt x="116" y="40"/>
                </a:cubicBezTo>
                <a:cubicBezTo>
                  <a:pt x="106" y="29"/>
                  <a:pt x="94" y="23"/>
                  <a:pt x="81" y="23"/>
                </a:cubicBezTo>
                <a:cubicBezTo>
                  <a:pt x="67" y="23"/>
                  <a:pt x="55" y="29"/>
                  <a:pt x="45" y="40"/>
                </a:cubicBezTo>
                <a:cubicBezTo>
                  <a:pt x="35" y="52"/>
                  <a:pt x="31" y="70"/>
                  <a:pt x="31" y="95"/>
                </a:cubicBezTo>
                <a:cubicBezTo>
                  <a:pt x="31" y="121"/>
                  <a:pt x="35" y="139"/>
                  <a:pt x="45" y="151"/>
                </a:cubicBezTo>
                <a:cubicBezTo>
                  <a:pt x="55" y="162"/>
                  <a:pt x="67" y="168"/>
                  <a:pt x="81" y="168"/>
                </a:cubicBezTo>
                <a:close/>
              </a:path>
            </a:pathLst>
          </a:custGeom>
          <a:solidFill>
            <a:srgbClr val="000000"/>
          </a:solidFill>
          <a:ln w="0">
            <a:solidFill>
              <a:srgbClr val="000000"/>
            </a:solidFill>
            <a:prstDash val="solid"/>
            <a:round/>
            <a:headEnd/>
            <a:tailEnd/>
          </a:ln>
        </p:spPr>
        <p:txBody>
          <a:bodyPr/>
          <a:lstStyle/>
          <a:p>
            <a:endParaRPr lang="it-IT"/>
          </a:p>
        </p:txBody>
      </p:sp>
      <p:sp>
        <p:nvSpPr>
          <p:cNvPr id="5137" name="Freeform 3144"/>
          <p:cNvSpPr>
            <a:spLocks/>
          </p:cNvSpPr>
          <p:nvPr/>
        </p:nvSpPr>
        <p:spPr bwMode="auto">
          <a:xfrm>
            <a:off x="4466037" y="3128963"/>
            <a:ext cx="29765" cy="88900"/>
          </a:xfrm>
          <a:custGeom>
            <a:avLst/>
            <a:gdLst>
              <a:gd name="T0" fmla="*/ 2147483647 w 89"/>
              <a:gd name="T1" fmla="*/ 2147483647 h 186"/>
              <a:gd name="T2" fmla="*/ 0 w 89"/>
              <a:gd name="T3" fmla="*/ 2147483647 h 186"/>
              <a:gd name="T4" fmla="*/ 0 w 89"/>
              <a:gd name="T5" fmla="*/ 2147483647 h 186"/>
              <a:gd name="T6" fmla="*/ 2147483647 w 89"/>
              <a:gd name="T7" fmla="*/ 2147483647 h 186"/>
              <a:gd name="T8" fmla="*/ 2147483647 w 89"/>
              <a:gd name="T9" fmla="*/ 2147483647 h 186"/>
              <a:gd name="T10" fmla="*/ 2147483647 w 89"/>
              <a:gd name="T11" fmla="*/ 2147483647 h 186"/>
              <a:gd name="T12" fmla="*/ 2147483647 w 89"/>
              <a:gd name="T13" fmla="*/ 0 h 186"/>
              <a:gd name="T14" fmla="*/ 2147483647 w 89"/>
              <a:gd name="T15" fmla="*/ 0 h 186"/>
              <a:gd name="T16" fmla="*/ 2147483647 w 89"/>
              <a:gd name="T17" fmla="*/ 2147483647 h 186"/>
              <a:gd name="T18" fmla="*/ 2147483647 w 89"/>
              <a:gd name="T19" fmla="*/ 2147483647 h 186"/>
              <a:gd name="T20" fmla="*/ 2147483647 w 89"/>
              <a:gd name="T21" fmla="*/ 2147483647 h 186"/>
              <a:gd name="T22" fmla="*/ 2147483647 w 89"/>
              <a:gd name="T23" fmla="*/ 2147483647 h 186"/>
              <a:gd name="T24" fmla="*/ 2147483647 w 89"/>
              <a:gd name="T25" fmla="*/ 2147483647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86"/>
              <a:gd name="T41" fmla="*/ 89 w 89"/>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86">
                <a:moveTo>
                  <a:pt x="28" y="186"/>
                </a:moveTo>
                <a:lnTo>
                  <a:pt x="0" y="186"/>
                </a:lnTo>
                <a:lnTo>
                  <a:pt x="0" y="5"/>
                </a:lnTo>
                <a:lnTo>
                  <a:pt x="24" y="5"/>
                </a:lnTo>
                <a:lnTo>
                  <a:pt x="24" y="47"/>
                </a:lnTo>
                <a:cubicBezTo>
                  <a:pt x="33" y="27"/>
                  <a:pt x="42" y="14"/>
                  <a:pt x="50" y="8"/>
                </a:cubicBezTo>
                <a:cubicBezTo>
                  <a:pt x="59" y="3"/>
                  <a:pt x="68" y="0"/>
                  <a:pt x="77" y="0"/>
                </a:cubicBezTo>
                <a:cubicBezTo>
                  <a:pt x="80" y="0"/>
                  <a:pt x="84" y="0"/>
                  <a:pt x="89" y="0"/>
                </a:cubicBezTo>
                <a:lnTo>
                  <a:pt x="89" y="27"/>
                </a:lnTo>
                <a:lnTo>
                  <a:pt x="83" y="27"/>
                </a:lnTo>
                <a:cubicBezTo>
                  <a:pt x="67" y="27"/>
                  <a:pt x="54" y="33"/>
                  <a:pt x="44" y="45"/>
                </a:cubicBezTo>
                <a:cubicBezTo>
                  <a:pt x="34" y="56"/>
                  <a:pt x="28" y="71"/>
                  <a:pt x="28" y="90"/>
                </a:cubicBezTo>
                <a:lnTo>
                  <a:pt x="28" y="186"/>
                </a:lnTo>
                <a:close/>
              </a:path>
            </a:pathLst>
          </a:custGeom>
          <a:solidFill>
            <a:srgbClr val="000000"/>
          </a:solidFill>
          <a:ln w="0">
            <a:solidFill>
              <a:srgbClr val="000000"/>
            </a:solidFill>
            <a:prstDash val="solid"/>
            <a:round/>
            <a:headEnd/>
            <a:tailEnd/>
          </a:ln>
        </p:spPr>
        <p:txBody>
          <a:bodyPr/>
          <a:lstStyle/>
          <a:p>
            <a:endParaRPr lang="it-IT"/>
          </a:p>
        </p:txBody>
      </p:sp>
      <p:sp>
        <p:nvSpPr>
          <p:cNvPr id="5138" name="Freeform 3145"/>
          <p:cNvSpPr>
            <a:spLocks noEditPoints="1"/>
          </p:cNvSpPr>
          <p:nvPr/>
        </p:nvSpPr>
        <p:spPr bwMode="auto">
          <a:xfrm>
            <a:off x="4501753" y="3100388"/>
            <a:ext cx="52388" cy="119062"/>
          </a:xfrm>
          <a:custGeom>
            <a:avLst/>
            <a:gdLst>
              <a:gd name="T0" fmla="*/ 2147483647 w 155"/>
              <a:gd name="T1" fmla="*/ 0 h 250"/>
              <a:gd name="T2" fmla="*/ 2147483647 w 155"/>
              <a:gd name="T3" fmla="*/ 2147483647 h 250"/>
              <a:gd name="T4" fmla="*/ 2147483647 w 155"/>
              <a:gd name="T5" fmla="*/ 2147483647 h 250"/>
              <a:gd name="T6" fmla="*/ 2147483647 w 155"/>
              <a:gd name="T7" fmla="*/ 2147483647 h 250"/>
              <a:gd name="T8" fmla="*/ 2147483647 w 155"/>
              <a:gd name="T9" fmla="*/ 2147483647 h 250"/>
              <a:gd name="T10" fmla="*/ 2147483647 w 155"/>
              <a:gd name="T11" fmla="*/ 2147483647 h 250"/>
              <a:gd name="T12" fmla="*/ 0 w 155"/>
              <a:gd name="T13" fmla="*/ 2147483647 h 250"/>
              <a:gd name="T14" fmla="*/ 2147483647 w 155"/>
              <a:gd name="T15" fmla="*/ 2147483647 h 250"/>
              <a:gd name="T16" fmla="*/ 2147483647 w 155"/>
              <a:gd name="T17" fmla="*/ 2147483647 h 250"/>
              <a:gd name="T18" fmla="*/ 2147483647 w 155"/>
              <a:gd name="T19" fmla="*/ 2147483647 h 250"/>
              <a:gd name="T20" fmla="*/ 2147483647 w 155"/>
              <a:gd name="T21" fmla="*/ 0 h 250"/>
              <a:gd name="T22" fmla="*/ 2147483647 w 155"/>
              <a:gd name="T23" fmla="*/ 0 h 250"/>
              <a:gd name="T24" fmla="*/ 2147483647 w 155"/>
              <a:gd name="T25" fmla="*/ 2147483647 h 250"/>
              <a:gd name="T26" fmla="*/ 2147483647 w 155"/>
              <a:gd name="T27" fmla="*/ 2147483647 h 250"/>
              <a:gd name="T28" fmla="*/ 2147483647 w 155"/>
              <a:gd name="T29" fmla="*/ 2147483647 h 250"/>
              <a:gd name="T30" fmla="*/ 2147483647 w 155"/>
              <a:gd name="T31" fmla="*/ 2147483647 h 250"/>
              <a:gd name="T32" fmla="*/ 2147483647 w 155"/>
              <a:gd name="T33" fmla="*/ 2147483647 h 250"/>
              <a:gd name="T34" fmla="*/ 2147483647 w 155"/>
              <a:gd name="T35" fmla="*/ 2147483647 h 250"/>
              <a:gd name="T36" fmla="*/ 2147483647 w 155"/>
              <a:gd name="T37" fmla="*/ 2147483647 h 250"/>
              <a:gd name="T38" fmla="*/ 2147483647 w 155"/>
              <a:gd name="T39" fmla="*/ 2147483647 h 250"/>
              <a:gd name="T40" fmla="*/ 2147483647 w 155"/>
              <a:gd name="T41" fmla="*/ 2147483647 h 250"/>
              <a:gd name="T42" fmla="*/ 2147483647 w 155"/>
              <a:gd name="T43" fmla="*/ 2147483647 h 2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250"/>
              <a:gd name="T68" fmla="*/ 155 w 155"/>
              <a:gd name="T69" fmla="*/ 250 h 2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250">
                <a:moveTo>
                  <a:pt x="155" y="0"/>
                </a:moveTo>
                <a:lnTo>
                  <a:pt x="155" y="245"/>
                </a:lnTo>
                <a:lnTo>
                  <a:pt x="129" y="245"/>
                </a:lnTo>
                <a:lnTo>
                  <a:pt x="129" y="214"/>
                </a:lnTo>
                <a:cubicBezTo>
                  <a:pt x="117" y="238"/>
                  <a:pt x="98" y="250"/>
                  <a:pt x="72" y="250"/>
                </a:cubicBezTo>
                <a:cubicBezTo>
                  <a:pt x="51" y="250"/>
                  <a:pt x="34" y="241"/>
                  <a:pt x="20" y="223"/>
                </a:cubicBezTo>
                <a:cubicBezTo>
                  <a:pt x="6" y="205"/>
                  <a:pt x="0" y="183"/>
                  <a:pt x="0" y="156"/>
                </a:cubicBezTo>
                <a:cubicBezTo>
                  <a:pt x="0" y="128"/>
                  <a:pt x="6" y="105"/>
                  <a:pt x="20" y="87"/>
                </a:cubicBezTo>
                <a:cubicBezTo>
                  <a:pt x="33" y="68"/>
                  <a:pt x="51" y="59"/>
                  <a:pt x="74" y="59"/>
                </a:cubicBezTo>
                <a:cubicBezTo>
                  <a:pt x="95" y="59"/>
                  <a:pt x="113" y="69"/>
                  <a:pt x="127" y="89"/>
                </a:cubicBezTo>
                <a:lnTo>
                  <a:pt x="127" y="0"/>
                </a:lnTo>
                <a:lnTo>
                  <a:pt x="155" y="0"/>
                </a:lnTo>
                <a:close/>
                <a:moveTo>
                  <a:pt x="127" y="134"/>
                </a:moveTo>
                <a:cubicBezTo>
                  <a:pt x="127" y="118"/>
                  <a:pt x="122" y="105"/>
                  <a:pt x="112" y="96"/>
                </a:cubicBezTo>
                <a:cubicBezTo>
                  <a:pt x="103" y="86"/>
                  <a:pt x="91" y="81"/>
                  <a:pt x="78" y="81"/>
                </a:cubicBezTo>
                <a:cubicBezTo>
                  <a:pt x="64" y="81"/>
                  <a:pt x="53" y="88"/>
                  <a:pt x="44" y="100"/>
                </a:cubicBezTo>
                <a:cubicBezTo>
                  <a:pt x="35" y="112"/>
                  <a:pt x="30" y="130"/>
                  <a:pt x="30" y="152"/>
                </a:cubicBezTo>
                <a:cubicBezTo>
                  <a:pt x="30" y="177"/>
                  <a:pt x="35" y="195"/>
                  <a:pt x="43" y="208"/>
                </a:cubicBezTo>
                <a:cubicBezTo>
                  <a:pt x="51" y="220"/>
                  <a:pt x="63" y="227"/>
                  <a:pt x="77" y="227"/>
                </a:cubicBezTo>
                <a:cubicBezTo>
                  <a:pt x="90" y="227"/>
                  <a:pt x="102" y="221"/>
                  <a:pt x="112" y="210"/>
                </a:cubicBezTo>
                <a:cubicBezTo>
                  <a:pt x="122" y="199"/>
                  <a:pt x="127" y="186"/>
                  <a:pt x="127" y="171"/>
                </a:cubicBezTo>
                <a:lnTo>
                  <a:pt x="127" y="134"/>
                </a:lnTo>
                <a:close/>
              </a:path>
            </a:pathLst>
          </a:custGeom>
          <a:solidFill>
            <a:srgbClr val="000000"/>
          </a:solidFill>
          <a:ln w="0">
            <a:solidFill>
              <a:srgbClr val="000000"/>
            </a:solidFill>
            <a:prstDash val="solid"/>
            <a:round/>
            <a:headEnd/>
            <a:tailEnd/>
          </a:ln>
        </p:spPr>
        <p:txBody>
          <a:bodyPr/>
          <a:lstStyle/>
          <a:p>
            <a:endParaRPr lang="it-IT"/>
          </a:p>
        </p:txBody>
      </p:sp>
      <p:sp>
        <p:nvSpPr>
          <p:cNvPr id="5139" name="Freeform 3146"/>
          <p:cNvSpPr>
            <a:spLocks noEditPoints="1"/>
          </p:cNvSpPr>
          <p:nvPr/>
        </p:nvSpPr>
        <p:spPr bwMode="auto">
          <a:xfrm>
            <a:off x="4573193" y="3100391"/>
            <a:ext cx="10715" cy="117475"/>
          </a:xfrm>
          <a:custGeom>
            <a:avLst/>
            <a:gdLst>
              <a:gd name="T0" fmla="*/ 2147483647 w 30"/>
              <a:gd name="T1" fmla="*/ 0 h 245"/>
              <a:gd name="T2" fmla="*/ 2147483647 w 30"/>
              <a:gd name="T3" fmla="*/ 2147483647 h 245"/>
              <a:gd name="T4" fmla="*/ 0 w 30"/>
              <a:gd name="T5" fmla="*/ 2147483647 h 245"/>
              <a:gd name="T6" fmla="*/ 0 w 30"/>
              <a:gd name="T7" fmla="*/ 0 h 245"/>
              <a:gd name="T8" fmla="*/ 2147483647 w 30"/>
              <a:gd name="T9" fmla="*/ 0 h 245"/>
              <a:gd name="T10" fmla="*/ 2147483647 w 30"/>
              <a:gd name="T11" fmla="*/ 2147483647 h 245"/>
              <a:gd name="T12" fmla="*/ 2147483647 w 30"/>
              <a:gd name="T13" fmla="*/ 2147483647 h 245"/>
              <a:gd name="T14" fmla="*/ 2147483647 w 30"/>
              <a:gd name="T15" fmla="*/ 2147483647 h 245"/>
              <a:gd name="T16" fmla="*/ 2147483647 w 30"/>
              <a:gd name="T17" fmla="*/ 2147483647 h 245"/>
              <a:gd name="T18" fmla="*/ 2147483647 w 30"/>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45"/>
              <a:gd name="T32" fmla="*/ 30 w 30"/>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45">
                <a:moveTo>
                  <a:pt x="30" y="0"/>
                </a:moveTo>
                <a:lnTo>
                  <a:pt x="30" y="32"/>
                </a:lnTo>
                <a:lnTo>
                  <a:pt x="0" y="32"/>
                </a:lnTo>
                <a:lnTo>
                  <a:pt x="0" y="0"/>
                </a:lnTo>
                <a:lnTo>
                  <a:pt x="30" y="0"/>
                </a:lnTo>
                <a:close/>
                <a:moveTo>
                  <a:pt x="30" y="64"/>
                </a:moveTo>
                <a:lnTo>
                  <a:pt x="30" y="245"/>
                </a:lnTo>
                <a:lnTo>
                  <a:pt x="1" y="245"/>
                </a:lnTo>
                <a:lnTo>
                  <a:pt x="1" y="64"/>
                </a:lnTo>
                <a:lnTo>
                  <a:pt x="30" y="64"/>
                </a:lnTo>
                <a:close/>
              </a:path>
            </a:pathLst>
          </a:custGeom>
          <a:solidFill>
            <a:srgbClr val="000000"/>
          </a:solidFill>
          <a:ln w="0">
            <a:solidFill>
              <a:srgbClr val="000000"/>
            </a:solidFill>
            <a:prstDash val="solid"/>
            <a:round/>
            <a:headEnd/>
            <a:tailEnd/>
          </a:ln>
        </p:spPr>
        <p:txBody>
          <a:bodyPr/>
          <a:lstStyle/>
          <a:p>
            <a:endParaRPr lang="it-IT"/>
          </a:p>
        </p:txBody>
      </p:sp>
      <p:sp>
        <p:nvSpPr>
          <p:cNvPr id="5140" name="Freeform 3147"/>
          <p:cNvSpPr>
            <a:spLocks/>
          </p:cNvSpPr>
          <p:nvPr/>
        </p:nvSpPr>
        <p:spPr bwMode="auto">
          <a:xfrm>
            <a:off x="4601768" y="3128963"/>
            <a:ext cx="48815" cy="88900"/>
          </a:xfrm>
          <a:custGeom>
            <a:avLst/>
            <a:gdLst>
              <a:gd name="T0" fmla="*/ 2147483647 w 143"/>
              <a:gd name="T1" fmla="*/ 2147483647 h 186"/>
              <a:gd name="T2" fmla="*/ 2147483647 w 143"/>
              <a:gd name="T3" fmla="*/ 2147483647 h 186"/>
              <a:gd name="T4" fmla="*/ 2147483647 w 143"/>
              <a:gd name="T5" fmla="*/ 2147483647 h 186"/>
              <a:gd name="T6" fmla="*/ 2147483647 w 143"/>
              <a:gd name="T7" fmla="*/ 2147483647 h 186"/>
              <a:gd name="T8" fmla="*/ 2147483647 w 143"/>
              <a:gd name="T9" fmla="*/ 2147483647 h 186"/>
              <a:gd name="T10" fmla="*/ 2147483647 w 143"/>
              <a:gd name="T11" fmla="*/ 2147483647 h 186"/>
              <a:gd name="T12" fmla="*/ 2147483647 w 143"/>
              <a:gd name="T13" fmla="*/ 2147483647 h 186"/>
              <a:gd name="T14" fmla="*/ 2147483647 w 143"/>
              <a:gd name="T15" fmla="*/ 2147483647 h 186"/>
              <a:gd name="T16" fmla="*/ 0 w 143"/>
              <a:gd name="T17" fmla="*/ 2147483647 h 186"/>
              <a:gd name="T18" fmla="*/ 0 w 143"/>
              <a:gd name="T19" fmla="*/ 2147483647 h 186"/>
              <a:gd name="T20" fmla="*/ 2147483647 w 143"/>
              <a:gd name="T21" fmla="*/ 2147483647 h 186"/>
              <a:gd name="T22" fmla="*/ 2147483647 w 143"/>
              <a:gd name="T23" fmla="*/ 2147483647 h 186"/>
              <a:gd name="T24" fmla="*/ 2147483647 w 143"/>
              <a:gd name="T25" fmla="*/ 0 h 186"/>
              <a:gd name="T26" fmla="*/ 2147483647 w 143"/>
              <a:gd name="T27" fmla="*/ 2147483647 h 186"/>
              <a:gd name="T28" fmla="*/ 2147483647 w 143"/>
              <a:gd name="T29" fmla="*/ 2147483647 h 186"/>
              <a:gd name="T30" fmla="*/ 2147483647 w 143"/>
              <a:gd name="T31" fmla="*/ 2147483647 h 186"/>
              <a:gd name="T32" fmla="*/ 2147483647 w 143"/>
              <a:gd name="T33" fmla="*/ 2147483647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86"/>
              <a:gd name="T53" fmla="*/ 143 w 143"/>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86">
                <a:moveTo>
                  <a:pt x="143" y="186"/>
                </a:moveTo>
                <a:lnTo>
                  <a:pt x="116" y="186"/>
                </a:lnTo>
                <a:lnTo>
                  <a:pt x="116" y="70"/>
                </a:lnTo>
                <a:cubicBezTo>
                  <a:pt x="116" y="53"/>
                  <a:pt x="113" y="41"/>
                  <a:pt x="105" y="34"/>
                </a:cubicBezTo>
                <a:cubicBezTo>
                  <a:pt x="98" y="28"/>
                  <a:pt x="89" y="24"/>
                  <a:pt x="79" y="24"/>
                </a:cubicBezTo>
                <a:cubicBezTo>
                  <a:pt x="64" y="24"/>
                  <a:pt x="52" y="30"/>
                  <a:pt x="43" y="41"/>
                </a:cubicBezTo>
                <a:cubicBezTo>
                  <a:pt x="33" y="53"/>
                  <a:pt x="28" y="68"/>
                  <a:pt x="28" y="87"/>
                </a:cubicBezTo>
                <a:lnTo>
                  <a:pt x="28" y="186"/>
                </a:lnTo>
                <a:lnTo>
                  <a:pt x="0" y="186"/>
                </a:lnTo>
                <a:lnTo>
                  <a:pt x="0" y="5"/>
                </a:lnTo>
                <a:lnTo>
                  <a:pt x="26" y="5"/>
                </a:lnTo>
                <a:lnTo>
                  <a:pt x="26" y="38"/>
                </a:lnTo>
                <a:cubicBezTo>
                  <a:pt x="41" y="13"/>
                  <a:pt x="60" y="0"/>
                  <a:pt x="83" y="0"/>
                </a:cubicBezTo>
                <a:cubicBezTo>
                  <a:pt x="97" y="0"/>
                  <a:pt x="108" y="3"/>
                  <a:pt x="118" y="10"/>
                </a:cubicBezTo>
                <a:cubicBezTo>
                  <a:pt x="127" y="17"/>
                  <a:pt x="134" y="25"/>
                  <a:pt x="137" y="34"/>
                </a:cubicBezTo>
                <a:cubicBezTo>
                  <a:pt x="141" y="43"/>
                  <a:pt x="143" y="58"/>
                  <a:pt x="143" y="81"/>
                </a:cubicBezTo>
                <a:lnTo>
                  <a:pt x="143" y="186"/>
                </a:lnTo>
                <a:close/>
              </a:path>
            </a:pathLst>
          </a:custGeom>
          <a:solidFill>
            <a:srgbClr val="000000"/>
          </a:solidFill>
          <a:ln w="0">
            <a:solidFill>
              <a:srgbClr val="000000"/>
            </a:solidFill>
            <a:prstDash val="solid"/>
            <a:round/>
            <a:headEnd/>
            <a:tailEnd/>
          </a:ln>
        </p:spPr>
        <p:txBody>
          <a:bodyPr/>
          <a:lstStyle/>
          <a:p>
            <a:endParaRPr lang="it-IT"/>
          </a:p>
        </p:txBody>
      </p:sp>
      <p:sp>
        <p:nvSpPr>
          <p:cNvPr id="5141" name="Freeform 3148"/>
          <p:cNvSpPr>
            <a:spLocks noEditPoints="1"/>
          </p:cNvSpPr>
          <p:nvPr/>
        </p:nvSpPr>
        <p:spPr bwMode="auto">
          <a:xfrm>
            <a:off x="4663680" y="3128966"/>
            <a:ext cx="53578" cy="90487"/>
          </a:xfrm>
          <a:custGeom>
            <a:avLst/>
            <a:gdLst>
              <a:gd name="T0" fmla="*/ 2147483647 w 158"/>
              <a:gd name="T1" fmla="*/ 2147483647 h 191"/>
              <a:gd name="T2" fmla="*/ 2147483647 w 158"/>
              <a:gd name="T3" fmla="*/ 2147483647 h 191"/>
              <a:gd name="T4" fmla="*/ 2147483647 w 158"/>
              <a:gd name="T5" fmla="*/ 2147483647 h 191"/>
              <a:gd name="T6" fmla="*/ 2147483647 w 158"/>
              <a:gd name="T7" fmla="*/ 2147483647 h 191"/>
              <a:gd name="T8" fmla="*/ 2147483647 w 158"/>
              <a:gd name="T9" fmla="*/ 2147483647 h 191"/>
              <a:gd name="T10" fmla="*/ 0 w 158"/>
              <a:gd name="T11" fmla="*/ 2147483647 h 191"/>
              <a:gd name="T12" fmla="*/ 2147483647 w 158"/>
              <a:gd name="T13" fmla="*/ 2147483647 h 191"/>
              <a:gd name="T14" fmla="*/ 2147483647 w 158"/>
              <a:gd name="T15" fmla="*/ 2147483647 h 191"/>
              <a:gd name="T16" fmla="*/ 2147483647 w 158"/>
              <a:gd name="T17" fmla="*/ 2147483647 h 191"/>
              <a:gd name="T18" fmla="*/ 2147483647 w 158"/>
              <a:gd name="T19" fmla="*/ 2147483647 h 191"/>
              <a:gd name="T20" fmla="*/ 2147483647 w 158"/>
              <a:gd name="T21" fmla="*/ 2147483647 h 191"/>
              <a:gd name="T22" fmla="*/ 2147483647 w 158"/>
              <a:gd name="T23" fmla="*/ 2147483647 h 191"/>
              <a:gd name="T24" fmla="*/ 2147483647 w 158"/>
              <a:gd name="T25" fmla="*/ 2147483647 h 191"/>
              <a:gd name="T26" fmla="*/ 2147483647 w 158"/>
              <a:gd name="T27" fmla="*/ 2147483647 h 191"/>
              <a:gd name="T28" fmla="*/ 2147483647 w 158"/>
              <a:gd name="T29" fmla="*/ 0 h 191"/>
              <a:gd name="T30" fmla="*/ 2147483647 w 158"/>
              <a:gd name="T31" fmla="*/ 2147483647 h 191"/>
              <a:gd name="T32" fmla="*/ 2147483647 w 158"/>
              <a:gd name="T33" fmla="*/ 2147483647 h 191"/>
              <a:gd name="T34" fmla="*/ 2147483647 w 158"/>
              <a:gd name="T35" fmla="*/ 2147483647 h 191"/>
              <a:gd name="T36" fmla="*/ 2147483647 w 158"/>
              <a:gd name="T37" fmla="*/ 2147483647 h 191"/>
              <a:gd name="T38" fmla="*/ 2147483647 w 158"/>
              <a:gd name="T39" fmla="*/ 2147483647 h 191"/>
              <a:gd name="T40" fmla="*/ 2147483647 w 158"/>
              <a:gd name="T41" fmla="*/ 2147483647 h 191"/>
              <a:gd name="T42" fmla="*/ 2147483647 w 158"/>
              <a:gd name="T43" fmla="*/ 2147483647 h 191"/>
              <a:gd name="T44" fmla="*/ 2147483647 w 158"/>
              <a:gd name="T45" fmla="*/ 2147483647 h 191"/>
              <a:gd name="T46" fmla="*/ 2147483647 w 158"/>
              <a:gd name="T47" fmla="*/ 2147483647 h 191"/>
              <a:gd name="T48" fmla="*/ 2147483647 w 158"/>
              <a:gd name="T49" fmla="*/ 2147483647 h 191"/>
              <a:gd name="T50" fmla="*/ 2147483647 w 158"/>
              <a:gd name="T51" fmla="*/ 2147483647 h 191"/>
              <a:gd name="T52" fmla="*/ 2147483647 w 158"/>
              <a:gd name="T53" fmla="*/ 2147483647 h 191"/>
              <a:gd name="T54" fmla="*/ 2147483647 w 158"/>
              <a:gd name="T55" fmla="*/ 214748364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91"/>
              <a:gd name="T86" fmla="*/ 158 w 158"/>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91">
                <a:moveTo>
                  <a:pt x="158" y="186"/>
                </a:moveTo>
                <a:lnTo>
                  <a:pt x="130" y="186"/>
                </a:lnTo>
                <a:cubicBezTo>
                  <a:pt x="129" y="180"/>
                  <a:pt x="128" y="169"/>
                  <a:pt x="127" y="153"/>
                </a:cubicBezTo>
                <a:cubicBezTo>
                  <a:pt x="114" y="178"/>
                  <a:pt x="93" y="191"/>
                  <a:pt x="63" y="191"/>
                </a:cubicBezTo>
                <a:cubicBezTo>
                  <a:pt x="43" y="191"/>
                  <a:pt x="27" y="185"/>
                  <a:pt x="17" y="175"/>
                </a:cubicBezTo>
                <a:cubicBezTo>
                  <a:pt x="6" y="164"/>
                  <a:pt x="0" y="151"/>
                  <a:pt x="0" y="136"/>
                </a:cubicBezTo>
                <a:cubicBezTo>
                  <a:pt x="0" y="118"/>
                  <a:pt x="8" y="103"/>
                  <a:pt x="24" y="91"/>
                </a:cubicBezTo>
                <a:cubicBezTo>
                  <a:pt x="39" y="79"/>
                  <a:pt x="65" y="73"/>
                  <a:pt x="103" y="73"/>
                </a:cubicBezTo>
                <a:cubicBezTo>
                  <a:pt x="108" y="73"/>
                  <a:pt x="116" y="73"/>
                  <a:pt x="127" y="74"/>
                </a:cubicBezTo>
                <a:cubicBezTo>
                  <a:pt x="127" y="60"/>
                  <a:pt x="126" y="49"/>
                  <a:pt x="123" y="43"/>
                </a:cubicBezTo>
                <a:cubicBezTo>
                  <a:pt x="121" y="36"/>
                  <a:pt x="116" y="31"/>
                  <a:pt x="109" y="28"/>
                </a:cubicBezTo>
                <a:cubicBezTo>
                  <a:pt x="102" y="24"/>
                  <a:pt x="93" y="22"/>
                  <a:pt x="81" y="22"/>
                </a:cubicBezTo>
                <a:cubicBezTo>
                  <a:pt x="52" y="22"/>
                  <a:pt x="36" y="33"/>
                  <a:pt x="31" y="54"/>
                </a:cubicBezTo>
                <a:lnTo>
                  <a:pt x="5" y="50"/>
                </a:lnTo>
                <a:cubicBezTo>
                  <a:pt x="12" y="17"/>
                  <a:pt x="38" y="0"/>
                  <a:pt x="85" y="0"/>
                </a:cubicBezTo>
                <a:cubicBezTo>
                  <a:pt x="110" y="0"/>
                  <a:pt x="128" y="5"/>
                  <a:pt x="138" y="17"/>
                </a:cubicBezTo>
                <a:cubicBezTo>
                  <a:pt x="149" y="28"/>
                  <a:pt x="154" y="47"/>
                  <a:pt x="154" y="74"/>
                </a:cubicBezTo>
                <a:lnTo>
                  <a:pt x="154" y="151"/>
                </a:lnTo>
                <a:cubicBezTo>
                  <a:pt x="154" y="164"/>
                  <a:pt x="155" y="175"/>
                  <a:pt x="158" y="186"/>
                </a:cubicBezTo>
                <a:close/>
                <a:moveTo>
                  <a:pt x="127" y="95"/>
                </a:moveTo>
                <a:cubicBezTo>
                  <a:pt x="115" y="95"/>
                  <a:pt x="107" y="94"/>
                  <a:pt x="101" y="94"/>
                </a:cubicBezTo>
                <a:cubicBezTo>
                  <a:pt x="78" y="94"/>
                  <a:pt x="61" y="98"/>
                  <a:pt x="49" y="105"/>
                </a:cubicBezTo>
                <a:cubicBezTo>
                  <a:pt x="36" y="113"/>
                  <a:pt x="30" y="123"/>
                  <a:pt x="30" y="137"/>
                </a:cubicBezTo>
                <a:cubicBezTo>
                  <a:pt x="30" y="146"/>
                  <a:pt x="34" y="154"/>
                  <a:pt x="40" y="160"/>
                </a:cubicBezTo>
                <a:cubicBezTo>
                  <a:pt x="47" y="166"/>
                  <a:pt x="56" y="169"/>
                  <a:pt x="69" y="169"/>
                </a:cubicBezTo>
                <a:cubicBezTo>
                  <a:pt x="86" y="169"/>
                  <a:pt x="100" y="163"/>
                  <a:pt x="111" y="151"/>
                </a:cubicBezTo>
                <a:cubicBezTo>
                  <a:pt x="122" y="138"/>
                  <a:pt x="127" y="124"/>
                  <a:pt x="127" y="107"/>
                </a:cubicBezTo>
                <a:cubicBezTo>
                  <a:pt x="127" y="104"/>
                  <a:pt x="127" y="100"/>
                  <a:pt x="127" y="95"/>
                </a:cubicBezTo>
                <a:close/>
              </a:path>
            </a:pathLst>
          </a:custGeom>
          <a:solidFill>
            <a:srgbClr val="000000"/>
          </a:solidFill>
          <a:ln w="0">
            <a:solidFill>
              <a:srgbClr val="000000"/>
            </a:solidFill>
            <a:prstDash val="solid"/>
            <a:round/>
            <a:headEnd/>
            <a:tailEnd/>
          </a:ln>
        </p:spPr>
        <p:txBody>
          <a:bodyPr/>
          <a:lstStyle/>
          <a:p>
            <a:endParaRPr lang="it-IT"/>
          </a:p>
        </p:txBody>
      </p:sp>
      <p:sp>
        <p:nvSpPr>
          <p:cNvPr id="5142" name="Freeform 3149"/>
          <p:cNvSpPr>
            <a:spLocks/>
          </p:cNvSpPr>
          <p:nvPr/>
        </p:nvSpPr>
        <p:spPr bwMode="auto">
          <a:xfrm>
            <a:off x="4735118" y="3128963"/>
            <a:ext cx="82153" cy="88900"/>
          </a:xfrm>
          <a:custGeom>
            <a:avLst/>
            <a:gdLst>
              <a:gd name="T0" fmla="*/ 2147483647 w 243"/>
              <a:gd name="T1" fmla="*/ 2147483647 h 186"/>
              <a:gd name="T2" fmla="*/ 2147483647 w 243"/>
              <a:gd name="T3" fmla="*/ 2147483647 h 186"/>
              <a:gd name="T4" fmla="*/ 2147483647 w 243"/>
              <a:gd name="T5" fmla="*/ 2147483647 h 186"/>
              <a:gd name="T6" fmla="*/ 2147483647 w 243"/>
              <a:gd name="T7" fmla="*/ 2147483647 h 186"/>
              <a:gd name="T8" fmla="*/ 2147483647 w 243"/>
              <a:gd name="T9" fmla="*/ 2147483647 h 186"/>
              <a:gd name="T10" fmla="*/ 2147483647 w 243"/>
              <a:gd name="T11" fmla="*/ 2147483647 h 186"/>
              <a:gd name="T12" fmla="*/ 2147483647 w 243"/>
              <a:gd name="T13" fmla="*/ 2147483647 h 186"/>
              <a:gd name="T14" fmla="*/ 2147483647 w 243"/>
              <a:gd name="T15" fmla="*/ 2147483647 h 186"/>
              <a:gd name="T16" fmla="*/ 2147483647 w 243"/>
              <a:gd name="T17" fmla="*/ 2147483647 h 186"/>
              <a:gd name="T18" fmla="*/ 2147483647 w 243"/>
              <a:gd name="T19" fmla="*/ 2147483647 h 186"/>
              <a:gd name="T20" fmla="*/ 2147483647 w 243"/>
              <a:gd name="T21" fmla="*/ 2147483647 h 186"/>
              <a:gd name="T22" fmla="*/ 2147483647 w 243"/>
              <a:gd name="T23" fmla="*/ 2147483647 h 186"/>
              <a:gd name="T24" fmla="*/ 2147483647 w 243"/>
              <a:gd name="T25" fmla="*/ 2147483647 h 186"/>
              <a:gd name="T26" fmla="*/ 2147483647 w 243"/>
              <a:gd name="T27" fmla="*/ 2147483647 h 186"/>
              <a:gd name="T28" fmla="*/ 2147483647 w 243"/>
              <a:gd name="T29" fmla="*/ 2147483647 h 186"/>
              <a:gd name="T30" fmla="*/ 2147483647 w 243"/>
              <a:gd name="T31" fmla="*/ 2147483647 h 186"/>
              <a:gd name="T32" fmla="*/ 0 w 243"/>
              <a:gd name="T33" fmla="*/ 2147483647 h 186"/>
              <a:gd name="T34" fmla="*/ 0 w 243"/>
              <a:gd name="T35" fmla="*/ 2147483647 h 186"/>
              <a:gd name="T36" fmla="*/ 2147483647 w 243"/>
              <a:gd name="T37" fmla="*/ 2147483647 h 186"/>
              <a:gd name="T38" fmla="*/ 2147483647 w 243"/>
              <a:gd name="T39" fmla="*/ 2147483647 h 186"/>
              <a:gd name="T40" fmla="*/ 2147483647 w 243"/>
              <a:gd name="T41" fmla="*/ 0 h 186"/>
              <a:gd name="T42" fmla="*/ 2147483647 w 243"/>
              <a:gd name="T43" fmla="*/ 2147483647 h 186"/>
              <a:gd name="T44" fmla="*/ 2147483647 w 243"/>
              <a:gd name="T45" fmla="*/ 2147483647 h 186"/>
              <a:gd name="T46" fmla="*/ 2147483647 w 243"/>
              <a:gd name="T47" fmla="*/ 0 h 186"/>
              <a:gd name="T48" fmla="*/ 2147483647 w 243"/>
              <a:gd name="T49" fmla="*/ 2147483647 h 186"/>
              <a:gd name="T50" fmla="*/ 2147483647 w 243"/>
              <a:gd name="T51" fmla="*/ 2147483647 h 186"/>
              <a:gd name="T52" fmla="*/ 2147483647 w 243"/>
              <a:gd name="T53" fmla="*/ 2147483647 h 186"/>
              <a:gd name="T54" fmla="*/ 2147483647 w 243"/>
              <a:gd name="T55" fmla="*/ 2147483647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3"/>
              <a:gd name="T85" fmla="*/ 0 h 186"/>
              <a:gd name="T86" fmla="*/ 243 w 243"/>
              <a:gd name="T87" fmla="*/ 186 h 1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3" h="186">
                <a:moveTo>
                  <a:pt x="243" y="186"/>
                </a:moveTo>
                <a:lnTo>
                  <a:pt x="215" y="186"/>
                </a:lnTo>
                <a:lnTo>
                  <a:pt x="215" y="73"/>
                </a:lnTo>
                <a:cubicBezTo>
                  <a:pt x="215" y="62"/>
                  <a:pt x="215" y="53"/>
                  <a:pt x="213" y="47"/>
                </a:cubicBezTo>
                <a:cubicBezTo>
                  <a:pt x="211" y="42"/>
                  <a:pt x="207" y="36"/>
                  <a:pt x="201" y="31"/>
                </a:cubicBezTo>
                <a:cubicBezTo>
                  <a:pt x="195" y="27"/>
                  <a:pt x="188" y="24"/>
                  <a:pt x="180" y="24"/>
                </a:cubicBezTo>
                <a:cubicBezTo>
                  <a:pt x="169" y="24"/>
                  <a:pt x="159" y="29"/>
                  <a:pt x="149" y="39"/>
                </a:cubicBezTo>
                <a:cubicBezTo>
                  <a:pt x="139" y="49"/>
                  <a:pt x="134" y="64"/>
                  <a:pt x="134" y="84"/>
                </a:cubicBezTo>
                <a:lnTo>
                  <a:pt x="134" y="186"/>
                </a:lnTo>
                <a:lnTo>
                  <a:pt x="107" y="186"/>
                </a:lnTo>
                <a:lnTo>
                  <a:pt x="107" y="67"/>
                </a:lnTo>
                <a:cubicBezTo>
                  <a:pt x="107" y="51"/>
                  <a:pt x="103" y="40"/>
                  <a:pt x="96" y="33"/>
                </a:cubicBezTo>
                <a:cubicBezTo>
                  <a:pt x="88" y="27"/>
                  <a:pt x="80" y="23"/>
                  <a:pt x="72" y="23"/>
                </a:cubicBezTo>
                <a:cubicBezTo>
                  <a:pt x="60" y="23"/>
                  <a:pt x="49" y="28"/>
                  <a:pt x="40" y="39"/>
                </a:cubicBezTo>
                <a:cubicBezTo>
                  <a:pt x="32" y="49"/>
                  <a:pt x="27" y="62"/>
                  <a:pt x="27" y="78"/>
                </a:cubicBezTo>
                <a:lnTo>
                  <a:pt x="27" y="186"/>
                </a:lnTo>
                <a:lnTo>
                  <a:pt x="0" y="186"/>
                </a:lnTo>
                <a:lnTo>
                  <a:pt x="0" y="5"/>
                </a:lnTo>
                <a:lnTo>
                  <a:pt x="25" y="5"/>
                </a:lnTo>
                <a:lnTo>
                  <a:pt x="25" y="40"/>
                </a:lnTo>
                <a:cubicBezTo>
                  <a:pt x="38" y="13"/>
                  <a:pt x="57" y="0"/>
                  <a:pt x="80" y="0"/>
                </a:cubicBezTo>
                <a:cubicBezTo>
                  <a:pt x="93" y="0"/>
                  <a:pt x="104" y="4"/>
                  <a:pt x="113" y="13"/>
                </a:cubicBezTo>
                <a:cubicBezTo>
                  <a:pt x="122" y="21"/>
                  <a:pt x="128" y="31"/>
                  <a:pt x="131" y="43"/>
                </a:cubicBezTo>
                <a:cubicBezTo>
                  <a:pt x="143" y="14"/>
                  <a:pt x="162" y="0"/>
                  <a:pt x="188" y="0"/>
                </a:cubicBezTo>
                <a:cubicBezTo>
                  <a:pt x="200" y="0"/>
                  <a:pt x="211" y="3"/>
                  <a:pt x="220" y="11"/>
                </a:cubicBezTo>
                <a:cubicBezTo>
                  <a:pt x="230" y="18"/>
                  <a:pt x="236" y="26"/>
                  <a:pt x="239" y="35"/>
                </a:cubicBezTo>
                <a:cubicBezTo>
                  <a:pt x="241" y="44"/>
                  <a:pt x="243" y="57"/>
                  <a:pt x="243" y="73"/>
                </a:cubicBezTo>
                <a:lnTo>
                  <a:pt x="243" y="186"/>
                </a:lnTo>
                <a:close/>
              </a:path>
            </a:pathLst>
          </a:custGeom>
          <a:solidFill>
            <a:srgbClr val="000000"/>
          </a:solidFill>
          <a:ln w="0">
            <a:solidFill>
              <a:srgbClr val="000000"/>
            </a:solidFill>
            <a:prstDash val="solid"/>
            <a:round/>
            <a:headEnd/>
            <a:tailEnd/>
          </a:ln>
        </p:spPr>
        <p:txBody>
          <a:bodyPr/>
          <a:lstStyle/>
          <a:p>
            <a:endParaRPr lang="it-IT"/>
          </a:p>
        </p:txBody>
      </p:sp>
      <p:sp>
        <p:nvSpPr>
          <p:cNvPr id="5143" name="Freeform 3150"/>
          <p:cNvSpPr>
            <a:spLocks noEditPoints="1"/>
          </p:cNvSpPr>
          <p:nvPr/>
        </p:nvSpPr>
        <p:spPr bwMode="auto">
          <a:xfrm>
            <a:off x="4831558" y="3128966"/>
            <a:ext cx="54769" cy="90487"/>
          </a:xfrm>
          <a:custGeom>
            <a:avLst/>
            <a:gdLst>
              <a:gd name="T0" fmla="*/ 2147483647 w 163"/>
              <a:gd name="T1" fmla="*/ 2147483647 h 191"/>
              <a:gd name="T2" fmla="*/ 2147483647 w 163"/>
              <a:gd name="T3" fmla="*/ 2147483647 h 191"/>
              <a:gd name="T4" fmla="*/ 2147483647 w 163"/>
              <a:gd name="T5" fmla="*/ 2147483647 h 191"/>
              <a:gd name="T6" fmla="*/ 2147483647 w 163"/>
              <a:gd name="T7" fmla="*/ 2147483647 h 191"/>
              <a:gd name="T8" fmla="*/ 2147483647 w 163"/>
              <a:gd name="T9" fmla="*/ 2147483647 h 191"/>
              <a:gd name="T10" fmla="*/ 0 w 163"/>
              <a:gd name="T11" fmla="*/ 2147483647 h 191"/>
              <a:gd name="T12" fmla="*/ 2147483647 w 163"/>
              <a:gd name="T13" fmla="*/ 2147483647 h 191"/>
              <a:gd name="T14" fmla="*/ 2147483647 w 163"/>
              <a:gd name="T15" fmla="*/ 0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2147483647 w 163"/>
              <a:gd name="T37" fmla="*/ 2147483647 h 191"/>
              <a:gd name="T38" fmla="*/ 2147483647 w 163"/>
              <a:gd name="T39" fmla="*/ 2147483647 h 191"/>
              <a:gd name="T40" fmla="*/ 2147483647 w 163"/>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91"/>
              <a:gd name="T65" fmla="*/ 163 w 163"/>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91">
                <a:moveTo>
                  <a:pt x="134" y="132"/>
                </a:moveTo>
                <a:lnTo>
                  <a:pt x="160" y="137"/>
                </a:lnTo>
                <a:cubicBezTo>
                  <a:pt x="155" y="153"/>
                  <a:pt x="146" y="166"/>
                  <a:pt x="132" y="176"/>
                </a:cubicBezTo>
                <a:cubicBezTo>
                  <a:pt x="118" y="186"/>
                  <a:pt x="102" y="191"/>
                  <a:pt x="83" y="191"/>
                </a:cubicBezTo>
                <a:cubicBezTo>
                  <a:pt x="58" y="191"/>
                  <a:pt x="38" y="182"/>
                  <a:pt x="23" y="165"/>
                </a:cubicBezTo>
                <a:cubicBezTo>
                  <a:pt x="8" y="147"/>
                  <a:pt x="0" y="125"/>
                  <a:pt x="0" y="96"/>
                </a:cubicBezTo>
                <a:cubicBezTo>
                  <a:pt x="0" y="68"/>
                  <a:pt x="8" y="44"/>
                  <a:pt x="24" y="27"/>
                </a:cubicBezTo>
                <a:cubicBezTo>
                  <a:pt x="40" y="9"/>
                  <a:pt x="60" y="0"/>
                  <a:pt x="84" y="0"/>
                </a:cubicBezTo>
                <a:cubicBezTo>
                  <a:pt x="107" y="0"/>
                  <a:pt x="126" y="8"/>
                  <a:pt x="141" y="25"/>
                </a:cubicBezTo>
                <a:cubicBezTo>
                  <a:pt x="155" y="41"/>
                  <a:pt x="162" y="65"/>
                  <a:pt x="163" y="98"/>
                </a:cubicBezTo>
                <a:lnTo>
                  <a:pt x="31" y="98"/>
                </a:lnTo>
                <a:cubicBezTo>
                  <a:pt x="31" y="125"/>
                  <a:pt x="37" y="144"/>
                  <a:pt x="49" y="153"/>
                </a:cubicBezTo>
                <a:cubicBezTo>
                  <a:pt x="60" y="163"/>
                  <a:pt x="72" y="168"/>
                  <a:pt x="85" y="168"/>
                </a:cubicBezTo>
                <a:cubicBezTo>
                  <a:pt x="108" y="168"/>
                  <a:pt x="124" y="156"/>
                  <a:pt x="134" y="132"/>
                </a:cubicBezTo>
                <a:close/>
                <a:moveTo>
                  <a:pt x="132" y="77"/>
                </a:moveTo>
                <a:cubicBezTo>
                  <a:pt x="132" y="67"/>
                  <a:pt x="130" y="58"/>
                  <a:pt x="127" y="50"/>
                </a:cubicBezTo>
                <a:cubicBezTo>
                  <a:pt x="124" y="42"/>
                  <a:pt x="119" y="35"/>
                  <a:pt x="111" y="30"/>
                </a:cubicBezTo>
                <a:cubicBezTo>
                  <a:pt x="104" y="24"/>
                  <a:pt x="95" y="21"/>
                  <a:pt x="85" y="21"/>
                </a:cubicBezTo>
                <a:cubicBezTo>
                  <a:pt x="71" y="21"/>
                  <a:pt x="59" y="26"/>
                  <a:pt x="49" y="37"/>
                </a:cubicBezTo>
                <a:cubicBezTo>
                  <a:pt x="39" y="47"/>
                  <a:pt x="34" y="60"/>
                  <a:pt x="33"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144" name="Freeform 3151"/>
          <p:cNvSpPr>
            <a:spLocks/>
          </p:cNvSpPr>
          <p:nvPr/>
        </p:nvSpPr>
        <p:spPr bwMode="auto">
          <a:xfrm>
            <a:off x="4900613" y="3128963"/>
            <a:ext cx="48816" cy="88900"/>
          </a:xfrm>
          <a:custGeom>
            <a:avLst/>
            <a:gdLst>
              <a:gd name="T0" fmla="*/ 2147483647 w 143"/>
              <a:gd name="T1" fmla="*/ 2147483647 h 186"/>
              <a:gd name="T2" fmla="*/ 2147483647 w 143"/>
              <a:gd name="T3" fmla="*/ 2147483647 h 186"/>
              <a:gd name="T4" fmla="*/ 2147483647 w 143"/>
              <a:gd name="T5" fmla="*/ 2147483647 h 186"/>
              <a:gd name="T6" fmla="*/ 2147483647 w 143"/>
              <a:gd name="T7" fmla="*/ 2147483647 h 186"/>
              <a:gd name="T8" fmla="*/ 2147483647 w 143"/>
              <a:gd name="T9" fmla="*/ 2147483647 h 186"/>
              <a:gd name="T10" fmla="*/ 2147483647 w 143"/>
              <a:gd name="T11" fmla="*/ 2147483647 h 186"/>
              <a:gd name="T12" fmla="*/ 2147483647 w 143"/>
              <a:gd name="T13" fmla="*/ 2147483647 h 186"/>
              <a:gd name="T14" fmla="*/ 2147483647 w 143"/>
              <a:gd name="T15" fmla="*/ 2147483647 h 186"/>
              <a:gd name="T16" fmla="*/ 0 w 143"/>
              <a:gd name="T17" fmla="*/ 2147483647 h 186"/>
              <a:gd name="T18" fmla="*/ 0 w 143"/>
              <a:gd name="T19" fmla="*/ 2147483647 h 186"/>
              <a:gd name="T20" fmla="*/ 2147483647 w 143"/>
              <a:gd name="T21" fmla="*/ 2147483647 h 186"/>
              <a:gd name="T22" fmla="*/ 2147483647 w 143"/>
              <a:gd name="T23" fmla="*/ 2147483647 h 186"/>
              <a:gd name="T24" fmla="*/ 2147483647 w 143"/>
              <a:gd name="T25" fmla="*/ 0 h 186"/>
              <a:gd name="T26" fmla="*/ 2147483647 w 143"/>
              <a:gd name="T27" fmla="*/ 2147483647 h 186"/>
              <a:gd name="T28" fmla="*/ 2147483647 w 143"/>
              <a:gd name="T29" fmla="*/ 2147483647 h 186"/>
              <a:gd name="T30" fmla="*/ 2147483647 w 143"/>
              <a:gd name="T31" fmla="*/ 2147483647 h 186"/>
              <a:gd name="T32" fmla="*/ 2147483647 w 143"/>
              <a:gd name="T33" fmla="*/ 2147483647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86"/>
              <a:gd name="T53" fmla="*/ 143 w 143"/>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86">
                <a:moveTo>
                  <a:pt x="143" y="186"/>
                </a:moveTo>
                <a:lnTo>
                  <a:pt x="117" y="186"/>
                </a:lnTo>
                <a:lnTo>
                  <a:pt x="117" y="70"/>
                </a:lnTo>
                <a:cubicBezTo>
                  <a:pt x="117" y="53"/>
                  <a:pt x="113" y="41"/>
                  <a:pt x="106" y="34"/>
                </a:cubicBezTo>
                <a:cubicBezTo>
                  <a:pt x="99" y="28"/>
                  <a:pt x="90" y="24"/>
                  <a:pt x="79" y="24"/>
                </a:cubicBezTo>
                <a:cubicBezTo>
                  <a:pt x="65" y="24"/>
                  <a:pt x="53" y="30"/>
                  <a:pt x="43" y="41"/>
                </a:cubicBezTo>
                <a:cubicBezTo>
                  <a:pt x="33" y="53"/>
                  <a:pt x="29" y="68"/>
                  <a:pt x="29" y="87"/>
                </a:cubicBezTo>
                <a:lnTo>
                  <a:pt x="29" y="186"/>
                </a:lnTo>
                <a:lnTo>
                  <a:pt x="0" y="186"/>
                </a:lnTo>
                <a:lnTo>
                  <a:pt x="0" y="5"/>
                </a:lnTo>
                <a:lnTo>
                  <a:pt x="27" y="5"/>
                </a:lnTo>
                <a:lnTo>
                  <a:pt x="27" y="38"/>
                </a:lnTo>
                <a:cubicBezTo>
                  <a:pt x="41" y="13"/>
                  <a:pt x="60" y="0"/>
                  <a:pt x="84" y="0"/>
                </a:cubicBezTo>
                <a:cubicBezTo>
                  <a:pt x="97" y="0"/>
                  <a:pt x="109" y="3"/>
                  <a:pt x="118" y="10"/>
                </a:cubicBezTo>
                <a:cubicBezTo>
                  <a:pt x="128" y="17"/>
                  <a:pt x="134" y="25"/>
                  <a:pt x="138" y="34"/>
                </a:cubicBezTo>
                <a:cubicBezTo>
                  <a:pt x="141" y="43"/>
                  <a:pt x="143" y="58"/>
                  <a:pt x="143" y="81"/>
                </a:cubicBezTo>
                <a:lnTo>
                  <a:pt x="143" y="186"/>
                </a:lnTo>
                <a:close/>
              </a:path>
            </a:pathLst>
          </a:custGeom>
          <a:solidFill>
            <a:srgbClr val="000000"/>
          </a:solidFill>
          <a:ln w="0">
            <a:solidFill>
              <a:srgbClr val="000000"/>
            </a:solidFill>
            <a:prstDash val="solid"/>
            <a:round/>
            <a:headEnd/>
            <a:tailEnd/>
          </a:ln>
        </p:spPr>
        <p:txBody>
          <a:bodyPr/>
          <a:lstStyle/>
          <a:p>
            <a:endParaRPr lang="it-IT"/>
          </a:p>
        </p:txBody>
      </p:sp>
      <p:sp>
        <p:nvSpPr>
          <p:cNvPr id="5145" name="Freeform 3152"/>
          <p:cNvSpPr>
            <a:spLocks/>
          </p:cNvSpPr>
          <p:nvPr/>
        </p:nvSpPr>
        <p:spPr bwMode="auto">
          <a:xfrm>
            <a:off x="4958955" y="3108328"/>
            <a:ext cx="36909" cy="111125"/>
          </a:xfrm>
          <a:custGeom>
            <a:avLst/>
            <a:gdLst>
              <a:gd name="T0" fmla="*/ 2147483647 w 111"/>
              <a:gd name="T1" fmla="*/ 2147483647 h 234"/>
              <a:gd name="T2" fmla="*/ 2147483647 w 111"/>
              <a:gd name="T3" fmla="*/ 2147483647 h 234"/>
              <a:gd name="T4" fmla="*/ 2147483647 w 111"/>
              <a:gd name="T5" fmla="*/ 2147483647 h 234"/>
              <a:gd name="T6" fmla="*/ 2147483647 w 111"/>
              <a:gd name="T7" fmla="*/ 2147483647 h 234"/>
              <a:gd name="T8" fmla="*/ 2147483647 w 111"/>
              <a:gd name="T9" fmla="*/ 2147483647 h 234"/>
              <a:gd name="T10" fmla="*/ 0 w 111"/>
              <a:gd name="T11" fmla="*/ 2147483647 h 234"/>
              <a:gd name="T12" fmla="*/ 0 w 111"/>
              <a:gd name="T13" fmla="*/ 2147483647 h 234"/>
              <a:gd name="T14" fmla="*/ 2147483647 w 111"/>
              <a:gd name="T15" fmla="*/ 2147483647 h 234"/>
              <a:gd name="T16" fmla="*/ 2147483647 w 111"/>
              <a:gd name="T17" fmla="*/ 2147483647 h 234"/>
              <a:gd name="T18" fmla="*/ 2147483647 w 111"/>
              <a:gd name="T19" fmla="*/ 0 h 234"/>
              <a:gd name="T20" fmla="*/ 2147483647 w 111"/>
              <a:gd name="T21" fmla="*/ 2147483647 h 234"/>
              <a:gd name="T22" fmla="*/ 2147483647 w 111"/>
              <a:gd name="T23" fmla="*/ 2147483647 h 234"/>
              <a:gd name="T24" fmla="*/ 2147483647 w 111"/>
              <a:gd name="T25" fmla="*/ 2147483647 h 234"/>
              <a:gd name="T26" fmla="*/ 2147483647 w 111"/>
              <a:gd name="T27" fmla="*/ 2147483647 h 234"/>
              <a:gd name="T28" fmla="*/ 2147483647 w 111"/>
              <a:gd name="T29" fmla="*/ 2147483647 h 234"/>
              <a:gd name="T30" fmla="*/ 2147483647 w 111"/>
              <a:gd name="T31" fmla="*/ 2147483647 h 234"/>
              <a:gd name="T32" fmla="*/ 2147483647 w 111"/>
              <a:gd name="T33" fmla="*/ 2147483647 h 2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234"/>
              <a:gd name="T53" fmla="*/ 111 w 111"/>
              <a:gd name="T54" fmla="*/ 234 h 2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234">
                <a:moveTo>
                  <a:pt x="111" y="210"/>
                </a:moveTo>
                <a:lnTo>
                  <a:pt x="111" y="232"/>
                </a:lnTo>
                <a:cubicBezTo>
                  <a:pt x="101" y="233"/>
                  <a:pt x="92" y="234"/>
                  <a:pt x="85" y="234"/>
                </a:cubicBezTo>
                <a:cubicBezTo>
                  <a:pt x="50" y="234"/>
                  <a:pt x="32" y="215"/>
                  <a:pt x="32" y="179"/>
                </a:cubicBezTo>
                <a:lnTo>
                  <a:pt x="32" y="70"/>
                </a:lnTo>
                <a:lnTo>
                  <a:pt x="0" y="70"/>
                </a:lnTo>
                <a:lnTo>
                  <a:pt x="0" y="48"/>
                </a:lnTo>
                <a:lnTo>
                  <a:pt x="32" y="48"/>
                </a:lnTo>
                <a:lnTo>
                  <a:pt x="34" y="2"/>
                </a:lnTo>
                <a:lnTo>
                  <a:pt x="60" y="0"/>
                </a:lnTo>
                <a:lnTo>
                  <a:pt x="60" y="48"/>
                </a:lnTo>
                <a:lnTo>
                  <a:pt x="100" y="48"/>
                </a:lnTo>
                <a:lnTo>
                  <a:pt x="100" y="70"/>
                </a:lnTo>
                <a:lnTo>
                  <a:pt x="60" y="70"/>
                </a:lnTo>
                <a:lnTo>
                  <a:pt x="60" y="184"/>
                </a:lnTo>
                <a:cubicBezTo>
                  <a:pt x="60" y="202"/>
                  <a:pt x="70" y="212"/>
                  <a:pt x="89" y="212"/>
                </a:cubicBezTo>
                <a:cubicBezTo>
                  <a:pt x="95" y="212"/>
                  <a:pt x="103" y="211"/>
                  <a:pt x="111" y="210"/>
                </a:cubicBezTo>
                <a:close/>
              </a:path>
            </a:pathLst>
          </a:custGeom>
          <a:solidFill>
            <a:srgbClr val="000000"/>
          </a:solidFill>
          <a:ln w="0">
            <a:solidFill>
              <a:srgbClr val="000000"/>
            </a:solidFill>
            <a:prstDash val="solid"/>
            <a:round/>
            <a:headEnd/>
            <a:tailEnd/>
          </a:ln>
        </p:spPr>
        <p:txBody>
          <a:bodyPr/>
          <a:lstStyle/>
          <a:p>
            <a:endParaRPr lang="it-IT"/>
          </a:p>
        </p:txBody>
      </p:sp>
      <p:sp>
        <p:nvSpPr>
          <p:cNvPr id="5146" name="Freeform 3153"/>
          <p:cNvSpPr>
            <a:spLocks noEditPoints="1"/>
          </p:cNvSpPr>
          <p:nvPr/>
        </p:nvSpPr>
        <p:spPr bwMode="auto">
          <a:xfrm>
            <a:off x="5001818" y="3128966"/>
            <a:ext cx="54769" cy="90487"/>
          </a:xfrm>
          <a:custGeom>
            <a:avLst/>
            <a:gdLst>
              <a:gd name="T0" fmla="*/ 2147483647 w 162"/>
              <a:gd name="T1" fmla="*/ 2147483647 h 191"/>
              <a:gd name="T2" fmla="*/ 2147483647 w 162"/>
              <a:gd name="T3" fmla="*/ 2147483647 h 191"/>
              <a:gd name="T4" fmla="*/ 0 w 162"/>
              <a:gd name="T5" fmla="*/ 2147483647 h 191"/>
              <a:gd name="T6" fmla="*/ 2147483647 w 162"/>
              <a:gd name="T7" fmla="*/ 2147483647 h 191"/>
              <a:gd name="T8" fmla="*/ 2147483647 w 162"/>
              <a:gd name="T9" fmla="*/ 0 h 191"/>
              <a:gd name="T10" fmla="*/ 2147483647 w 162"/>
              <a:gd name="T11" fmla="*/ 2147483647 h 191"/>
              <a:gd name="T12" fmla="*/ 2147483647 w 162"/>
              <a:gd name="T13" fmla="*/ 2147483647 h 191"/>
              <a:gd name="T14" fmla="*/ 2147483647 w 162"/>
              <a:gd name="T15" fmla="*/ 2147483647 h 191"/>
              <a:gd name="T16" fmla="*/ 2147483647 w 162"/>
              <a:gd name="T17" fmla="*/ 2147483647 h 191"/>
              <a:gd name="T18" fmla="*/ 2147483647 w 162"/>
              <a:gd name="T19" fmla="*/ 2147483647 h 191"/>
              <a:gd name="T20" fmla="*/ 2147483647 w 162"/>
              <a:gd name="T21" fmla="*/ 2147483647 h 191"/>
              <a:gd name="T22" fmla="*/ 2147483647 w 162"/>
              <a:gd name="T23" fmla="*/ 2147483647 h 191"/>
              <a:gd name="T24" fmla="*/ 2147483647 w 162"/>
              <a:gd name="T25" fmla="*/ 2147483647 h 191"/>
              <a:gd name="T26" fmla="*/ 2147483647 w 162"/>
              <a:gd name="T27" fmla="*/ 2147483647 h 191"/>
              <a:gd name="T28" fmla="*/ 2147483647 w 162"/>
              <a:gd name="T29" fmla="*/ 2147483647 h 191"/>
              <a:gd name="T30" fmla="*/ 2147483647 w 162"/>
              <a:gd name="T31" fmla="*/ 2147483647 h 191"/>
              <a:gd name="T32" fmla="*/ 2147483647 w 162"/>
              <a:gd name="T33" fmla="*/ 2147483647 h 191"/>
              <a:gd name="T34" fmla="*/ 2147483647 w 162"/>
              <a:gd name="T35" fmla="*/ 2147483647 h 1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
              <a:gd name="T55" fmla="*/ 0 h 191"/>
              <a:gd name="T56" fmla="*/ 162 w 162"/>
              <a:gd name="T57" fmla="*/ 191 h 1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 h="191">
                <a:moveTo>
                  <a:pt x="79" y="191"/>
                </a:moveTo>
                <a:cubicBezTo>
                  <a:pt x="54" y="191"/>
                  <a:pt x="35" y="182"/>
                  <a:pt x="21" y="163"/>
                </a:cubicBezTo>
                <a:cubicBezTo>
                  <a:pt x="7" y="145"/>
                  <a:pt x="0" y="122"/>
                  <a:pt x="0" y="95"/>
                </a:cubicBezTo>
                <a:cubicBezTo>
                  <a:pt x="0" y="66"/>
                  <a:pt x="8" y="43"/>
                  <a:pt x="23" y="26"/>
                </a:cubicBezTo>
                <a:cubicBezTo>
                  <a:pt x="39" y="9"/>
                  <a:pt x="58" y="0"/>
                  <a:pt x="82" y="0"/>
                </a:cubicBezTo>
                <a:cubicBezTo>
                  <a:pt x="107" y="0"/>
                  <a:pt x="126" y="9"/>
                  <a:pt x="141" y="27"/>
                </a:cubicBezTo>
                <a:cubicBezTo>
                  <a:pt x="155" y="45"/>
                  <a:pt x="162" y="68"/>
                  <a:pt x="162" y="95"/>
                </a:cubicBezTo>
                <a:cubicBezTo>
                  <a:pt x="162" y="123"/>
                  <a:pt x="154" y="146"/>
                  <a:pt x="139" y="164"/>
                </a:cubicBezTo>
                <a:cubicBezTo>
                  <a:pt x="123" y="182"/>
                  <a:pt x="103" y="191"/>
                  <a:pt x="79" y="191"/>
                </a:cubicBezTo>
                <a:close/>
                <a:moveTo>
                  <a:pt x="81" y="168"/>
                </a:moveTo>
                <a:cubicBezTo>
                  <a:pt x="95" y="168"/>
                  <a:pt x="107" y="162"/>
                  <a:pt x="117" y="150"/>
                </a:cubicBezTo>
                <a:cubicBezTo>
                  <a:pt x="127" y="138"/>
                  <a:pt x="131" y="120"/>
                  <a:pt x="131" y="95"/>
                </a:cubicBezTo>
                <a:cubicBezTo>
                  <a:pt x="131" y="70"/>
                  <a:pt x="126" y="51"/>
                  <a:pt x="116" y="40"/>
                </a:cubicBezTo>
                <a:cubicBezTo>
                  <a:pt x="106" y="29"/>
                  <a:pt x="94" y="23"/>
                  <a:pt x="81" y="23"/>
                </a:cubicBezTo>
                <a:cubicBezTo>
                  <a:pt x="67" y="23"/>
                  <a:pt x="55" y="29"/>
                  <a:pt x="45" y="40"/>
                </a:cubicBezTo>
                <a:cubicBezTo>
                  <a:pt x="35" y="52"/>
                  <a:pt x="31" y="70"/>
                  <a:pt x="31" y="95"/>
                </a:cubicBezTo>
                <a:cubicBezTo>
                  <a:pt x="31" y="121"/>
                  <a:pt x="35" y="139"/>
                  <a:pt x="45" y="151"/>
                </a:cubicBezTo>
                <a:cubicBezTo>
                  <a:pt x="55" y="162"/>
                  <a:pt x="67" y="168"/>
                  <a:pt x="81" y="168"/>
                </a:cubicBezTo>
                <a:close/>
              </a:path>
            </a:pathLst>
          </a:custGeom>
          <a:solidFill>
            <a:srgbClr val="000000"/>
          </a:solidFill>
          <a:ln w="0">
            <a:solidFill>
              <a:srgbClr val="000000"/>
            </a:solidFill>
            <a:prstDash val="solid"/>
            <a:round/>
            <a:headEnd/>
            <a:tailEnd/>
          </a:ln>
        </p:spPr>
        <p:txBody>
          <a:bodyPr/>
          <a:lstStyle/>
          <a:p>
            <a:endParaRPr lang="it-IT"/>
          </a:p>
        </p:txBody>
      </p:sp>
      <p:sp>
        <p:nvSpPr>
          <p:cNvPr id="5147" name="Freeform 3154"/>
          <p:cNvSpPr>
            <a:spLocks/>
          </p:cNvSpPr>
          <p:nvPr/>
        </p:nvSpPr>
        <p:spPr bwMode="auto">
          <a:xfrm>
            <a:off x="5097067" y="3128966"/>
            <a:ext cx="50006" cy="90487"/>
          </a:xfrm>
          <a:custGeom>
            <a:avLst/>
            <a:gdLst>
              <a:gd name="T0" fmla="*/ 2147483647 w 147"/>
              <a:gd name="T1" fmla="*/ 2147483647 h 191"/>
              <a:gd name="T2" fmla="*/ 2147483647 w 147"/>
              <a:gd name="T3" fmla="*/ 2147483647 h 191"/>
              <a:gd name="T4" fmla="*/ 2147483647 w 147"/>
              <a:gd name="T5" fmla="*/ 2147483647 h 191"/>
              <a:gd name="T6" fmla="*/ 2147483647 w 147"/>
              <a:gd name="T7" fmla="*/ 2147483647 h 191"/>
              <a:gd name="T8" fmla="*/ 2147483647 w 147"/>
              <a:gd name="T9" fmla="*/ 2147483647 h 191"/>
              <a:gd name="T10" fmla="*/ 0 w 147"/>
              <a:gd name="T11" fmla="*/ 2147483647 h 191"/>
              <a:gd name="T12" fmla="*/ 2147483647 w 147"/>
              <a:gd name="T13" fmla="*/ 2147483647 h 191"/>
              <a:gd name="T14" fmla="*/ 2147483647 w 147"/>
              <a:gd name="T15" fmla="*/ 0 h 191"/>
              <a:gd name="T16" fmla="*/ 2147483647 w 147"/>
              <a:gd name="T17" fmla="*/ 2147483647 h 191"/>
              <a:gd name="T18" fmla="*/ 2147483647 w 147"/>
              <a:gd name="T19" fmla="*/ 2147483647 h 191"/>
              <a:gd name="T20" fmla="*/ 2147483647 w 147"/>
              <a:gd name="T21" fmla="*/ 2147483647 h 191"/>
              <a:gd name="T22" fmla="*/ 2147483647 w 147"/>
              <a:gd name="T23" fmla="*/ 2147483647 h 191"/>
              <a:gd name="T24" fmla="*/ 2147483647 w 147"/>
              <a:gd name="T25" fmla="*/ 2147483647 h 191"/>
              <a:gd name="T26" fmla="*/ 2147483647 w 147"/>
              <a:gd name="T27" fmla="*/ 2147483647 h 191"/>
              <a:gd name="T28" fmla="*/ 2147483647 w 147"/>
              <a:gd name="T29" fmla="*/ 2147483647 h 191"/>
              <a:gd name="T30" fmla="*/ 2147483647 w 147"/>
              <a:gd name="T31" fmla="*/ 2147483647 h 191"/>
              <a:gd name="T32" fmla="*/ 2147483647 w 147"/>
              <a:gd name="T33" fmla="*/ 2147483647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91"/>
              <a:gd name="T53" fmla="*/ 147 w 147"/>
              <a:gd name="T54" fmla="*/ 191 h 1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91">
                <a:moveTo>
                  <a:pt x="121" y="122"/>
                </a:moveTo>
                <a:lnTo>
                  <a:pt x="147" y="127"/>
                </a:lnTo>
                <a:cubicBezTo>
                  <a:pt x="143" y="147"/>
                  <a:pt x="135" y="163"/>
                  <a:pt x="123" y="174"/>
                </a:cubicBezTo>
                <a:cubicBezTo>
                  <a:pt x="111" y="185"/>
                  <a:pt x="95" y="191"/>
                  <a:pt x="77" y="191"/>
                </a:cubicBezTo>
                <a:cubicBezTo>
                  <a:pt x="52" y="191"/>
                  <a:pt x="33" y="182"/>
                  <a:pt x="20" y="163"/>
                </a:cubicBezTo>
                <a:cubicBezTo>
                  <a:pt x="7" y="145"/>
                  <a:pt x="0" y="122"/>
                  <a:pt x="0" y="96"/>
                </a:cubicBezTo>
                <a:cubicBezTo>
                  <a:pt x="0" y="68"/>
                  <a:pt x="7" y="45"/>
                  <a:pt x="21" y="27"/>
                </a:cubicBezTo>
                <a:cubicBezTo>
                  <a:pt x="35" y="9"/>
                  <a:pt x="53" y="0"/>
                  <a:pt x="77" y="0"/>
                </a:cubicBezTo>
                <a:cubicBezTo>
                  <a:pt x="97" y="0"/>
                  <a:pt x="113" y="6"/>
                  <a:pt x="125" y="18"/>
                </a:cubicBezTo>
                <a:cubicBezTo>
                  <a:pt x="136" y="29"/>
                  <a:pt x="144" y="45"/>
                  <a:pt x="147" y="63"/>
                </a:cubicBezTo>
                <a:lnTo>
                  <a:pt x="121" y="68"/>
                </a:lnTo>
                <a:cubicBezTo>
                  <a:pt x="116" y="38"/>
                  <a:pt x="102" y="23"/>
                  <a:pt x="78" y="23"/>
                </a:cubicBezTo>
                <a:cubicBezTo>
                  <a:pt x="62" y="23"/>
                  <a:pt x="50" y="30"/>
                  <a:pt x="42" y="43"/>
                </a:cubicBezTo>
                <a:cubicBezTo>
                  <a:pt x="34" y="56"/>
                  <a:pt x="29" y="73"/>
                  <a:pt x="29" y="94"/>
                </a:cubicBezTo>
                <a:cubicBezTo>
                  <a:pt x="29" y="118"/>
                  <a:pt x="34" y="136"/>
                  <a:pt x="42" y="148"/>
                </a:cubicBezTo>
                <a:cubicBezTo>
                  <a:pt x="50" y="161"/>
                  <a:pt x="62" y="168"/>
                  <a:pt x="77" y="168"/>
                </a:cubicBezTo>
                <a:cubicBezTo>
                  <a:pt x="100" y="168"/>
                  <a:pt x="115" y="153"/>
                  <a:pt x="121" y="122"/>
                </a:cubicBezTo>
                <a:close/>
              </a:path>
            </a:pathLst>
          </a:custGeom>
          <a:solidFill>
            <a:srgbClr val="000000"/>
          </a:solidFill>
          <a:ln w="0">
            <a:solidFill>
              <a:srgbClr val="000000"/>
            </a:solidFill>
            <a:prstDash val="solid"/>
            <a:round/>
            <a:headEnd/>
            <a:tailEnd/>
          </a:ln>
        </p:spPr>
        <p:txBody>
          <a:bodyPr/>
          <a:lstStyle/>
          <a:p>
            <a:endParaRPr lang="it-IT"/>
          </a:p>
        </p:txBody>
      </p:sp>
      <p:sp>
        <p:nvSpPr>
          <p:cNvPr id="5148" name="Freeform 3155"/>
          <p:cNvSpPr>
            <a:spLocks/>
          </p:cNvSpPr>
          <p:nvPr/>
        </p:nvSpPr>
        <p:spPr bwMode="auto">
          <a:xfrm>
            <a:off x="5160170" y="3130550"/>
            <a:ext cx="47625" cy="88900"/>
          </a:xfrm>
          <a:custGeom>
            <a:avLst/>
            <a:gdLst>
              <a:gd name="T0" fmla="*/ 2147483647 w 142"/>
              <a:gd name="T1" fmla="*/ 2147483647 h 186"/>
              <a:gd name="T2" fmla="*/ 2147483647 w 142"/>
              <a:gd name="T3" fmla="*/ 2147483647 h 186"/>
              <a:gd name="T4" fmla="*/ 2147483647 w 142"/>
              <a:gd name="T5" fmla="*/ 2147483647 h 186"/>
              <a:gd name="T6" fmla="*/ 2147483647 w 142"/>
              <a:gd name="T7" fmla="*/ 2147483647 h 186"/>
              <a:gd name="T8" fmla="*/ 2147483647 w 142"/>
              <a:gd name="T9" fmla="*/ 2147483647 h 186"/>
              <a:gd name="T10" fmla="*/ 0 w 142"/>
              <a:gd name="T11" fmla="*/ 2147483647 h 186"/>
              <a:gd name="T12" fmla="*/ 0 w 142"/>
              <a:gd name="T13" fmla="*/ 0 h 186"/>
              <a:gd name="T14" fmla="*/ 2147483647 w 142"/>
              <a:gd name="T15" fmla="*/ 0 h 186"/>
              <a:gd name="T16" fmla="*/ 2147483647 w 142"/>
              <a:gd name="T17" fmla="*/ 2147483647 h 186"/>
              <a:gd name="T18" fmla="*/ 2147483647 w 142"/>
              <a:gd name="T19" fmla="*/ 2147483647 h 186"/>
              <a:gd name="T20" fmla="*/ 2147483647 w 142"/>
              <a:gd name="T21" fmla="*/ 2147483647 h 186"/>
              <a:gd name="T22" fmla="*/ 2147483647 w 142"/>
              <a:gd name="T23" fmla="*/ 2147483647 h 186"/>
              <a:gd name="T24" fmla="*/ 2147483647 w 142"/>
              <a:gd name="T25" fmla="*/ 2147483647 h 186"/>
              <a:gd name="T26" fmla="*/ 2147483647 w 142"/>
              <a:gd name="T27" fmla="*/ 2147483647 h 186"/>
              <a:gd name="T28" fmla="*/ 2147483647 w 142"/>
              <a:gd name="T29" fmla="*/ 0 h 186"/>
              <a:gd name="T30" fmla="*/ 2147483647 w 142"/>
              <a:gd name="T31" fmla="*/ 0 h 186"/>
              <a:gd name="T32" fmla="*/ 2147483647 w 142"/>
              <a:gd name="T33" fmla="*/ 2147483647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86"/>
              <a:gd name="T53" fmla="*/ 142 w 142"/>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86">
                <a:moveTo>
                  <a:pt x="142" y="181"/>
                </a:moveTo>
                <a:lnTo>
                  <a:pt x="117" y="181"/>
                </a:lnTo>
                <a:lnTo>
                  <a:pt x="117" y="146"/>
                </a:lnTo>
                <a:cubicBezTo>
                  <a:pt x="104" y="173"/>
                  <a:pt x="85" y="186"/>
                  <a:pt x="59" y="186"/>
                </a:cubicBezTo>
                <a:cubicBezTo>
                  <a:pt x="40" y="186"/>
                  <a:pt x="26" y="180"/>
                  <a:pt x="15" y="167"/>
                </a:cubicBezTo>
                <a:cubicBezTo>
                  <a:pt x="5" y="155"/>
                  <a:pt x="0" y="138"/>
                  <a:pt x="0" y="116"/>
                </a:cubicBezTo>
                <a:lnTo>
                  <a:pt x="0" y="0"/>
                </a:lnTo>
                <a:lnTo>
                  <a:pt x="28" y="0"/>
                </a:lnTo>
                <a:lnTo>
                  <a:pt x="28" y="116"/>
                </a:lnTo>
                <a:cubicBezTo>
                  <a:pt x="28" y="133"/>
                  <a:pt x="31" y="146"/>
                  <a:pt x="39" y="153"/>
                </a:cubicBezTo>
                <a:cubicBezTo>
                  <a:pt x="46" y="159"/>
                  <a:pt x="55" y="163"/>
                  <a:pt x="63" y="163"/>
                </a:cubicBezTo>
                <a:cubicBezTo>
                  <a:pt x="73" y="163"/>
                  <a:pt x="81" y="160"/>
                  <a:pt x="88" y="155"/>
                </a:cubicBezTo>
                <a:cubicBezTo>
                  <a:pt x="95" y="150"/>
                  <a:pt x="102" y="142"/>
                  <a:pt x="106" y="133"/>
                </a:cubicBezTo>
                <a:cubicBezTo>
                  <a:pt x="111" y="123"/>
                  <a:pt x="114" y="113"/>
                  <a:pt x="114" y="102"/>
                </a:cubicBezTo>
                <a:lnTo>
                  <a:pt x="114" y="0"/>
                </a:lnTo>
                <a:lnTo>
                  <a:pt x="142" y="0"/>
                </a:lnTo>
                <a:lnTo>
                  <a:pt x="142" y="181"/>
                </a:lnTo>
                <a:close/>
              </a:path>
            </a:pathLst>
          </a:custGeom>
          <a:solidFill>
            <a:srgbClr val="000000"/>
          </a:solidFill>
          <a:ln w="0">
            <a:solidFill>
              <a:srgbClr val="000000"/>
            </a:solidFill>
            <a:prstDash val="solid"/>
            <a:round/>
            <a:headEnd/>
            <a:tailEnd/>
          </a:ln>
        </p:spPr>
        <p:txBody>
          <a:bodyPr/>
          <a:lstStyle/>
          <a:p>
            <a:endParaRPr lang="it-IT"/>
          </a:p>
        </p:txBody>
      </p:sp>
      <p:sp>
        <p:nvSpPr>
          <p:cNvPr id="5149" name="Freeform 3156"/>
          <p:cNvSpPr>
            <a:spLocks/>
          </p:cNvSpPr>
          <p:nvPr/>
        </p:nvSpPr>
        <p:spPr bwMode="auto">
          <a:xfrm>
            <a:off x="5226844" y="3128963"/>
            <a:ext cx="29766" cy="88900"/>
          </a:xfrm>
          <a:custGeom>
            <a:avLst/>
            <a:gdLst>
              <a:gd name="T0" fmla="*/ 2147483647 w 89"/>
              <a:gd name="T1" fmla="*/ 2147483647 h 186"/>
              <a:gd name="T2" fmla="*/ 0 w 89"/>
              <a:gd name="T3" fmla="*/ 2147483647 h 186"/>
              <a:gd name="T4" fmla="*/ 0 w 89"/>
              <a:gd name="T5" fmla="*/ 2147483647 h 186"/>
              <a:gd name="T6" fmla="*/ 2147483647 w 89"/>
              <a:gd name="T7" fmla="*/ 2147483647 h 186"/>
              <a:gd name="T8" fmla="*/ 2147483647 w 89"/>
              <a:gd name="T9" fmla="*/ 2147483647 h 186"/>
              <a:gd name="T10" fmla="*/ 2147483647 w 89"/>
              <a:gd name="T11" fmla="*/ 2147483647 h 186"/>
              <a:gd name="T12" fmla="*/ 2147483647 w 89"/>
              <a:gd name="T13" fmla="*/ 0 h 186"/>
              <a:gd name="T14" fmla="*/ 2147483647 w 89"/>
              <a:gd name="T15" fmla="*/ 0 h 186"/>
              <a:gd name="T16" fmla="*/ 2147483647 w 89"/>
              <a:gd name="T17" fmla="*/ 2147483647 h 186"/>
              <a:gd name="T18" fmla="*/ 2147483647 w 89"/>
              <a:gd name="T19" fmla="*/ 2147483647 h 186"/>
              <a:gd name="T20" fmla="*/ 2147483647 w 89"/>
              <a:gd name="T21" fmla="*/ 2147483647 h 186"/>
              <a:gd name="T22" fmla="*/ 2147483647 w 89"/>
              <a:gd name="T23" fmla="*/ 2147483647 h 186"/>
              <a:gd name="T24" fmla="*/ 2147483647 w 89"/>
              <a:gd name="T25" fmla="*/ 2147483647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86"/>
              <a:gd name="T41" fmla="*/ 89 w 89"/>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86">
                <a:moveTo>
                  <a:pt x="28" y="186"/>
                </a:moveTo>
                <a:lnTo>
                  <a:pt x="0" y="186"/>
                </a:lnTo>
                <a:lnTo>
                  <a:pt x="0" y="5"/>
                </a:lnTo>
                <a:lnTo>
                  <a:pt x="25" y="5"/>
                </a:lnTo>
                <a:lnTo>
                  <a:pt x="25" y="47"/>
                </a:lnTo>
                <a:cubicBezTo>
                  <a:pt x="33" y="27"/>
                  <a:pt x="42" y="14"/>
                  <a:pt x="51" y="8"/>
                </a:cubicBezTo>
                <a:cubicBezTo>
                  <a:pt x="60" y="3"/>
                  <a:pt x="69" y="0"/>
                  <a:pt x="78" y="0"/>
                </a:cubicBezTo>
                <a:cubicBezTo>
                  <a:pt x="81" y="0"/>
                  <a:pt x="85" y="0"/>
                  <a:pt x="89" y="0"/>
                </a:cubicBezTo>
                <a:lnTo>
                  <a:pt x="89" y="27"/>
                </a:lnTo>
                <a:lnTo>
                  <a:pt x="83" y="27"/>
                </a:lnTo>
                <a:cubicBezTo>
                  <a:pt x="68" y="27"/>
                  <a:pt x="55" y="33"/>
                  <a:pt x="45" y="45"/>
                </a:cubicBezTo>
                <a:cubicBezTo>
                  <a:pt x="34" y="56"/>
                  <a:pt x="29" y="71"/>
                  <a:pt x="28" y="90"/>
                </a:cubicBezTo>
                <a:lnTo>
                  <a:pt x="28" y="186"/>
                </a:lnTo>
                <a:close/>
              </a:path>
            </a:pathLst>
          </a:custGeom>
          <a:solidFill>
            <a:srgbClr val="000000"/>
          </a:solidFill>
          <a:ln w="0">
            <a:solidFill>
              <a:srgbClr val="000000"/>
            </a:solidFill>
            <a:prstDash val="solid"/>
            <a:round/>
            <a:headEnd/>
            <a:tailEnd/>
          </a:ln>
        </p:spPr>
        <p:txBody>
          <a:bodyPr/>
          <a:lstStyle/>
          <a:p>
            <a:endParaRPr lang="it-IT"/>
          </a:p>
        </p:txBody>
      </p:sp>
      <p:sp>
        <p:nvSpPr>
          <p:cNvPr id="5150" name="Freeform 3157"/>
          <p:cNvSpPr>
            <a:spLocks noEditPoints="1"/>
          </p:cNvSpPr>
          <p:nvPr/>
        </p:nvSpPr>
        <p:spPr bwMode="auto">
          <a:xfrm>
            <a:off x="5263756" y="3128966"/>
            <a:ext cx="54769" cy="90487"/>
          </a:xfrm>
          <a:custGeom>
            <a:avLst/>
            <a:gdLst>
              <a:gd name="T0" fmla="*/ 2147483647 w 163"/>
              <a:gd name="T1" fmla="*/ 2147483647 h 191"/>
              <a:gd name="T2" fmla="*/ 2147483647 w 163"/>
              <a:gd name="T3" fmla="*/ 2147483647 h 191"/>
              <a:gd name="T4" fmla="*/ 2147483647 w 163"/>
              <a:gd name="T5" fmla="*/ 2147483647 h 191"/>
              <a:gd name="T6" fmla="*/ 2147483647 w 163"/>
              <a:gd name="T7" fmla="*/ 2147483647 h 191"/>
              <a:gd name="T8" fmla="*/ 2147483647 w 163"/>
              <a:gd name="T9" fmla="*/ 2147483647 h 191"/>
              <a:gd name="T10" fmla="*/ 0 w 163"/>
              <a:gd name="T11" fmla="*/ 2147483647 h 191"/>
              <a:gd name="T12" fmla="*/ 2147483647 w 163"/>
              <a:gd name="T13" fmla="*/ 2147483647 h 191"/>
              <a:gd name="T14" fmla="*/ 2147483647 w 163"/>
              <a:gd name="T15" fmla="*/ 0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2147483647 w 163"/>
              <a:gd name="T37" fmla="*/ 2147483647 h 191"/>
              <a:gd name="T38" fmla="*/ 2147483647 w 163"/>
              <a:gd name="T39" fmla="*/ 2147483647 h 191"/>
              <a:gd name="T40" fmla="*/ 2147483647 w 163"/>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91"/>
              <a:gd name="T65" fmla="*/ 163 w 163"/>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91">
                <a:moveTo>
                  <a:pt x="134" y="132"/>
                </a:moveTo>
                <a:lnTo>
                  <a:pt x="160" y="137"/>
                </a:lnTo>
                <a:cubicBezTo>
                  <a:pt x="155" y="153"/>
                  <a:pt x="146" y="166"/>
                  <a:pt x="132" y="176"/>
                </a:cubicBezTo>
                <a:cubicBezTo>
                  <a:pt x="118" y="186"/>
                  <a:pt x="102" y="191"/>
                  <a:pt x="83" y="191"/>
                </a:cubicBezTo>
                <a:cubicBezTo>
                  <a:pt x="58" y="191"/>
                  <a:pt x="38" y="182"/>
                  <a:pt x="23" y="165"/>
                </a:cubicBezTo>
                <a:cubicBezTo>
                  <a:pt x="8" y="147"/>
                  <a:pt x="0" y="125"/>
                  <a:pt x="0" y="96"/>
                </a:cubicBezTo>
                <a:cubicBezTo>
                  <a:pt x="0" y="68"/>
                  <a:pt x="8" y="44"/>
                  <a:pt x="24" y="27"/>
                </a:cubicBezTo>
                <a:cubicBezTo>
                  <a:pt x="40" y="9"/>
                  <a:pt x="60" y="0"/>
                  <a:pt x="84" y="0"/>
                </a:cubicBezTo>
                <a:cubicBezTo>
                  <a:pt x="107" y="0"/>
                  <a:pt x="126" y="8"/>
                  <a:pt x="141" y="25"/>
                </a:cubicBezTo>
                <a:cubicBezTo>
                  <a:pt x="155" y="41"/>
                  <a:pt x="162" y="65"/>
                  <a:pt x="163" y="98"/>
                </a:cubicBezTo>
                <a:lnTo>
                  <a:pt x="31" y="98"/>
                </a:lnTo>
                <a:cubicBezTo>
                  <a:pt x="31" y="125"/>
                  <a:pt x="37" y="144"/>
                  <a:pt x="49" y="153"/>
                </a:cubicBezTo>
                <a:cubicBezTo>
                  <a:pt x="60" y="163"/>
                  <a:pt x="72" y="168"/>
                  <a:pt x="85" y="168"/>
                </a:cubicBezTo>
                <a:cubicBezTo>
                  <a:pt x="108" y="168"/>
                  <a:pt x="124" y="156"/>
                  <a:pt x="134" y="132"/>
                </a:cubicBezTo>
                <a:close/>
                <a:moveTo>
                  <a:pt x="132" y="77"/>
                </a:moveTo>
                <a:cubicBezTo>
                  <a:pt x="132" y="67"/>
                  <a:pt x="130" y="58"/>
                  <a:pt x="127" y="50"/>
                </a:cubicBezTo>
                <a:cubicBezTo>
                  <a:pt x="124" y="42"/>
                  <a:pt x="119" y="35"/>
                  <a:pt x="111" y="30"/>
                </a:cubicBezTo>
                <a:cubicBezTo>
                  <a:pt x="104" y="24"/>
                  <a:pt x="95" y="21"/>
                  <a:pt x="85" y="21"/>
                </a:cubicBezTo>
                <a:cubicBezTo>
                  <a:pt x="71" y="21"/>
                  <a:pt x="59" y="26"/>
                  <a:pt x="49" y="37"/>
                </a:cubicBezTo>
                <a:cubicBezTo>
                  <a:pt x="39" y="47"/>
                  <a:pt x="34" y="60"/>
                  <a:pt x="33"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151" name="Freeform 3158"/>
          <p:cNvSpPr>
            <a:spLocks/>
          </p:cNvSpPr>
          <p:nvPr/>
        </p:nvSpPr>
        <p:spPr bwMode="auto">
          <a:xfrm>
            <a:off x="4261249" y="3255966"/>
            <a:ext cx="63103" cy="122237"/>
          </a:xfrm>
          <a:custGeom>
            <a:avLst/>
            <a:gdLst>
              <a:gd name="T0" fmla="*/ 2147483647 w 189"/>
              <a:gd name="T1" fmla="*/ 2147483647 h 254"/>
              <a:gd name="T2" fmla="*/ 2147483647 w 189"/>
              <a:gd name="T3" fmla="*/ 2147483647 h 254"/>
              <a:gd name="T4" fmla="*/ 2147483647 w 189"/>
              <a:gd name="T5" fmla="*/ 2147483647 h 254"/>
              <a:gd name="T6" fmla="*/ 2147483647 w 189"/>
              <a:gd name="T7" fmla="*/ 2147483647 h 254"/>
              <a:gd name="T8" fmla="*/ 0 w 189"/>
              <a:gd name="T9" fmla="*/ 2147483647 h 254"/>
              <a:gd name="T10" fmla="*/ 2147483647 w 189"/>
              <a:gd name="T11" fmla="*/ 2147483647 h 254"/>
              <a:gd name="T12" fmla="*/ 2147483647 w 189"/>
              <a:gd name="T13" fmla="*/ 0 h 254"/>
              <a:gd name="T14" fmla="*/ 2147483647 w 189"/>
              <a:gd name="T15" fmla="*/ 2147483647 h 254"/>
              <a:gd name="T16" fmla="*/ 2147483647 w 189"/>
              <a:gd name="T17" fmla="*/ 2147483647 h 254"/>
              <a:gd name="T18" fmla="*/ 2147483647 w 189"/>
              <a:gd name="T19" fmla="*/ 2147483647 h 254"/>
              <a:gd name="T20" fmla="*/ 2147483647 w 189"/>
              <a:gd name="T21" fmla="*/ 2147483647 h 254"/>
              <a:gd name="T22" fmla="*/ 2147483647 w 189"/>
              <a:gd name="T23" fmla="*/ 2147483647 h 254"/>
              <a:gd name="T24" fmla="*/ 2147483647 w 189"/>
              <a:gd name="T25" fmla="*/ 2147483647 h 254"/>
              <a:gd name="T26" fmla="*/ 2147483647 w 189"/>
              <a:gd name="T27" fmla="*/ 2147483647 h 254"/>
              <a:gd name="T28" fmla="*/ 2147483647 w 189"/>
              <a:gd name="T29" fmla="*/ 2147483647 h 2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9"/>
              <a:gd name="T46" fmla="*/ 0 h 254"/>
              <a:gd name="T47" fmla="*/ 189 w 189"/>
              <a:gd name="T48" fmla="*/ 254 h 2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9" h="254">
                <a:moveTo>
                  <a:pt x="162" y="167"/>
                </a:moveTo>
                <a:lnTo>
                  <a:pt x="189" y="173"/>
                </a:lnTo>
                <a:cubicBezTo>
                  <a:pt x="176" y="227"/>
                  <a:pt x="146" y="254"/>
                  <a:pt x="99" y="254"/>
                </a:cubicBezTo>
                <a:cubicBezTo>
                  <a:pt x="68" y="254"/>
                  <a:pt x="44" y="241"/>
                  <a:pt x="26" y="217"/>
                </a:cubicBezTo>
                <a:cubicBezTo>
                  <a:pt x="8" y="192"/>
                  <a:pt x="0" y="161"/>
                  <a:pt x="0" y="124"/>
                </a:cubicBezTo>
                <a:cubicBezTo>
                  <a:pt x="0" y="87"/>
                  <a:pt x="9" y="57"/>
                  <a:pt x="27" y="34"/>
                </a:cubicBezTo>
                <a:cubicBezTo>
                  <a:pt x="46" y="11"/>
                  <a:pt x="70" y="0"/>
                  <a:pt x="101" y="0"/>
                </a:cubicBezTo>
                <a:cubicBezTo>
                  <a:pt x="147" y="0"/>
                  <a:pt x="176" y="26"/>
                  <a:pt x="189" y="78"/>
                </a:cubicBezTo>
                <a:lnTo>
                  <a:pt x="161" y="84"/>
                </a:lnTo>
                <a:cubicBezTo>
                  <a:pt x="150" y="45"/>
                  <a:pt x="130" y="26"/>
                  <a:pt x="101" y="26"/>
                </a:cubicBezTo>
                <a:cubicBezTo>
                  <a:pt x="79" y="26"/>
                  <a:pt x="63" y="35"/>
                  <a:pt x="51" y="53"/>
                </a:cubicBezTo>
                <a:cubicBezTo>
                  <a:pt x="39" y="71"/>
                  <a:pt x="33" y="96"/>
                  <a:pt x="33" y="129"/>
                </a:cubicBezTo>
                <a:cubicBezTo>
                  <a:pt x="33" y="159"/>
                  <a:pt x="39" y="183"/>
                  <a:pt x="51" y="201"/>
                </a:cubicBezTo>
                <a:cubicBezTo>
                  <a:pt x="63" y="219"/>
                  <a:pt x="79" y="228"/>
                  <a:pt x="100" y="228"/>
                </a:cubicBezTo>
                <a:cubicBezTo>
                  <a:pt x="131" y="228"/>
                  <a:pt x="151" y="208"/>
                  <a:pt x="162" y="167"/>
                </a:cubicBezTo>
                <a:close/>
              </a:path>
            </a:pathLst>
          </a:custGeom>
          <a:solidFill>
            <a:srgbClr val="000000"/>
          </a:solidFill>
          <a:ln w="0">
            <a:solidFill>
              <a:srgbClr val="000000"/>
            </a:solidFill>
            <a:prstDash val="solid"/>
            <a:round/>
            <a:headEnd/>
            <a:tailEnd/>
          </a:ln>
        </p:spPr>
        <p:txBody>
          <a:bodyPr/>
          <a:lstStyle/>
          <a:p>
            <a:endParaRPr lang="it-IT"/>
          </a:p>
        </p:txBody>
      </p:sp>
      <p:sp>
        <p:nvSpPr>
          <p:cNvPr id="5152" name="Freeform 3159"/>
          <p:cNvSpPr>
            <a:spLocks noEditPoints="1"/>
          </p:cNvSpPr>
          <p:nvPr/>
        </p:nvSpPr>
        <p:spPr bwMode="auto">
          <a:xfrm>
            <a:off x="4331495" y="3287716"/>
            <a:ext cx="53579" cy="90487"/>
          </a:xfrm>
          <a:custGeom>
            <a:avLst/>
            <a:gdLst>
              <a:gd name="T0" fmla="*/ 2147483647 w 158"/>
              <a:gd name="T1" fmla="*/ 2147483647 h 191"/>
              <a:gd name="T2" fmla="*/ 2147483647 w 158"/>
              <a:gd name="T3" fmla="*/ 2147483647 h 191"/>
              <a:gd name="T4" fmla="*/ 2147483647 w 158"/>
              <a:gd name="T5" fmla="*/ 2147483647 h 191"/>
              <a:gd name="T6" fmla="*/ 2147483647 w 158"/>
              <a:gd name="T7" fmla="*/ 2147483647 h 191"/>
              <a:gd name="T8" fmla="*/ 2147483647 w 158"/>
              <a:gd name="T9" fmla="*/ 2147483647 h 191"/>
              <a:gd name="T10" fmla="*/ 0 w 158"/>
              <a:gd name="T11" fmla="*/ 2147483647 h 191"/>
              <a:gd name="T12" fmla="*/ 2147483647 w 158"/>
              <a:gd name="T13" fmla="*/ 2147483647 h 191"/>
              <a:gd name="T14" fmla="*/ 2147483647 w 158"/>
              <a:gd name="T15" fmla="*/ 2147483647 h 191"/>
              <a:gd name="T16" fmla="*/ 2147483647 w 158"/>
              <a:gd name="T17" fmla="*/ 2147483647 h 191"/>
              <a:gd name="T18" fmla="*/ 2147483647 w 158"/>
              <a:gd name="T19" fmla="*/ 2147483647 h 191"/>
              <a:gd name="T20" fmla="*/ 2147483647 w 158"/>
              <a:gd name="T21" fmla="*/ 2147483647 h 191"/>
              <a:gd name="T22" fmla="*/ 2147483647 w 158"/>
              <a:gd name="T23" fmla="*/ 2147483647 h 191"/>
              <a:gd name="T24" fmla="*/ 2147483647 w 158"/>
              <a:gd name="T25" fmla="*/ 2147483647 h 191"/>
              <a:gd name="T26" fmla="*/ 2147483647 w 158"/>
              <a:gd name="T27" fmla="*/ 2147483647 h 191"/>
              <a:gd name="T28" fmla="*/ 2147483647 w 158"/>
              <a:gd name="T29" fmla="*/ 0 h 191"/>
              <a:gd name="T30" fmla="*/ 2147483647 w 158"/>
              <a:gd name="T31" fmla="*/ 2147483647 h 191"/>
              <a:gd name="T32" fmla="*/ 2147483647 w 158"/>
              <a:gd name="T33" fmla="*/ 2147483647 h 191"/>
              <a:gd name="T34" fmla="*/ 2147483647 w 158"/>
              <a:gd name="T35" fmla="*/ 2147483647 h 191"/>
              <a:gd name="T36" fmla="*/ 2147483647 w 158"/>
              <a:gd name="T37" fmla="*/ 2147483647 h 191"/>
              <a:gd name="T38" fmla="*/ 2147483647 w 158"/>
              <a:gd name="T39" fmla="*/ 2147483647 h 191"/>
              <a:gd name="T40" fmla="*/ 2147483647 w 158"/>
              <a:gd name="T41" fmla="*/ 2147483647 h 191"/>
              <a:gd name="T42" fmla="*/ 2147483647 w 158"/>
              <a:gd name="T43" fmla="*/ 2147483647 h 191"/>
              <a:gd name="T44" fmla="*/ 2147483647 w 158"/>
              <a:gd name="T45" fmla="*/ 2147483647 h 191"/>
              <a:gd name="T46" fmla="*/ 2147483647 w 158"/>
              <a:gd name="T47" fmla="*/ 2147483647 h 191"/>
              <a:gd name="T48" fmla="*/ 2147483647 w 158"/>
              <a:gd name="T49" fmla="*/ 2147483647 h 191"/>
              <a:gd name="T50" fmla="*/ 2147483647 w 158"/>
              <a:gd name="T51" fmla="*/ 2147483647 h 191"/>
              <a:gd name="T52" fmla="*/ 2147483647 w 158"/>
              <a:gd name="T53" fmla="*/ 2147483647 h 191"/>
              <a:gd name="T54" fmla="*/ 2147483647 w 158"/>
              <a:gd name="T55" fmla="*/ 214748364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91"/>
              <a:gd name="T86" fmla="*/ 158 w 158"/>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91">
                <a:moveTo>
                  <a:pt x="158" y="186"/>
                </a:moveTo>
                <a:lnTo>
                  <a:pt x="130" y="186"/>
                </a:lnTo>
                <a:cubicBezTo>
                  <a:pt x="129" y="180"/>
                  <a:pt x="128" y="170"/>
                  <a:pt x="127" y="154"/>
                </a:cubicBezTo>
                <a:cubicBezTo>
                  <a:pt x="114" y="178"/>
                  <a:pt x="93" y="191"/>
                  <a:pt x="63" y="191"/>
                </a:cubicBezTo>
                <a:cubicBezTo>
                  <a:pt x="43" y="191"/>
                  <a:pt x="28" y="186"/>
                  <a:pt x="17" y="175"/>
                </a:cubicBezTo>
                <a:cubicBezTo>
                  <a:pt x="6" y="164"/>
                  <a:pt x="0" y="151"/>
                  <a:pt x="0" y="136"/>
                </a:cubicBezTo>
                <a:cubicBezTo>
                  <a:pt x="0" y="118"/>
                  <a:pt x="8" y="103"/>
                  <a:pt x="24" y="91"/>
                </a:cubicBezTo>
                <a:cubicBezTo>
                  <a:pt x="39" y="79"/>
                  <a:pt x="66" y="73"/>
                  <a:pt x="103" y="73"/>
                </a:cubicBezTo>
                <a:cubicBezTo>
                  <a:pt x="108" y="73"/>
                  <a:pt x="116" y="74"/>
                  <a:pt x="127" y="74"/>
                </a:cubicBezTo>
                <a:cubicBezTo>
                  <a:pt x="127" y="60"/>
                  <a:pt x="126" y="49"/>
                  <a:pt x="124" y="43"/>
                </a:cubicBezTo>
                <a:cubicBezTo>
                  <a:pt x="121" y="37"/>
                  <a:pt x="117" y="32"/>
                  <a:pt x="109" y="28"/>
                </a:cubicBezTo>
                <a:cubicBezTo>
                  <a:pt x="102" y="24"/>
                  <a:pt x="93" y="22"/>
                  <a:pt x="81" y="22"/>
                </a:cubicBezTo>
                <a:cubicBezTo>
                  <a:pt x="53" y="22"/>
                  <a:pt x="36" y="33"/>
                  <a:pt x="31" y="55"/>
                </a:cubicBezTo>
                <a:lnTo>
                  <a:pt x="5" y="50"/>
                </a:lnTo>
                <a:cubicBezTo>
                  <a:pt x="12" y="17"/>
                  <a:pt x="38" y="0"/>
                  <a:pt x="85" y="0"/>
                </a:cubicBezTo>
                <a:cubicBezTo>
                  <a:pt x="110" y="0"/>
                  <a:pt x="128" y="6"/>
                  <a:pt x="138" y="17"/>
                </a:cubicBezTo>
                <a:cubicBezTo>
                  <a:pt x="149" y="28"/>
                  <a:pt x="154" y="47"/>
                  <a:pt x="154" y="74"/>
                </a:cubicBezTo>
                <a:lnTo>
                  <a:pt x="154" y="151"/>
                </a:lnTo>
                <a:cubicBezTo>
                  <a:pt x="154" y="164"/>
                  <a:pt x="155" y="175"/>
                  <a:pt x="158" y="186"/>
                </a:cubicBezTo>
                <a:close/>
                <a:moveTo>
                  <a:pt x="127" y="96"/>
                </a:moveTo>
                <a:cubicBezTo>
                  <a:pt x="115" y="95"/>
                  <a:pt x="107" y="95"/>
                  <a:pt x="101" y="95"/>
                </a:cubicBezTo>
                <a:cubicBezTo>
                  <a:pt x="78" y="95"/>
                  <a:pt x="61" y="98"/>
                  <a:pt x="49" y="105"/>
                </a:cubicBezTo>
                <a:cubicBezTo>
                  <a:pt x="37" y="113"/>
                  <a:pt x="30" y="123"/>
                  <a:pt x="30" y="137"/>
                </a:cubicBezTo>
                <a:cubicBezTo>
                  <a:pt x="30" y="146"/>
                  <a:pt x="34" y="154"/>
                  <a:pt x="40" y="160"/>
                </a:cubicBezTo>
                <a:cubicBezTo>
                  <a:pt x="47" y="166"/>
                  <a:pt x="57" y="169"/>
                  <a:pt x="69" y="169"/>
                </a:cubicBezTo>
                <a:cubicBezTo>
                  <a:pt x="86" y="169"/>
                  <a:pt x="100" y="163"/>
                  <a:pt x="111" y="151"/>
                </a:cubicBezTo>
                <a:cubicBezTo>
                  <a:pt x="122" y="139"/>
                  <a:pt x="127" y="124"/>
                  <a:pt x="127" y="107"/>
                </a:cubicBezTo>
                <a:cubicBezTo>
                  <a:pt x="127" y="104"/>
                  <a:pt x="127" y="100"/>
                  <a:pt x="127" y="96"/>
                </a:cubicBezTo>
                <a:close/>
              </a:path>
            </a:pathLst>
          </a:custGeom>
          <a:solidFill>
            <a:srgbClr val="000000"/>
          </a:solidFill>
          <a:ln w="0">
            <a:solidFill>
              <a:srgbClr val="000000"/>
            </a:solidFill>
            <a:prstDash val="solid"/>
            <a:round/>
            <a:headEnd/>
            <a:tailEnd/>
          </a:ln>
        </p:spPr>
        <p:txBody>
          <a:bodyPr/>
          <a:lstStyle/>
          <a:p>
            <a:endParaRPr lang="it-IT"/>
          </a:p>
        </p:txBody>
      </p:sp>
      <p:sp>
        <p:nvSpPr>
          <p:cNvPr id="5153" name="Freeform 3160"/>
          <p:cNvSpPr>
            <a:spLocks/>
          </p:cNvSpPr>
          <p:nvPr/>
        </p:nvSpPr>
        <p:spPr bwMode="auto">
          <a:xfrm>
            <a:off x="4394597" y="3287716"/>
            <a:ext cx="52388" cy="90487"/>
          </a:xfrm>
          <a:custGeom>
            <a:avLst/>
            <a:gdLst>
              <a:gd name="T0" fmla="*/ 0 w 155"/>
              <a:gd name="T1" fmla="*/ 2147483647 h 191"/>
              <a:gd name="T2" fmla="*/ 2147483647 w 155"/>
              <a:gd name="T3" fmla="*/ 2147483647 h 191"/>
              <a:gd name="T4" fmla="*/ 2147483647 w 155"/>
              <a:gd name="T5" fmla="*/ 2147483647 h 191"/>
              <a:gd name="T6" fmla="*/ 2147483647 w 155"/>
              <a:gd name="T7" fmla="*/ 2147483647 h 191"/>
              <a:gd name="T8" fmla="*/ 2147483647 w 155"/>
              <a:gd name="T9" fmla="*/ 2147483647 h 191"/>
              <a:gd name="T10" fmla="*/ 2147483647 w 155"/>
              <a:gd name="T11" fmla="*/ 2147483647 h 191"/>
              <a:gd name="T12" fmla="*/ 2147483647 w 155"/>
              <a:gd name="T13" fmla="*/ 2147483647 h 191"/>
              <a:gd name="T14" fmla="*/ 2147483647 w 155"/>
              <a:gd name="T15" fmla="*/ 2147483647 h 191"/>
              <a:gd name="T16" fmla="*/ 2147483647 w 155"/>
              <a:gd name="T17" fmla="*/ 2147483647 h 191"/>
              <a:gd name="T18" fmla="*/ 2147483647 w 155"/>
              <a:gd name="T19" fmla="*/ 2147483647 h 191"/>
              <a:gd name="T20" fmla="*/ 2147483647 w 155"/>
              <a:gd name="T21" fmla="*/ 0 h 191"/>
              <a:gd name="T22" fmla="*/ 2147483647 w 155"/>
              <a:gd name="T23" fmla="*/ 2147483647 h 191"/>
              <a:gd name="T24" fmla="*/ 2147483647 w 155"/>
              <a:gd name="T25" fmla="*/ 2147483647 h 191"/>
              <a:gd name="T26" fmla="*/ 2147483647 w 155"/>
              <a:gd name="T27" fmla="*/ 2147483647 h 191"/>
              <a:gd name="T28" fmla="*/ 2147483647 w 155"/>
              <a:gd name="T29" fmla="*/ 2147483647 h 191"/>
              <a:gd name="T30" fmla="*/ 2147483647 w 155"/>
              <a:gd name="T31" fmla="*/ 2147483647 h 191"/>
              <a:gd name="T32" fmla="*/ 2147483647 w 155"/>
              <a:gd name="T33" fmla="*/ 2147483647 h 191"/>
              <a:gd name="T34" fmla="*/ 2147483647 w 155"/>
              <a:gd name="T35" fmla="*/ 2147483647 h 191"/>
              <a:gd name="T36" fmla="*/ 2147483647 w 155"/>
              <a:gd name="T37" fmla="*/ 2147483647 h 191"/>
              <a:gd name="T38" fmla="*/ 2147483647 w 155"/>
              <a:gd name="T39" fmla="*/ 2147483647 h 191"/>
              <a:gd name="T40" fmla="*/ 2147483647 w 155"/>
              <a:gd name="T41" fmla="*/ 2147483647 h 191"/>
              <a:gd name="T42" fmla="*/ 0 w 155"/>
              <a:gd name="T43" fmla="*/ 2147483647 h 1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91"/>
              <a:gd name="T68" fmla="*/ 155 w 155"/>
              <a:gd name="T69" fmla="*/ 191 h 1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91">
                <a:moveTo>
                  <a:pt x="0" y="139"/>
                </a:moveTo>
                <a:lnTo>
                  <a:pt x="27" y="134"/>
                </a:lnTo>
                <a:cubicBezTo>
                  <a:pt x="33" y="156"/>
                  <a:pt x="52" y="168"/>
                  <a:pt x="84" y="168"/>
                </a:cubicBezTo>
                <a:cubicBezTo>
                  <a:pt x="95" y="168"/>
                  <a:pt x="105" y="165"/>
                  <a:pt x="113" y="160"/>
                </a:cubicBezTo>
                <a:cubicBezTo>
                  <a:pt x="121" y="155"/>
                  <a:pt x="126" y="147"/>
                  <a:pt x="126" y="138"/>
                </a:cubicBezTo>
                <a:cubicBezTo>
                  <a:pt x="126" y="124"/>
                  <a:pt x="115" y="115"/>
                  <a:pt x="95" y="111"/>
                </a:cubicBezTo>
                <a:lnTo>
                  <a:pt x="56" y="104"/>
                </a:lnTo>
                <a:cubicBezTo>
                  <a:pt x="41" y="101"/>
                  <a:pt x="30" y="95"/>
                  <a:pt x="21" y="87"/>
                </a:cubicBezTo>
                <a:cubicBezTo>
                  <a:pt x="12" y="78"/>
                  <a:pt x="7" y="67"/>
                  <a:pt x="7" y="54"/>
                </a:cubicBezTo>
                <a:cubicBezTo>
                  <a:pt x="7" y="38"/>
                  <a:pt x="13" y="26"/>
                  <a:pt x="26" y="15"/>
                </a:cubicBezTo>
                <a:cubicBezTo>
                  <a:pt x="38" y="5"/>
                  <a:pt x="54" y="0"/>
                  <a:pt x="74" y="0"/>
                </a:cubicBezTo>
                <a:cubicBezTo>
                  <a:pt x="114" y="0"/>
                  <a:pt x="138" y="16"/>
                  <a:pt x="147" y="46"/>
                </a:cubicBezTo>
                <a:lnTo>
                  <a:pt x="121" y="52"/>
                </a:lnTo>
                <a:cubicBezTo>
                  <a:pt x="114" y="33"/>
                  <a:pt x="99" y="23"/>
                  <a:pt x="76" y="23"/>
                </a:cubicBezTo>
                <a:cubicBezTo>
                  <a:pt x="64" y="23"/>
                  <a:pt x="55" y="26"/>
                  <a:pt x="47" y="31"/>
                </a:cubicBezTo>
                <a:cubicBezTo>
                  <a:pt x="40" y="35"/>
                  <a:pt x="36" y="42"/>
                  <a:pt x="36" y="50"/>
                </a:cubicBezTo>
                <a:cubicBezTo>
                  <a:pt x="36" y="64"/>
                  <a:pt x="46" y="72"/>
                  <a:pt x="64" y="76"/>
                </a:cubicBezTo>
                <a:lnTo>
                  <a:pt x="100" y="82"/>
                </a:lnTo>
                <a:cubicBezTo>
                  <a:pt x="137" y="89"/>
                  <a:pt x="155" y="106"/>
                  <a:pt x="155" y="135"/>
                </a:cubicBezTo>
                <a:cubicBezTo>
                  <a:pt x="155" y="152"/>
                  <a:pt x="148" y="165"/>
                  <a:pt x="134" y="176"/>
                </a:cubicBezTo>
                <a:cubicBezTo>
                  <a:pt x="121" y="186"/>
                  <a:pt x="102" y="191"/>
                  <a:pt x="80" y="191"/>
                </a:cubicBezTo>
                <a:cubicBezTo>
                  <a:pt x="37" y="191"/>
                  <a:pt x="10" y="174"/>
                  <a:pt x="0" y="139"/>
                </a:cubicBezTo>
                <a:close/>
              </a:path>
            </a:pathLst>
          </a:custGeom>
          <a:solidFill>
            <a:srgbClr val="000000"/>
          </a:solidFill>
          <a:ln w="0">
            <a:solidFill>
              <a:srgbClr val="000000"/>
            </a:solidFill>
            <a:prstDash val="solid"/>
            <a:round/>
            <a:headEnd/>
            <a:tailEnd/>
          </a:ln>
        </p:spPr>
        <p:txBody>
          <a:bodyPr/>
          <a:lstStyle/>
          <a:p>
            <a:endParaRPr lang="it-IT"/>
          </a:p>
        </p:txBody>
      </p:sp>
      <p:sp>
        <p:nvSpPr>
          <p:cNvPr id="5154" name="Freeform 3161"/>
          <p:cNvSpPr>
            <a:spLocks noEditPoints="1"/>
          </p:cNvSpPr>
          <p:nvPr/>
        </p:nvSpPr>
        <p:spPr bwMode="auto">
          <a:xfrm>
            <a:off x="4455321" y="3287716"/>
            <a:ext cx="54769" cy="90487"/>
          </a:xfrm>
          <a:custGeom>
            <a:avLst/>
            <a:gdLst>
              <a:gd name="T0" fmla="*/ 2147483647 w 163"/>
              <a:gd name="T1" fmla="*/ 2147483647 h 191"/>
              <a:gd name="T2" fmla="*/ 2147483647 w 163"/>
              <a:gd name="T3" fmla="*/ 2147483647 h 191"/>
              <a:gd name="T4" fmla="*/ 2147483647 w 163"/>
              <a:gd name="T5" fmla="*/ 2147483647 h 191"/>
              <a:gd name="T6" fmla="*/ 2147483647 w 163"/>
              <a:gd name="T7" fmla="*/ 2147483647 h 191"/>
              <a:gd name="T8" fmla="*/ 2147483647 w 163"/>
              <a:gd name="T9" fmla="*/ 2147483647 h 191"/>
              <a:gd name="T10" fmla="*/ 0 w 163"/>
              <a:gd name="T11" fmla="*/ 2147483647 h 191"/>
              <a:gd name="T12" fmla="*/ 2147483647 w 163"/>
              <a:gd name="T13" fmla="*/ 2147483647 h 191"/>
              <a:gd name="T14" fmla="*/ 2147483647 w 163"/>
              <a:gd name="T15" fmla="*/ 0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2147483647 w 163"/>
              <a:gd name="T37" fmla="*/ 2147483647 h 191"/>
              <a:gd name="T38" fmla="*/ 2147483647 w 163"/>
              <a:gd name="T39" fmla="*/ 2147483647 h 191"/>
              <a:gd name="T40" fmla="*/ 2147483647 w 163"/>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91"/>
              <a:gd name="T65" fmla="*/ 163 w 163"/>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91">
                <a:moveTo>
                  <a:pt x="134" y="132"/>
                </a:moveTo>
                <a:lnTo>
                  <a:pt x="160" y="138"/>
                </a:lnTo>
                <a:cubicBezTo>
                  <a:pt x="155" y="153"/>
                  <a:pt x="146" y="166"/>
                  <a:pt x="132" y="176"/>
                </a:cubicBezTo>
                <a:cubicBezTo>
                  <a:pt x="118" y="186"/>
                  <a:pt x="102" y="191"/>
                  <a:pt x="83" y="191"/>
                </a:cubicBezTo>
                <a:cubicBezTo>
                  <a:pt x="58" y="191"/>
                  <a:pt x="38" y="182"/>
                  <a:pt x="23" y="165"/>
                </a:cubicBezTo>
                <a:cubicBezTo>
                  <a:pt x="8" y="148"/>
                  <a:pt x="0" y="125"/>
                  <a:pt x="0" y="97"/>
                </a:cubicBezTo>
                <a:cubicBezTo>
                  <a:pt x="0" y="68"/>
                  <a:pt x="8" y="44"/>
                  <a:pt x="24" y="27"/>
                </a:cubicBezTo>
                <a:cubicBezTo>
                  <a:pt x="40" y="9"/>
                  <a:pt x="60" y="0"/>
                  <a:pt x="84" y="0"/>
                </a:cubicBezTo>
                <a:cubicBezTo>
                  <a:pt x="107" y="0"/>
                  <a:pt x="126" y="8"/>
                  <a:pt x="141" y="25"/>
                </a:cubicBezTo>
                <a:cubicBezTo>
                  <a:pt x="155" y="41"/>
                  <a:pt x="162" y="66"/>
                  <a:pt x="163" y="98"/>
                </a:cubicBezTo>
                <a:lnTo>
                  <a:pt x="31" y="98"/>
                </a:lnTo>
                <a:cubicBezTo>
                  <a:pt x="31" y="126"/>
                  <a:pt x="37" y="144"/>
                  <a:pt x="48" y="154"/>
                </a:cubicBezTo>
                <a:cubicBezTo>
                  <a:pt x="60" y="163"/>
                  <a:pt x="72" y="168"/>
                  <a:pt x="85" y="168"/>
                </a:cubicBezTo>
                <a:cubicBezTo>
                  <a:pt x="108" y="168"/>
                  <a:pt x="124" y="156"/>
                  <a:pt x="134" y="132"/>
                </a:cubicBezTo>
                <a:close/>
                <a:moveTo>
                  <a:pt x="132" y="77"/>
                </a:moveTo>
                <a:cubicBezTo>
                  <a:pt x="132" y="67"/>
                  <a:pt x="130" y="58"/>
                  <a:pt x="127" y="50"/>
                </a:cubicBezTo>
                <a:cubicBezTo>
                  <a:pt x="124" y="42"/>
                  <a:pt x="119" y="36"/>
                  <a:pt x="111" y="30"/>
                </a:cubicBezTo>
                <a:cubicBezTo>
                  <a:pt x="104" y="24"/>
                  <a:pt x="95" y="22"/>
                  <a:pt x="84" y="22"/>
                </a:cubicBezTo>
                <a:cubicBezTo>
                  <a:pt x="70" y="22"/>
                  <a:pt x="59" y="27"/>
                  <a:pt x="49" y="37"/>
                </a:cubicBezTo>
                <a:cubicBezTo>
                  <a:pt x="39" y="47"/>
                  <a:pt x="34" y="60"/>
                  <a:pt x="32"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155" name="Freeform 3162"/>
          <p:cNvSpPr>
            <a:spLocks/>
          </p:cNvSpPr>
          <p:nvPr/>
        </p:nvSpPr>
        <p:spPr bwMode="auto">
          <a:xfrm>
            <a:off x="4556523" y="3287713"/>
            <a:ext cx="80963" cy="88900"/>
          </a:xfrm>
          <a:custGeom>
            <a:avLst/>
            <a:gdLst>
              <a:gd name="T0" fmla="*/ 2147483647 w 242"/>
              <a:gd name="T1" fmla="*/ 2147483647 h 186"/>
              <a:gd name="T2" fmla="*/ 2147483647 w 242"/>
              <a:gd name="T3" fmla="*/ 2147483647 h 186"/>
              <a:gd name="T4" fmla="*/ 2147483647 w 242"/>
              <a:gd name="T5" fmla="*/ 2147483647 h 186"/>
              <a:gd name="T6" fmla="*/ 2147483647 w 242"/>
              <a:gd name="T7" fmla="*/ 2147483647 h 186"/>
              <a:gd name="T8" fmla="*/ 2147483647 w 242"/>
              <a:gd name="T9" fmla="*/ 2147483647 h 186"/>
              <a:gd name="T10" fmla="*/ 2147483647 w 242"/>
              <a:gd name="T11" fmla="*/ 2147483647 h 186"/>
              <a:gd name="T12" fmla="*/ 2147483647 w 242"/>
              <a:gd name="T13" fmla="*/ 2147483647 h 186"/>
              <a:gd name="T14" fmla="*/ 2147483647 w 242"/>
              <a:gd name="T15" fmla="*/ 2147483647 h 186"/>
              <a:gd name="T16" fmla="*/ 2147483647 w 242"/>
              <a:gd name="T17" fmla="*/ 2147483647 h 186"/>
              <a:gd name="T18" fmla="*/ 2147483647 w 242"/>
              <a:gd name="T19" fmla="*/ 2147483647 h 186"/>
              <a:gd name="T20" fmla="*/ 2147483647 w 242"/>
              <a:gd name="T21" fmla="*/ 2147483647 h 186"/>
              <a:gd name="T22" fmla="*/ 2147483647 w 242"/>
              <a:gd name="T23" fmla="*/ 2147483647 h 186"/>
              <a:gd name="T24" fmla="*/ 2147483647 w 242"/>
              <a:gd name="T25" fmla="*/ 2147483647 h 186"/>
              <a:gd name="T26" fmla="*/ 2147483647 w 242"/>
              <a:gd name="T27" fmla="*/ 2147483647 h 186"/>
              <a:gd name="T28" fmla="*/ 2147483647 w 242"/>
              <a:gd name="T29" fmla="*/ 2147483647 h 186"/>
              <a:gd name="T30" fmla="*/ 2147483647 w 242"/>
              <a:gd name="T31" fmla="*/ 2147483647 h 186"/>
              <a:gd name="T32" fmla="*/ 0 w 242"/>
              <a:gd name="T33" fmla="*/ 2147483647 h 186"/>
              <a:gd name="T34" fmla="*/ 0 w 242"/>
              <a:gd name="T35" fmla="*/ 2147483647 h 186"/>
              <a:gd name="T36" fmla="*/ 2147483647 w 242"/>
              <a:gd name="T37" fmla="*/ 2147483647 h 186"/>
              <a:gd name="T38" fmla="*/ 2147483647 w 242"/>
              <a:gd name="T39" fmla="*/ 2147483647 h 186"/>
              <a:gd name="T40" fmla="*/ 2147483647 w 242"/>
              <a:gd name="T41" fmla="*/ 0 h 186"/>
              <a:gd name="T42" fmla="*/ 2147483647 w 242"/>
              <a:gd name="T43" fmla="*/ 2147483647 h 186"/>
              <a:gd name="T44" fmla="*/ 2147483647 w 242"/>
              <a:gd name="T45" fmla="*/ 2147483647 h 186"/>
              <a:gd name="T46" fmla="*/ 2147483647 w 242"/>
              <a:gd name="T47" fmla="*/ 0 h 186"/>
              <a:gd name="T48" fmla="*/ 2147483647 w 242"/>
              <a:gd name="T49" fmla="*/ 2147483647 h 186"/>
              <a:gd name="T50" fmla="*/ 2147483647 w 242"/>
              <a:gd name="T51" fmla="*/ 2147483647 h 186"/>
              <a:gd name="T52" fmla="*/ 2147483647 w 242"/>
              <a:gd name="T53" fmla="*/ 2147483647 h 186"/>
              <a:gd name="T54" fmla="*/ 2147483647 w 242"/>
              <a:gd name="T55" fmla="*/ 2147483647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2"/>
              <a:gd name="T85" fmla="*/ 0 h 186"/>
              <a:gd name="T86" fmla="*/ 242 w 242"/>
              <a:gd name="T87" fmla="*/ 186 h 1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2" h="186">
                <a:moveTo>
                  <a:pt x="242" y="186"/>
                </a:moveTo>
                <a:lnTo>
                  <a:pt x="215" y="186"/>
                </a:lnTo>
                <a:lnTo>
                  <a:pt x="215" y="74"/>
                </a:lnTo>
                <a:cubicBezTo>
                  <a:pt x="215" y="62"/>
                  <a:pt x="214" y="53"/>
                  <a:pt x="213" y="48"/>
                </a:cubicBezTo>
                <a:cubicBezTo>
                  <a:pt x="211" y="42"/>
                  <a:pt x="207" y="36"/>
                  <a:pt x="201" y="32"/>
                </a:cubicBezTo>
                <a:cubicBezTo>
                  <a:pt x="195" y="27"/>
                  <a:pt x="188" y="24"/>
                  <a:pt x="180" y="24"/>
                </a:cubicBezTo>
                <a:cubicBezTo>
                  <a:pt x="169" y="24"/>
                  <a:pt x="159" y="29"/>
                  <a:pt x="149" y="39"/>
                </a:cubicBezTo>
                <a:cubicBezTo>
                  <a:pt x="139" y="49"/>
                  <a:pt x="134" y="64"/>
                  <a:pt x="134" y="84"/>
                </a:cubicBezTo>
                <a:lnTo>
                  <a:pt x="134" y="186"/>
                </a:lnTo>
                <a:lnTo>
                  <a:pt x="107" y="186"/>
                </a:lnTo>
                <a:lnTo>
                  <a:pt x="107" y="67"/>
                </a:lnTo>
                <a:cubicBezTo>
                  <a:pt x="107" y="51"/>
                  <a:pt x="103" y="40"/>
                  <a:pt x="95" y="33"/>
                </a:cubicBezTo>
                <a:cubicBezTo>
                  <a:pt x="88" y="27"/>
                  <a:pt x="80" y="23"/>
                  <a:pt x="71" y="23"/>
                </a:cubicBezTo>
                <a:cubicBezTo>
                  <a:pt x="59" y="23"/>
                  <a:pt x="49" y="29"/>
                  <a:pt x="40" y="39"/>
                </a:cubicBezTo>
                <a:cubicBezTo>
                  <a:pt x="31" y="49"/>
                  <a:pt x="27" y="62"/>
                  <a:pt x="27" y="78"/>
                </a:cubicBezTo>
                <a:lnTo>
                  <a:pt x="27" y="186"/>
                </a:lnTo>
                <a:lnTo>
                  <a:pt x="0" y="186"/>
                </a:lnTo>
                <a:lnTo>
                  <a:pt x="0" y="5"/>
                </a:lnTo>
                <a:lnTo>
                  <a:pt x="24" y="5"/>
                </a:lnTo>
                <a:lnTo>
                  <a:pt x="24" y="40"/>
                </a:lnTo>
                <a:cubicBezTo>
                  <a:pt x="38" y="13"/>
                  <a:pt x="56" y="0"/>
                  <a:pt x="80" y="0"/>
                </a:cubicBezTo>
                <a:cubicBezTo>
                  <a:pt x="93" y="0"/>
                  <a:pt x="104" y="4"/>
                  <a:pt x="113" y="13"/>
                </a:cubicBezTo>
                <a:cubicBezTo>
                  <a:pt x="122" y="21"/>
                  <a:pt x="128" y="32"/>
                  <a:pt x="131" y="44"/>
                </a:cubicBezTo>
                <a:cubicBezTo>
                  <a:pt x="143" y="15"/>
                  <a:pt x="162" y="0"/>
                  <a:pt x="188" y="0"/>
                </a:cubicBezTo>
                <a:cubicBezTo>
                  <a:pt x="200" y="0"/>
                  <a:pt x="211" y="4"/>
                  <a:pt x="220" y="11"/>
                </a:cubicBezTo>
                <a:cubicBezTo>
                  <a:pt x="229" y="18"/>
                  <a:pt x="235" y="26"/>
                  <a:pt x="238" y="35"/>
                </a:cubicBezTo>
                <a:cubicBezTo>
                  <a:pt x="241" y="44"/>
                  <a:pt x="242" y="57"/>
                  <a:pt x="242" y="74"/>
                </a:cubicBezTo>
                <a:lnTo>
                  <a:pt x="242" y="186"/>
                </a:lnTo>
                <a:close/>
              </a:path>
            </a:pathLst>
          </a:custGeom>
          <a:solidFill>
            <a:srgbClr val="000000"/>
          </a:solidFill>
          <a:ln w="0">
            <a:solidFill>
              <a:srgbClr val="000000"/>
            </a:solidFill>
            <a:prstDash val="solid"/>
            <a:round/>
            <a:headEnd/>
            <a:tailEnd/>
          </a:ln>
        </p:spPr>
        <p:txBody>
          <a:bodyPr/>
          <a:lstStyle/>
          <a:p>
            <a:endParaRPr lang="it-IT"/>
          </a:p>
        </p:txBody>
      </p:sp>
      <p:sp>
        <p:nvSpPr>
          <p:cNvPr id="5156" name="Freeform 3163"/>
          <p:cNvSpPr>
            <a:spLocks noEditPoints="1"/>
          </p:cNvSpPr>
          <p:nvPr/>
        </p:nvSpPr>
        <p:spPr bwMode="auto">
          <a:xfrm>
            <a:off x="4651773" y="3287716"/>
            <a:ext cx="53578" cy="90487"/>
          </a:xfrm>
          <a:custGeom>
            <a:avLst/>
            <a:gdLst>
              <a:gd name="T0" fmla="*/ 2147483647 w 158"/>
              <a:gd name="T1" fmla="*/ 2147483647 h 191"/>
              <a:gd name="T2" fmla="*/ 2147483647 w 158"/>
              <a:gd name="T3" fmla="*/ 2147483647 h 191"/>
              <a:gd name="T4" fmla="*/ 2147483647 w 158"/>
              <a:gd name="T5" fmla="*/ 2147483647 h 191"/>
              <a:gd name="T6" fmla="*/ 2147483647 w 158"/>
              <a:gd name="T7" fmla="*/ 2147483647 h 191"/>
              <a:gd name="T8" fmla="*/ 2147483647 w 158"/>
              <a:gd name="T9" fmla="*/ 2147483647 h 191"/>
              <a:gd name="T10" fmla="*/ 0 w 158"/>
              <a:gd name="T11" fmla="*/ 2147483647 h 191"/>
              <a:gd name="T12" fmla="*/ 2147483647 w 158"/>
              <a:gd name="T13" fmla="*/ 2147483647 h 191"/>
              <a:gd name="T14" fmla="*/ 2147483647 w 158"/>
              <a:gd name="T15" fmla="*/ 2147483647 h 191"/>
              <a:gd name="T16" fmla="*/ 2147483647 w 158"/>
              <a:gd name="T17" fmla="*/ 2147483647 h 191"/>
              <a:gd name="T18" fmla="*/ 2147483647 w 158"/>
              <a:gd name="T19" fmla="*/ 2147483647 h 191"/>
              <a:gd name="T20" fmla="*/ 2147483647 w 158"/>
              <a:gd name="T21" fmla="*/ 2147483647 h 191"/>
              <a:gd name="T22" fmla="*/ 2147483647 w 158"/>
              <a:gd name="T23" fmla="*/ 2147483647 h 191"/>
              <a:gd name="T24" fmla="*/ 2147483647 w 158"/>
              <a:gd name="T25" fmla="*/ 2147483647 h 191"/>
              <a:gd name="T26" fmla="*/ 2147483647 w 158"/>
              <a:gd name="T27" fmla="*/ 2147483647 h 191"/>
              <a:gd name="T28" fmla="*/ 2147483647 w 158"/>
              <a:gd name="T29" fmla="*/ 0 h 191"/>
              <a:gd name="T30" fmla="*/ 2147483647 w 158"/>
              <a:gd name="T31" fmla="*/ 2147483647 h 191"/>
              <a:gd name="T32" fmla="*/ 2147483647 w 158"/>
              <a:gd name="T33" fmla="*/ 2147483647 h 191"/>
              <a:gd name="T34" fmla="*/ 2147483647 w 158"/>
              <a:gd name="T35" fmla="*/ 2147483647 h 191"/>
              <a:gd name="T36" fmla="*/ 2147483647 w 158"/>
              <a:gd name="T37" fmla="*/ 2147483647 h 191"/>
              <a:gd name="T38" fmla="*/ 2147483647 w 158"/>
              <a:gd name="T39" fmla="*/ 2147483647 h 191"/>
              <a:gd name="T40" fmla="*/ 2147483647 w 158"/>
              <a:gd name="T41" fmla="*/ 2147483647 h 191"/>
              <a:gd name="T42" fmla="*/ 2147483647 w 158"/>
              <a:gd name="T43" fmla="*/ 2147483647 h 191"/>
              <a:gd name="T44" fmla="*/ 2147483647 w 158"/>
              <a:gd name="T45" fmla="*/ 2147483647 h 191"/>
              <a:gd name="T46" fmla="*/ 2147483647 w 158"/>
              <a:gd name="T47" fmla="*/ 2147483647 h 191"/>
              <a:gd name="T48" fmla="*/ 2147483647 w 158"/>
              <a:gd name="T49" fmla="*/ 2147483647 h 191"/>
              <a:gd name="T50" fmla="*/ 2147483647 w 158"/>
              <a:gd name="T51" fmla="*/ 2147483647 h 191"/>
              <a:gd name="T52" fmla="*/ 2147483647 w 158"/>
              <a:gd name="T53" fmla="*/ 2147483647 h 191"/>
              <a:gd name="T54" fmla="*/ 2147483647 w 158"/>
              <a:gd name="T55" fmla="*/ 214748364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91"/>
              <a:gd name="T86" fmla="*/ 158 w 158"/>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91">
                <a:moveTo>
                  <a:pt x="158" y="186"/>
                </a:moveTo>
                <a:lnTo>
                  <a:pt x="130" y="186"/>
                </a:lnTo>
                <a:cubicBezTo>
                  <a:pt x="129" y="180"/>
                  <a:pt x="128" y="170"/>
                  <a:pt x="126" y="154"/>
                </a:cubicBezTo>
                <a:cubicBezTo>
                  <a:pt x="114" y="178"/>
                  <a:pt x="93" y="191"/>
                  <a:pt x="63" y="191"/>
                </a:cubicBezTo>
                <a:cubicBezTo>
                  <a:pt x="43" y="191"/>
                  <a:pt x="27" y="186"/>
                  <a:pt x="16" y="175"/>
                </a:cubicBezTo>
                <a:cubicBezTo>
                  <a:pt x="5" y="164"/>
                  <a:pt x="0" y="151"/>
                  <a:pt x="0" y="136"/>
                </a:cubicBezTo>
                <a:cubicBezTo>
                  <a:pt x="0" y="118"/>
                  <a:pt x="8" y="103"/>
                  <a:pt x="23" y="91"/>
                </a:cubicBezTo>
                <a:cubicBezTo>
                  <a:pt x="39" y="79"/>
                  <a:pt x="65" y="73"/>
                  <a:pt x="102" y="73"/>
                </a:cubicBezTo>
                <a:cubicBezTo>
                  <a:pt x="107" y="73"/>
                  <a:pt x="115" y="74"/>
                  <a:pt x="126" y="74"/>
                </a:cubicBezTo>
                <a:cubicBezTo>
                  <a:pt x="126" y="60"/>
                  <a:pt x="125" y="49"/>
                  <a:pt x="123" y="43"/>
                </a:cubicBezTo>
                <a:cubicBezTo>
                  <a:pt x="121" y="37"/>
                  <a:pt x="116" y="32"/>
                  <a:pt x="109" y="28"/>
                </a:cubicBezTo>
                <a:cubicBezTo>
                  <a:pt x="102" y="24"/>
                  <a:pt x="92" y="22"/>
                  <a:pt x="81" y="22"/>
                </a:cubicBezTo>
                <a:cubicBezTo>
                  <a:pt x="52" y="22"/>
                  <a:pt x="36" y="33"/>
                  <a:pt x="31" y="55"/>
                </a:cubicBezTo>
                <a:lnTo>
                  <a:pt x="5" y="50"/>
                </a:lnTo>
                <a:cubicBezTo>
                  <a:pt x="11" y="17"/>
                  <a:pt x="38" y="0"/>
                  <a:pt x="85" y="0"/>
                </a:cubicBezTo>
                <a:cubicBezTo>
                  <a:pt x="110" y="0"/>
                  <a:pt x="128" y="6"/>
                  <a:pt x="138" y="17"/>
                </a:cubicBezTo>
                <a:cubicBezTo>
                  <a:pt x="148" y="28"/>
                  <a:pt x="154" y="47"/>
                  <a:pt x="154" y="74"/>
                </a:cubicBezTo>
                <a:lnTo>
                  <a:pt x="154" y="151"/>
                </a:lnTo>
                <a:cubicBezTo>
                  <a:pt x="154" y="164"/>
                  <a:pt x="155" y="175"/>
                  <a:pt x="158" y="186"/>
                </a:cubicBezTo>
                <a:close/>
                <a:moveTo>
                  <a:pt x="126" y="96"/>
                </a:moveTo>
                <a:cubicBezTo>
                  <a:pt x="115" y="95"/>
                  <a:pt x="106" y="95"/>
                  <a:pt x="100" y="95"/>
                </a:cubicBezTo>
                <a:cubicBezTo>
                  <a:pt x="78" y="95"/>
                  <a:pt x="61" y="98"/>
                  <a:pt x="48" y="105"/>
                </a:cubicBezTo>
                <a:cubicBezTo>
                  <a:pt x="36" y="113"/>
                  <a:pt x="30" y="123"/>
                  <a:pt x="30" y="137"/>
                </a:cubicBezTo>
                <a:cubicBezTo>
                  <a:pt x="30" y="146"/>
                  <a:pt x="33" y="154"/>
                  <a:pt x="40" y="160"/>
                </a:cubicBezTo>
                <a:cubicBezTo>
                  <a:pt x="47" y="166"/>
                  <a:pt x="56" y="169"/>
                  <a:pt x="69" y="169"/>
                </a:cubicBezTo>
                <a:cubicBezTo>
                  <a:pt x="86" y="169"/>
                  <a:pt x="100" y="163"/>
                  <a:pt x="111" y="151"/>
                </a:cubicBezTo>
                <a:cubicBezTo>
                  <a:pt x="122" y="139"/>
                  <a:pt x="127" y="124"/>
                  <a:pt x="127" y="107"/>
                </a:cubicBezTo>
                <a:cubicBezTo>
                  <a:pt x="127" y="104"/>
                  <a:pt x="127" y="100"/>
                  <a:pt x="126" y="96"/>
                </a:cubicBezTo>
                <a:close/>
              </a:path>
            </a:pathLst>
          </a:custGeom>
          <a:solidFill>
            <a:srgbClr val="000000"/>
          </a:solidFill>
          <a:ln w="0">
            <a:solidFill>
              <a:srgbClr val="000000"/>
            </a:solidFill>
            <a:prstDash val="solid"/>
            <a:round/>
            <a:headEnd/>
            <a:tailEnd/>
          </a:ln>
        </p:spPr>
        <p:txBody>
          <a:bodyPr/>
          <a:lstStyle/>
          <a:p>
            <a:endParaRPr lang="it-IT"/>
          </a:p>
        </p:txBody>
      </p:sp>
      <p:sp>
        <p:nvSpPr>
          <p:cNvPr id="5157" name="Freeform 3164"/>
          <p:cNvSpPr>
            <a:spLocks/>
          </p:cNvSpPr>
          <p:nvPr/>
        </p:nvSpPr>
        <p:spPr bwMode="auto">
          <a:xfrm>
            <a:off x="4723211" y="3287713"/>
            <a:ext cx="47625" cy="88900"/>
          </a:xfrm>
          <a:custGeom>
            <a:avLst/>
            <a:gdLst>
              <a:gd name="T0" fmla="*/ 2147483647 w 143"/>
              <a:gd name="T1" fmla="*/ 2147483647 h 186"/>
              <a:gd name="T2" fmla="*/ 2147483647 w 143"/>
              <a:gd name="T3" fmla="*/ 2147483647 h 186"/>
              <a:gd name="T4" fmla="*/ 2147483647 w 143"/>
              <a:gd name="T5" fmla="*/ 2147483647 h 186"/>
              <a:gd name="T6" fmla="*/ 2147483647 w 143"/>
              <a:gd name="T7" fmla="*/ 2147483647 h 186"/>
              <a:gd name="T8" fmla="*/ 2147483647 w 143"/>
              <a:gd name="T9" fmla="*/ 2147483647 h 186"/>
              <a:gd name="T10" fmla="*/ 2147483647 w 143"/>
              <a:gd name="T11" fmla="*/ 2147483647 h 186"/>
              <a:gd name="T12" fmla="*/ 2147483647 w 143"/>
              <a:gd name="T13" fmla="*/ 2147483647 h 186"/>
              <a:gd name="T14" fmla="*/ 2147483647 w 143"/>
              <a:gd name="T15" fmla="*/ 2147483647 h 186"/>
              <a:gd name="T16" fmla="*/ 0 w 143"/>
              <a:gd name="T17" fmla="*/ 2147483647 h 186"/>
              <a:gd name="T18" fmla="*/ 0 w 143"/>
              <a:gd name="T19" fmla="*/ 2147483647 h 186"/>
              <a:gd name="T20" fmla="*/ 2147483647 w 143"/>
              <a:gd name="T21" fmla="*/ 2147483647 h 186"/>
              <a:gd name="T22" fmla="*/ 2147483647 w 143"/>
              <a:gd name="T23" fmla="*/ 2147483647 h 186"/>
              <a:gd name="T24" fmla="*/ 2147483647 w 143"/>
              <a:gd name="T25" fmla="*/ 0 h 186"/>
              <a:gd name="T26" fmla="*/ 2147483647 w 143"/>
              <a:gd name="T27" fmla="*/ 2147483647 h 186"/>
              <a:gd name="T28" fmla="*/ 2147483647 w 143"/>
              <a:gd name="T29" fmla="*/ 2147483647 h 186"/>
              <a:gd name="T30" fmla="*/ 2147483647 w 143"/>
              <a:gd name="T31" fmla="*/ 2147483647 h 186"/>
              <a:gd name="T32" fmla="*/ 2147483647 w 143"/>
              <a:gd name="T33" fmla="*/ 2147483647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86"/>
              <a:gd name="T53" fmla="*/ 143 w 143"/>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86">
                <a:moveTo>
                  <a:pt x="143" y="186"/>
                </a:moveTo>
                <a:lnTo>
                  <a:pt x="116" y="186"/>
                </a:lnTo>
                <a:lnTo>
                  <a:pt x="116" y="70"/>
                </a:lnTo>
                <a:cubicBezTo>
                  <a:pt x="116" y="53"/>
                  <a:pt x="113" y="41"/>
                  <a:pt x="105" y="35"/>
                </a:cubicBezTo>
                <a:cubicBezTo>
                  <a:pt x="98" y="28"/>
                  <a:pt x="89" y="24"/>
                  <a:pt x="79" y="24"/>
                </a:cubicBezTo>
                <a:cubicBezTo>
                  <a:pt x="65" y="24"/>
                  <a:pt x="53" y="30"/>
                  <a:pt x="43" y="42"/>
                </a:cubicBezTo>
                <a:cubicBezTo>
                  <a:pt x="33" y="53"/>
                  <a:pt x="28" y="68"/>
                  <a:pt x="28" y="87"/>
                </a:cubicBezTo>
                <a:lnTo>
                  <a:pt x="28" y="186"/>
                </a:lnTo>
                <a:lnTo>
                  <a:pt x="0" y="186"/>
                </a:lnTo>
                <a:lnTo>
                  <a:pt x="0" y="5"/>
                </a:lnTo>
                <a:lnTo>
                  <a:pt x="26" y="5"/>
                </a:lnTo>
                <a:lnTo>
                  <a:pt x="26" y="38"/>
                </a:lnTo>
                <a:cubicBezTo>
                  <a:pt x="41" y="13"/>
                  <a:pt x="60" y="0"/>
                  <a:pt x="83" y="0"/>
                </a:cubicBezTo>
                <a:cubicBezTo>
                  <a:pt x="97" y="0"/>
                  <a:pt x="108" y="4"/>
                  <a:pt x="118" y="11"/>
                </a:cubicBezTo>
                <a:cubicBezTo>
                  <a:pt x="127" y="18"/>
                  <a:pt x="134" y="25"/>
                  <a:pt x="137" y="34"/>
                </a:cubicBezTo>
                <a:cubicBezTo>
                  <a:pt x="141" y="43"/>
                  <a:pt x="143" y="59"/>
                  <a:pt x="143" y="81"/>
                </a:cubicBezTo>
                <a:lnTo>
                  <a:pt x="143" y="186"/>
                </a:lnTo>
                <a:close/>
              </a:path>
            </a:pathLst>
          </a:custGeom>
          <a:solidFill>
            <a:srgbClr val="000000"/>
          </a:solidFill>
          <a:ln w="0">
            <a:solidFill>
              <a:srgbClr val="000000"/>
            </a:solidFill>
            <a:prstDash val="solid"/>
            <a:round/>
            <a:headEnd/>
            <a:tailEnd/>
          </a:ln>
        </p:spPr>
        <p:txBody>
          <a:bodyPr/>
          <a:lstStyle/>
          <a:p>
            <a:endParaRPr lang="it-IT"/>
          </a:p>
        </p:txBody>
      </p:sp>
      <p:sp>
        <p:nvSpPr>
          <p:cNvPr id="5158" name="Freeform 3165"/>
          <p:cNvSpPr>
            <a:spLocks noEditPoints="1"/>
          </p:cNvSpPr>
          <p:nvPr/>
        </p:nvSpPr>
        <p:spPr bwMode="auto">
          <a:xfrm>
            <a:off x="4783932" y="3287716"/>
            <a:ext cx="53579" cy="90487"/>
          </a:xfrm>
          <a:custGeom>
            <a:avLst/>
            <a:gdLst>
              <a:gd name="T0" fmla="*/ 2147483647 w 158"/>
              <a:gd name="T1" fmla="*/ 2147483647 h 191"/>
              <a:gd name="T2" fmla="*/ 2147483647 w 158"/>
              <a:gd name="T3" fmla="*/ 2147483647 h 191"/>
              <a:gd name="T4" fmla="*/ 2147483647 w 158"/>
              <a:gd name="T5" fmla="*/ 2147483647 h 191"/>
              <a:gd name="T6" fmla="*/ 2147483647 w 158"/>
              <a:gd name="T7" fmla="*/ 2147483647 h 191"/>
              <a:gd name="T8" fmla="*/ 2147483647 w 158"/>
              <a:gd name="T9" fmla="*/ 2147483647 h 191"/>
              <a:gd name="T10" fmla="*/ 0 w 158"/>
              <a:gd name="T11" fmla="*/ 2147483647 h 191"/>
              <a:gd name="T12" fmla="*/ 2147483647 w 158"/>
              <a:gd name="T13" fmla="*/ 2147483647 h 191"/>
              <a:gd name="T14" fmla="*/ 2147483647 w 158"/>
              <a:gd name="T15" fmla="*/ 2147483647 h 191"/>
              <a:gd name="T16" fmla="*/ 2147483647 w 158"/>
              <a:gd name="T17" fmla="*/ 2147483647 h 191"/>
              <a:gd name="T18" fmla="*/ 2147483647 w 158"/>
              <a:gd name="T19" fmla="*/ 2147483647 h 191"/>
              <a:gd name="T20" fmla="*/ 2147483647 w 158"/>
              <a:gd name="T21" fmla="*/ 2147483647 h 191"/>
              <a:gd name="T22" fmla="*/ 2147483647 w 158"/>
              <a:gd name="T23" fmla="*/ 2147483647 h 191"/>
              <a:gd name="T24" fmla="*/ 2147483647 w 158"/>
              <a:gd name="T25" fmla="*/ 2147483647 h 191"/>
              <a:gd name="T26" fmla="*/ 2147483647 w 158"/>
              <a:gd name="T27" fmla="*/ 2147483647 h 191"/>
              <a:gd name="T28" fmla="*/ 2147483647 w 158"/>
              <a:gd name="T29" fmla="*/ 0 h 191"/>
              <a:gd name="T30" fmla="*/ 2147483647 w 158"/>
              <a:gd name="T31" fmla="*/ 2147483647 h 191"/>
              <a:gd name="T32" fmla="*/ 2147483647 w 158"/>
              <a:gd name="T33" fmla="*/ 2147483647 h 191"/>
              <a:gd name="T34" fmla="*/ 2147483647 w 158"/>
              <a:gd name="T35" fmla="*/ 2147483647 h 191"/>
              <a:gd name="T36" fmla="*/ 2147483647 w 158"/>
              <a:gd name="T37" fmla="*/ 2147483647 h 191"/>
              <a:gd name="T38" fmla="*/ 2147483647 w 158"/>
              <a:gd name="T39" fmla="*/ 2147483647 h 191"/>
              <a:gd name="T40" fmla="*/ 2147483647 w 158"/>
              <a:gd name="T41" fmla="*/ 2147483647 h 191"/>
              <a:gd name="T42" fmla="*/ 2147483647 w 158"/>
              <a:gd name="T43" fmla="*/ 2147483647 h 191"/>
              <a:gd name="T44" fmla="*/ 2147483647 w 158"/>
              <a:gd name="T45" fmla="*/ 2147483647 h 191"/>
              <a:gd name="T46" fmla="*/ 2147483647 w 158"/>
              <a:gd name="T47" fmla="*/ 2147483647 h 191"/>
              <a:gd name="T48" fmla="*/ 2147483647 w 158"/>
              <a:gd name="T49" fmla="*/ 2147483647 h 191"/>
              <a:gd name="T50" fmla="*/ 2147483647 w 158"/>
              <a:gd name="T51" fmla="*/ 2147483647 h 191"/>
              <a:gd name="T52" fmla="*/ 2147483647 w 158"/>
              <a:gd name="T53" fmla="*/ 2147483647 h 191"/>
              <a:gd name="T54" fmla="*/ 2147483647 w 158"/>
              <a:gd name="T55" fmla="*/ 214748364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91"/>
              <a:gd name="T86" fmla="*/ 158 w 158"/>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91">
                <a:moveTo>
                  <a:pt x="158" y="186"/>
                </a:moveTo>
                <a:lnTo>
                  <a:pt x="130" y="186"/>
                </a:lnTo>
                <a:cubicBezTo>
                  <a:pt x="129" y="180"/>
                  <a:pt x="128" y="170"/>
                  <a:pt x="127" y="154"/>
                </a:cubicBezTo>
                <a:cubicBezTo>
                  <a:pt x="114" y="178"/>
                  <a:pt x="93" y="191"/>
                  <a:pt x="63" y="191"/>
                </a:cubicBezTo>
                <a:cubicBezTo>
                  <a:pt x="43" y="191"/>
                  <a:pt x="28" y="186"/>
                  <a:pt x="17" y="175"/>
                </a:cubicBezTo>
                <a:cubicBezTo>
                  <a:pt x="6" y="164"/>
                  <a:pt x="0" y="151"/>
                  <a:pt x="0" y="136"/>
                </a:cubicBezTo>
                <a:cubicBezTo>
                  <a:pt x="0" y="118"/>
                  <a:pt x="8" y="103"/>
                  <a:pt x="24" y="91"/>
                </a:cubicBezTo>
                <a:cubicBezTo>
                  <a:pt x="39" y="79"/>
                  <a:pt x="66" y="73"/>
                  <a:pt x="103" y="73"/>
                </a:cubicBezTo>
                <a:cubicBezTo>
                  <a:pt x="108" y="73"/>
                  <a:pt x="116" y="74"/>
                  <a:pt x="127" y="74"/>
                </a:cubicBezTo>
                <a:cubicBezTo>
                  <a:pt x="127" y="60"/>
                  <a:pt x="126" y="49"/>
                  <a:pt x="124" y="43"/>
                </a:cubicBezTo>
                <a:cubicBezTo>
                  <a:pt x="121" y="37"/>
                  <a:pt x="117" y="32"/>
                  <a:pt x="109" y="28"/>
                </a:cubicBezTo>
                <a:cubicBezTo>
                  <a:pt x="102" y="24"/>
                  <a:pt x="93" y="22"/>
                  <a:pt x="81" y="22"/>
                </a:cubicBezTo>
                <a:cubicBezTo>
                  <a:pt x="53" y="22"/>
                  <a:pt x="36" y="33"/>
                  <a:pt x="31" y="55"/>
                </a:cubicBezTo>
                <a:lnTo>
                  <a:pt x="5" y="50"/>
                </a:lnTo>
                <a:cubicBezTo>
                  <a:pt x="12" y="17"/>
                  <a:pt x="38" y="0"/>
                  <a:pt x="85" y="0"/>
                </a:cubicBezTo>
                <a:cubicBezTo>
                  <a:pt x="110" y="0"/>
                  <a:pt x="128" y="6"/>
                  <a:pt x="138" y="17"/>
                </a:cubicBezTo>
                <a:cubicBezTo>
                  <a:pt x="149" y="28"/>
                  <a:pt x="154" y="47"/>
                  <a:pt x="154" y="74"/>
                </a:cubicBezTo>
                <a:lnTo>
                  <a:pt x="154" y="151"/>
                </a:lnTo>
                <a:cubicBezTo>
                  <a:pt x="154" y="164"/>
                  <a:pt x="155" y="175"/>
                  <a:pt x="158" y="186"/>
                </a:cubicBezTo>
                <a:close/>
                <a:moveTo>
                  <a:pt x="127" y="96"/>
                </a:moveTo>
                <a:cubicBezTo>
                  <a:pt x="115" y="95"/>
                  <a:pt x="107" y="95"/>
                  <a:pt x="101" y="95"/>
                </a:cubicBezTo>
                <a:cubicBezTo>
                  <a:pt x="78" y="95"/>
                  <a:pt x="61" y="98"/>
                  <a:pt x="49" y="105"/>
                </a:cubicBezTo>
                <a:cubicBezTo>
                  <a:pt x="37" y="113"/>
                  <a:pt x="30" y="123"/>
                  <a:pt x="30" y="137"/>
                </a:cubicBezTo>
                <a:cubicBezTo>
                  <a:pt x="30" y="146"/>
                  <a:pt x="34" y="154"/>
                  <a:pt x="40" y="160"/>
                </a:cubicBezTo>
                <a:cubicBezTo>
                  <a:pt x="47" y="166"/>
                  <a:pt x="57" y="169"/>
                  <a:pt x="69" y="169"/>
                </a:cubicBezTo>
                <a:cubicBezTo>
                  <a:pt x="86" y="169"/>
                  <a:pt x="100" y="163"/>
                  <a:pt x="111" y="151"/>
                </a:cubicBezTo>
                <a:cubicBezTo>
                  <a:pt x="122" y="139"/>
                  <a:pt x="127" y="124"/>
                  <a:pt x="127" y="107"/>
                </a:cubicBezTo>
                <a:cubicBezTo>
                  <a:pt x="127" y="104"/>
                  <a:pt x="127" y="100"/>
                  <a:pt x="127" y="96"/>
                </a:cubicBezTo>
                <a:close/>
              </a:path>
            </a:pathLst>
          </a:custGeom>
          <a:solidFill>
            <a:srgbClr val="000000"/>
          </a:solidFill>
          <a:ln w="0">
            <a:solidFill>
              <a:srgbClr val="000000"/>
            </a:solidFill>
            <a:prstDash val="solid"/>
            <a:round/>
            <a:headEnd/>
            <a:tailEnd/>
          </a:ln>
        </p:spPr>
        <p:txBody>
          <a:bodyPr/>
          <a:lstStyle/>
          <a:p>
            <a:endParaRPr lang="it-IT"/>
          </a:p>
        </p:txBody>
      </p:sp>
      <p:sp>
        <p:nvSpPr>
          <p:cNvPr id="5159" name="Freeform 3166"/>
          <p:cNvSpPr>
            <a:spLocks noEditPoints="1"/>
          </p:cNvSpPr>
          <p:nvPr/>
        </p:nvSpPr>
        <p:spPr bwMode="auto">
          <a:xfrm>
            <a:off x="4849417" y="3276603"/>
            <a:ext cx="58340" cy="131763"/>
          </a:xfrm>
          <a:custGeom>
            <a:avLst/>
            <a:gdLst>
              <a:gd name="T0" fmla="*/ 2147483647 w 173"/>
              <a:gd name="T1" fmla="*/ 0 h 277"/>
              <a:gd name="T2" fmla="*/ 2147483647 w 173"/>
              <a:gd name="T3" fmla="*/ 2147483647 h 277"/>
              <a:gd name="T4" fmla="*/ 2147483647 w 173"/>
              <a:gd name="T5" fmla="*/ 2147483647 h 277"/>
              <a:gd name="T6" fmla="*/ 2147483647 w 173"/>
              <a:gd name="T7" fmla="*/ 2147483647 h 277"/>
              <a:gd name="T8" fmla="*/ 2147483647 w 173"/>
              <a:gd name="T9" fmla="*/ 2147483647 h 277"/>
              <a:gd name="T10" fmla="*/ 2147483647 w 173"/>
              <a:gd name="T11" fmla="*/ 2147483647 h 277"/>
              <a:gd name="T12" fmla="*/ 2147483647 w 173"/>
              <a:gd name="T13" fmla="*/ 2147483647 h 277"/>
              <a:gd name="T14" fmla="*/ 2147483647 w 173"/>
              <a:gd name="T15" fmla="*/ 2147483647 h 277"/>
              <a:gd name="T16" fmla="*/ 2147483647 w 173"/>
              <a:gd name="T17" fmla="*/ 2147483647 h 277"/>
              <a:gd name="T18" fmla="*/ 2147483647 w 173"/>
              <a:gd name="T19" fmla="*/ 2147483647 h 277"/>
              <a:gd name="T20" fmla="*/ 2147483647 w 173"/>
              <a:gd name="T21" fmla="*/ 2147483647 h 277"/>
              <a:gd name="T22" fmla="*/ 2147483647 w 173"/>
              <a:gd name="T23" fmla="*/ 2147483647 h 277"/>
              <a:gd name="T24" fmla="*/ 2147483647 w 173"/>
              <a:gd name="T25" fmla="*/ 2147483647 h 277"/>
              <a:gd name="T26" fmla="*/ 2147483647 w 173"/>
              <a:gd name="T27" fmla="*/ 2147483647 h 277"/>
              <a:gd name="T28" fmla="*/ 2147483647 w 173"/>
              <a:gd name="T29" fmla="*/ 2147483647 h 277"/>
              <a:gd name="T30" fmla="*/ 2147483647 w 173"/>
              <a:gd name="T31" fmla="*/ 2147483647 h 277"/>
              <a:gd name="T32" fmla="*/ 2147483647 w 173"/>
              <a:gd name="T33" fmla="*/ 2147483647 h 277"/>
              <a:gd name="T34" fmla="*/ 2147483647 w 173"/>
              <a:gd name="T35" fmla="*/ 2147483647 h 277"/>
              <a:gd name="T36" fmla="*/ 0 w 173"/>
              <a:gd name="T37" fmla="*/ 2147483647 h 277"/>
              <a:gd name="T38" fmla="*/ 2147483647 w 173"/>
              <a:gd name="T39" fmla="*/ 2147483647 h 277"/>
              <a:gd name="T40" fmla="*/ 2147483647 w 173"/>
              <a:gd name="T41" fmla="*/ 2147483647 h 277"/>
              <a:gd name="T42" fmla="*/ 2147483647 w 173"/>
              <a:gd name="T43" fmla="*/ 2147483647 h 277"/>
              <a:gd name="T44" fmla="*/ 2147483647 w 173"/>
              <a:gd name="T45" fmla="*/ 2147483647 h 277"/>
              <a:gd name="T46" fmla="*/ 2147483647 w 173"/>
              <a:gd name="T47" fmla="*/ 2147483647 h 277"/>
              <a:gd name="T48" fmla="*/ 2147483647 w 173"/>
              <a:gd name="T49" fmla="*/ 2147483647 h 277"/>
              <a:gd name="T50" fmla="*/ 2147483647 w 173"/>
              <a:gd name="T51" fmla="*/ 2147483647 h 277"/>
              <a:gd name="T52" fmla="*/ 2147483647 w 173"/>
              <a:gd name="T53" fmla="*/ 2147483647 h 277"/>
              <a:gd name="T54" fmla="*/ 2147483647 w 173"/>
              <a:gd name="T55" fmla="*/ 0 h 277"/>
              <a:gd name="T56" fmla="*/ 2147483647 w 173"/>
              <a:gd name="T57" fmla="*/ 0 h 277"/>
              <a:gd name="T58" fmla="*/ 2147483647 w 173"/>
              <a:gd name="T59" fmla="*/ 2147483647 h 277"/>
              <a:gd name="T60" fmla="*/ 2147483647 w 173"/>
              <a:gd name="T61" fmla="*/ 2147483647 h 277"/>
              <a:gd name="T62" fmla="*/ 2147483647 w 173"/>
              <a:gd name="T63" fmla="*/ 2147483647 h 277"/>
              <a:gd name="T64" fmla="*/ 2147483647 w 173"/>
              <a:gd name="T65" fmla="*/ 2147483647 h 277"/>
              <a:gd name="T66" fmla="*/ 2147483647 w 173"/>
              <a:gd name="T67" fmla="*/ 2147483647 h 277"/>
              <a:gd name="T68" fmla="*/ 2147483647 w 173"/>
              <a:gd name="T69" fmla="*/ 2147483647 h 277"/>
              <a:gd name="T70" fmla="*/ 2147483647 w 173"/>
              <a:gd name="T71" fmla="*/ 2147483647 h 277"/>
              <a:gd name="T72" fmla="*/ 2147483647 w 173"/>
              <a:gd name="T73" fmla="*/ 2147483647 h 277"/>
              <a:gd name="T74" fmla="*/ 2147483647 w 173"/>
              <a:gd name="T75" fmla="*/ 2147483647 h 277"/>
              <a:gd name="T76" fmla="*/ 2147483647 w 173"/>
              <a:gd name="T77" fmla="*/ 2147483647 h 277"/>
              <a:gd name="T78" fmla="*/ 2147483647 w 173"/>
              <a:gd name="T79" fmla="*/ 2147483647 h 277"/>
              <a:gd name="T80" fmla="*/ 2147483647 w 173"/>
              <a:gd name="T81" fmla="*/ 2147483647 h 277"/>
              <a:gd name="T82" fmla="*/ 2147483647 w 173"/>
              <a:gd name="T83" fmla="*/ 2147483647 h 277"/>
              <a:gd name="T84" fmla="*/ 2147483647 w 173"/>
              <a:gd name="T85" fmla="*/ 2147483647 h 277"/>
              <a:gd name="T86" fmla="*/ 2147483647 w 173"/>
              <a:gd name="T87" fmla="*/ 2147483647 h 277"/>
              <a:gd name="T88" fmla="*/ 2147483647 w 173"/>
              <a:gd name="T89" fmla="*/ 2147483647 h 277"/>
              <a:gd name="T90" fmla="*/ 2147483647 w 173"/>
              <a:gd name="T91" fmla="*/ 2147483647 h 277"/>
              <a:gd name="T92" fmla="*/ 2147483647 w 173"/>
              <a:gd name="T93" fmla="*/ 2147483647 h 277"/>
              <a:gd name="T94" fmla="*/ 2147483647 w 173"/>
              <a:gd name="T95" fmla="*/ 2147483647 h 2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3"/>
              <a:gd name="T145" fmla="*/ 0 h 277"/>
              <a:gd name="T146" fmla="*/ 173 w 173"/>
              <a:gd name="T147" fmla="*/ 277 h 2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3" h="277">
                <a:moveTo>
                  <a:pt x="166" y="0"/>
                </a:moveTo>
                <a:lnTo>
                  <a:pt x="166" y="22"/>
                </a:lnTo>
                <a:cubicBezTo>
                  <a:pt x="153" y="22"/>
                  <a:pt x="145" y="24"/>
                  <a:pt x="140" y="27"/>
                </a:cubicBezTo>
                <a:cubicBezTo>
                  <a:pt x="136" y="30"/>
                  <a:pt x="133" y="35"/>
                  <a:pt x="132" y="43"/>
                </a:cubicBezTo>
                <a:cubicBezTo>
                  <a:pt x="143" y="56"/>
                  <a:pt x="149" y="71"/>
                  <a:pt x="149" y="87"/>
                </a:cubicBezTo>
                <a:cubicBezTo>
                  <a:pt x="149" y="103"/>
                  <a:pt x="143" y="117"/>
                  <a:pt x="130" y="129"/>
                </a:cubicBezTo>
                <a:cubicBezTo>
                  <a:pt x="118" y="141"/>
                  <a:pt x="101" y="147"/>
                  <a:pt x="79" y="147"/>
                </a:cubicBezTo>
                <a:cubicBezTo>
                  <a:pt x="75" y="147"/>
                  <a:pt x="71" y="146"/>
                  <a:pt x="67" y="146"/>
                </a:cubicBezTo>
                <a:cubicBezTo>
                  <a:pt x="60" y="144"/>
                  <a:pt x="56" y="144"/>
                  <a:pt x="55" y="144"/>
                </a:cubicBezTo>
                <a:cubicBezTo>
                  <a:pt x="51" y="144"/>
                  <a:pt x="48" y="145"/>
                  <a:pt x="43" y="148"/>
                </a:cubicBezTo>
                <a:cubicBezTo>
                  <a:pt x="38" y="152"/>
                  <a:pt x="36" y="156"/>
                  <a:pt x="36" y="161"/>
                </a:cubicBezTo>
                <a:cubicBezTo>
                  <a:pt x="36" y="168"/>
                  <a:pt x="40" y="173"/>
                  <a:pt x="46" y="175"/>
                </a:cubicBezTo>
                <a:cubicBezTo>
                  <a:pt x="53" y="177"/>
                  <a:pt x="68" y="178"/>
                  <a:pt x="92" y="179"/>
                </a:cubicBezTo>
                <a:cubicBezTo>
                  <a:pt x="113" y="179"/>
                  <a:pt x="128" y="181"/>
                  <a:pt x="138" y="183"/>
                </a:cubicBezTo>
                <a:cubicBezTo>
                  <a:pt x="148" y="185"/>
                  <a:pt x="156" y="190"/>
                  <a:pt x="163" y="198"/>
                </a:cubicBezTo>
                <a:cubicBezTo>
                  <a:pt x="170" y="205"/>
                  <a:pt x="173" y="215"/>
                  <a:pt x="173" y="226"/>
                </a:cubicBezTo>
                <a:cubicBezTo>
                  <a:pt x="173" y="260"/>
                  <a:pt x="143" y="277"/>
                  <a:pt x="82" y="277"/>
                </a:cubicBezTo>
                <a:cubicBezTo>
                  <a:pt x="54" y="277"/>
                  <a:pt x="33" y="273"/>
                  <a:pt x="19" y="264"/>
                </a:cubicBezTo>
                <a:cubicBezTo>
                  <a:pt x="6" y="256"/>
                  <a:pt x="0" y="244"/>
                  <a:pt x="0" y="230"/>
                </a:cubicBezTo>
                <a:cubicBezTo>
                  <a:pt x="0" y="212"/>
                  <a:pt x="9" y="200"/>
                  <a:pt x="27" y="194"/>
                </a:cubicBezTo>
                <a:cubicBezTo>
                  <a:pt x="15" y="186"/>
                  <a:pt x="10" y="176"/>
                  <a:pt x="10" y="164"/>
                </a:cubicBezTo>
                <a:cubicBezTo>
                  <a:pt x="10" y="150"/>
                  <a:pt x="18" y="140"/>
                  <a:pt x="35" y="132"/>
                </a:cubicBezTo>
                <a:cubicBezTo>
                  <a:pt x="19" y="120"/>
                  <a:pt x="11" y="104"/>
                  <a:pt x="11" y="84"/>
                </a:cubicBezTo>
                <a:cubicBezTo>
                  <a:pt x="11" y="67"/>
                  <a:pt x="18" y="52"/>
                  <a:pt x="31" y="40"/>
                </a:cubicBezTo>
                <a:cubicBezTo>
                  <a:pt x="45" y="29"/>
                  <a:pt x="61" y="23"/>
                  <a:pt x="80" y="23"/>
                </a:cubicBezTo>
                <a:cubicBezTo>
                  <a:pt x="94" y="23"/>
                  <a:pt x="106" y="26"/>
                  <a:pt x="117" y="31"/>
                </a:cubicBezTo>
                <a:cubicBezTo>
                  <a:pt x="119" y="19"/>
                  <a:pt x="123" y="11"/>
                  <a:pt x="130" y="6"/>
                </a:cubicBezTo>
                <a:cubicBezTo>
                  <a:pt x="136" y="2"/>
                  <a:pt x="146" y="0"/>
                  <a:pt x="159" y="0"/>
                </a:cubicBezTo>
                <a:cubicBezTo>
                  <a:pt x="161" y="0"/>
                  <a:pt x="163" y="0"/>
                  <a:pt x="166" y="0"/>
                </a:cubicBezTo>
                <a:close/>
                <a:moveTo>
                  <a:pt x="80" y="125"/>
                </a:moveTo>
                <a:cubicBezTo>
                  <a:pt x="92" y="125"/>
                  <a:pt x="102" y="122"/>
                  <a:pt x="109" y="114"/>
                </a:cubicBezTo>
                <a:cubicBezTo>
                  <a:pt x="117" y="107"/>
                  <a:pt x="121" y="97"/>
                  <a:pt x="121" y="86"/>
                </a:cubicBezTo>
                <a:cubicBezTo>
                  <a:pt x="121" y="74"/>
                  <a:pt x="117" y="64"/>
                  <a:pt x="109" y="56"/>
                </a:cubicBezTo>
                <a:cubicBezTo>
                  <a:pt x="101" y="49"/>
                  <a:pt x="92" y="45"/>
                  <a:pt x="81" y="45"/>
                </a:cubicBezTo>
                <a:cubicBezTo>
                  <a:pt x="70" y="45"/>
                  <a:pt x="61" y="49"/>
                  <a:pt x="52" y="56"/>
                </a:cubicBezTo>
                <a:cubicBezTo>
                  <a:pt x="44" y="63"/>
                  <a:pt x="40" y="73"/>
                  <a:pt x="40" y="86"/>
                </a:cubicBezTo>
                <a:cubicBezTo>
                  <a:pt x="40" y="98"/>
                  <a:pt x="44" y="107"/>
                  <a:pt x="51" y="114"/>
                </a:cubicBezTo>
                <a:cubicBezTo>
                  <a:pt x="58" y="122"/>
                  <a:pt x="68" y="125"/>
                  <a:pt x="80" y="125"/>
                </a:cubicBezTo>
                <a:close/>
                <a:moveTo>
                  <a:pt x="47" y="202"/>
                </a:moveTo>
                <a:cubicBezTo>
                  <a:pt x="33" y="208"/>
                  <a:pt x="27" y="216"/>
                  <a:pt x="27" y="227"/>
                </a:cubicBezTo>
                <a:cubicBezTo>
                  <a:pt x="27" y="236"/>
                  <a:pt x="32" y="243"/>
                  <a:pt x="43" y="248"/>
                </a:cubicBezTo>
                <a:cubicBezTo>
                  <a:pt x="54" y="253"/>
                  <a:pt x="68" y="256"/>
                  <a:pt x="84" y="256"/>
                </a:cubicBezTo>
                <a:cubicBezTo>
                  <a:pt x="100" y="256"/>
                  <a:pt x="114" y="254"/>
                  <a:pt x="127" y="249"/>
                </a:cubicBezTo>
                <a:cubicBezTo>
                  <a:pt x="140" y="245"/>
                  <a:pt x="146" y="237"/>
                  <a:pt x="146" y="227"/>
                </a:cubicBezTo>
                <a:cubicBezTo>
                  <a:pt x="146" y="221"/>
                  <a:pt x="144" y="217"/>
                  <a:pt x="141" y="213"/>
                </a:cubicBezTo>
                <a:cubicBezTo>
                  <a:pt x="137" y="210"/>
                  <a:pt x="132" y="207"/>
                  <a:pt x="125" y="206"/>
                </a:cubicBezTo>
                <a:cubicBezTo>
                  <a:pt x="118" y="205"/>
                  <a:pt x="107" y="205"/>
                  <a:pt x="90" y="204"/>
                </a:cubicBezTo>
                <a:cubicBezTo>
                  <a:pt x="71" y="204"/>
                  <a:pt x="56" y="203"/>
                  <a:pt x="47" y="202"/>
                </a:cubicBezTo>
                <a:close/>
              </a:path>
            </a:pathLst>
          </a:custGeom>
          <a:solidFill>
            <a:srgbClr val="000000"/>
          </a:solidFill>
          <a:ln w="0">
            <a:solidFill>
              <a:srgbClr val="000000"/>
            </a:solidFill>
            <a:prstDash val="solid"/>
            <a:round/>
            <a:headEnd/>
            <a:tailEnd/>
          </a:ln>
        </p:spPr>
        <p:txBody>
          <a:bodyPr/>
          <a:lstStyle/>
          <a:p>
            <a:endParaRPr lang="it-IT"/>
          </a:p>
        </p:txBody>
      </p:sp>
      <p:sp>
        <p:nvSpPr>
          <p:cNvPr id="5160" name="Freeform 3167"/>
          <p:cNvSpPr>
            <a:spLocks noEditPoints="1"/>
          </p:cNvSpPr>
          <p:nvPr/>
        </p:nvSpPr>
        <p:spPr bwMode="auto">
          <a:xfrm>
            <a:off x="4912521" y="3287716"/>
            <a:ext cx="54769" cy="90487"/>
          </a:xfrm>
          <a:custGeom>
            <a:avLst/>
            <a:gdLst>
              <a:gd name="T0" fmla="*/ 2147483647 w 163"/>
              <a:gd name="T1" fmla="*/ 2147483647 h 191"/>
              <a:gd name="T2" fmla="*/ 2147483647 w 163"/>
              <a:gd name="T3" fmla="*/ 2147483647 h 191"/>
              <a:gd name="T4" fmla="*/ 2147483647 w 163"/>
              <a:gd name="T5" fmla="*/ 2147483647 h 191"/>
              <a:gd name="T6" fmla="*/ 2147483647 w 163"/>
              <a:gd name="T7" fmla="*/ 2147483647 h 191"/>
              <a:gd name="T8" fmla="*/ 2147483647 w 163"/>
              <a:gd name="T9" fmla="*/ 2147483647 h 191"/>
              <a:gd name="T10" fmla="*/ 0 w 163"/>
              <a:gd name="T11" fmla="*/ 2147483647 h 191"/>
              <a:gd name="T12" fmla="*/ 2147483647 w 163"/>
              <a:gd name="T13" fmla="*/ 2147483647 h 191"/>
              <a:gd name="T14" fmla="*/ 2147483647 w 163"/>
              <a:gd name="T15" fmla="*/ 0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2147483647 w 163"/>
              <a:gd name="T37" fmla="*/ 2147483647 h 191"/>
              <a:gd name="T38" fmla="*/ 2147483647 w 163"/>
              <a:gd name="T39" fmla="*/ 2147483647 h 191"/>
              <a:gd name="T40" fmla="*/ 2147483647 w 163"/>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91"/>
              <a:gd name="T65" fmla="*/ 163 w 163"/>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91">
                <a:moveTo>
                  <a:pt x="134" y="132"/>
                </a:moveTo>
                <a:lnTo>
                  <a:pt x="160" y="138"/>
                </a:lnTo>
                <a:cubicBezTo>
                  <a:pt x="155" y="153"/>
                  <a:pt x="146" y="166"/>
                  <a:pt x="132" y="176"/>
                </a:cubicBezTo>
                <a:cubicBezTo>
                  <a:pt x="118" y="186"/>
                  <a:pt x="102" y="191"/>
                  <a:pt x="83" y="191"/>
                </a:cubicBezTo>
                <a:cubicBezTo>
                  <a:pt x="58" y="191"/>
                  <a:pt x="38" y="182"/>
                  <a:pt x="23" y="165"/>
                </a:cubicBezTo>
                <a:cubicBezTo>
                  <a:pt x="8" y="148"/>
                  <a:pt x="0" y="125"/>
                  <a:pt x="0" y="97"/>
                </a:cubicBezTo>
                <a:cubicBezTo>
                  <a:pt x="0" y="68"/>
                  <a:pt x="8" y="44"/>
                  <a:pt x="24" y="27"/>
                </a:cubicBezTo>
                <a:cubicBezTo>
                  <a:pt x="40" y="9"/>
                  <a:pt x="60" y="0"/>
                  <a:pt x="84" y="0"/>
                </a:cubicBezTo>
                <a:cubicBezTo>
                  <a:pt x="107" y="0"/>
                  <a:pt x="126" y="8"/>
                  <a:pt x="141" y="25"/>
                </a:cubicBezTo>
                <a:cubicBezTo>
                  <a:pt x="155" y="41"/>
                  <a:pt x="162" y="66"/>
                  <a:pt x="163" y="98"/>
                </a:cubicBezTo>
                <a:lnTo>
                  <a:pt x="31" y="98"/>
                </a:lnTo>
                <a:cubicBezTo>
                  <a:pt x="31" y="126"/>
                  <a:pt x="37" y="144"/>
                  <a:pt x="48" y="154"/>
                </a:cubicBezTo>
                <a:cubicBezTo>
                  <a:pt x="60" y="163"/>
                  <a:pt x="72" y="168"/>
                  <a:pt x="85" y="168"/>
                </a:cubicBezTo>
                <a:cubicBezTo>
                  <a:pt x="108" y="168"/>
                  <a:pt x="124" y="156"/>
                  <a:pt x="134" y="132"/>
                </a:cubicBezTo>
                <a:close/>
                <a:moveTo>
                  <a:pt x="132" y="77"/>
                </a:moveTo>
                <a:cubicBezTo>
                  <a:pt x="132" y="67"/>
                  <a:pt x="130" y="58"/>
                  <a:pt x="127" y="50"/>
                </a:cubicBezTo>
                <a:cubicBezTo>
                  <a:pt x="124" y="42"/>
                  <a:pt x="119" y="36"/>
                  <a:pt x="111" y="30"/>
                </a:cubicBezTo>
                <a:cubicBezTo>
                  <a:pt x="104" y="24"/>
                  <a:pt x="95" y="22"/>
                  <a:pt x="84" y="22"/>
                </a:cubicBezTo>
                <a:cubicBezTo>
                  <a:pt x="70" y="22"/>
                  <a:pt x="59" y="27"/>
                  <a:pt x="49" y="37"/>
                </a:cubicBezTo>
                <a:cubicBezTo>
                  <a:pt x="39" y="47"/>
                  <a:pt x="34" y="60"/>
                  <a:pt x="33"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161" name="Freeform 3168"/>
          <p:cNvSpPr>
            <a:spLocks/>
          </p:cNvSpPr>
          <p:nvPr/>
        </p:nvSpPr>
        <p:spPr bwMode="auto">
          <a:xfrm>
            <a:off x="4981575" y="3287713"/>
            <a:ext cx="82154" cy="88900"/>
          </a:xfrm>
          <a:custGeom>
            <a:avLst/>
            <a:gdLst>
              <a:gd name="T0" fmla="*/ 2147483647 w 243"/>
              <a:gd name="T1" fmla="*/ 2147483647 h 186"/>
              <a:gd name="T2" fmla="*/ 2147483647 w 243"/>
              <a:gd name="T3" fmla="*/ 2147483647 h 186"/>
              <a:gd name="T4" fmla="*/ 2147483647 w 243"/>
              <a:gd name="T5" fmla="*/ 2147483647 h 186"/>
              <a:gd name="T6" fmla="*/ 2147483647 w 243"/>
              <a:gd name="T7" fmla="*/ 2147483647 h 186"/>
              <a:gd name="T8" fmla="*/ 2147483647 w 243"/>
              <a:gd name="T9" fmla="*/ 2147483647 h 186"/>
              <a:gd name="T10" fmla="*/ 2147483647 w 243"/>
              <a:gd name="T11" fmla="*/ 2147483647 h 186"/>
              <a:gd name="T12" fmla="*/ 2147483647 w 243"/>
              <a:gd name="T13" fmla="*/ 2147483647 h 186"/>
              <a:gd name="T14" fmla="*/ 2147483647 w 243"/>
              <a:gd name="T15" fmla="*/ 2147483647 h 186"/>
              <a:gd name="T16" fmla="*/ 2147483647 w 243"/>
              <a:gd name="T17" fmla="*/ 2147483647 h 186"/>
              <a:gd name="T18" fmla="*/ 2147483647 w 243"/>
              <a:gd name="T19" fmla="*/ 2147483647 h 186"/>
              <a:gd name="T20" fmla="*/ 2147483647 w 243"/>
              <a:gd name="T21" fmla="*/ 2147483647 h 186"/>
              <a:gd name="T22" fmla="*/ 2147483647 w 243"/>
              <a:gd name="T23" fmla="*/ 2147483647 h 186"/>
              <a:gd name="T24" fmla="*/ 2147483647 w 243"/>
              <a:gd name="T25" fmla="*/ 2147483647 h 186"/>
              <a:gd name="T26" fmla="*/ 2147483647 w 243"/>
              <a:gd name="T27" fmla="*/ 2147483647 h 186"/>
              <a:gd name="T28" fmla="*/ 2147483647 w 243"/>
              <a:gd name="T29" fmla="*/ 2147483647 h 186"/>
              <a:gd name="T30" fmla="*/ 2147483647 w 243"/>
              <a:gd name="T31" fmla="*/ 2147483647 h 186"/>
              <a:gd name="T32" fmla="*/ 0 w 243"/>
              <a:gd name="T33" fmla="*/ 2147483647 h 186"/>
              <a:gd name="T34" fmla="*/ 0 w 243"/>
              <a:gd name="T35" fmla="*/ 2147483647 h 186"/>
              <a:gd name="T36" fmla="*/ 2147483647 w 243"/>
              <a:gd name="T37" fmla="*/ 2147483647 h 186"/>
              <a:gd name="T38" fmla="*/ 2147483647 w 243"/>
              <a:gd name="T39" fmla="*/ 2147483647 h 186"/>
              <a:gd name="T40" fmla="*/ 2147483647 w 243"/>
              <a:gd name="T41" fmla="*/ 0 h 186"/>
              <a:gd name="T42" fmla="*/ 2147483647 w 243"/>
              <a:gd name="T43" fmla="*/ 2147483647 h 186"/>
              <a:gd name="T44" fmla="*/ 2147483647 w 243"/>
              <a:gd name="T45" fmla="*/ 2147483647 h 186"/>
              <a:gd name="T46" fmla="*/ 2147483647 w 243"/>
              <a:gd name="T47" fmla="*/ 0 h 186"/>
              <a:gd name="T48" fmla="*/ 2147483647 w 243"/>
              <a:gd name="T49" fmla="*/ 2147483647 h 186"/>
              <a:gd name="T50" fmla="*/ 2147483647 w 243"/>
              <a:gd name="T51" fmla="*/ 2147483647 h 186"/>
              <a:gd name="T52" fmla="*/ 2147483647 w 243"/>
              <a:gd name="T53" fmla="*/ 2147483647 h 186"/>
              <a:gd name="T54" fmla="*/ 2147483647 w 243"/>
              <a:gd name="T55" fmla="*/ 2147483647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3"/>
              <a:gd name="T85" fmla="*/ 0 h 186"/>
              <a:gd name="T86" fmla="*/ 243 w 243"/>
              <a:gd name="T87" fmla="*/ 186 h 1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3" h="186">
                <a:moveTo>
                  <a:pt x="243" y="186"/>
                </a:moveTo>
                <a:lnTo>
                  <a:pt x="215" y="186"/>
                </a:lnTo>
                <a:lnTo>
                  <a:pt x="215" y="74"/>
                </a:lnTo>
                <a:cubicBezTo>
                  <a:pt x="215" y="62"/>
                  <a:pt x="215" y="53"/>
                  <a:pt x="213" y="48"/>
                </a:cubicBezTo>
                <a:cubicBezTo>
                  <a:pt x="211" y="42"/>
                  <a:pt x="207" y="36"/>
                  <a:pt x="201" y="32"/>
                </a:cubicBezTo>
                <a:cubicBezTo>
                  <a:pt x="195" y="27"/>
                  <a:pt x="188" y="24"/>
                  <a:pt x="180" y="24"/>
                </a:cubicBezTo>
                <a:cubicBezTo>
                  <a:pt x="170" y="24"/>
                  <a:pt x="159" y="29"/>
                  <a:pt x="149" y="39"/>
                </a:cubicBezTo>
                <a:cubicBezTo>
                  <a:pt x="139" y="49"/>
                  <a:pt x="134" y="64"/>
                  <a:pt x="134" y="84"/>
                </a:cubicBezTo>
                <a:lnTo>
                  <a:pt x="134" y="186"/>
                </a:lnTo>
                <a:lnTo>
                  <a:pt x="107" y="186"/>
                </a:lnTo>
                <a:lnTo>
                  <a:pt x="107" y="67"/>
                </a:lnTo>
                <a:cubicBezTo>
                  <a:pt x="107" y="51"/>
                  <a:pt x="103" y="40"/>
                  <a:pt x="96" y="33"/>
                </a:cubicBezTo>
                <a:cubicBezTo>
                  <a:pt x="88" y="27"/>
                  <a:pt x="80" y="23"/>
                  <a:pt x="72" y="23"/>
                </a:cubicBezTo>
                <a:cubicBezTo>
                  <a:pt x="60" y="23"/>
                  <a:pt x="49" y="29"/>
                  <a:pt x="41" y="39"/>
                </a:cubicBezTo>
                <a:cubicBezTo>
                  <a:pt x="32" y="49"/>
                  <a:pt x="27" y="62"/>
                  <a:pt x="27" y="78"/>
                </a:cubicBezTo>
                <a:lnTo>
                  <a:pt x="27" y="186"/>
                </a:lnTo>
                <a:lnTo>
                  <a:pt x="0" y="186"/>
                </a:lnTo>
                <a:lnTo>
                  <a:pt x="0" y="5"/>
                </a:lnTo>
                <a:lnTo>
                  <a:pt x="25" y="5"/>
                </a:lnTo>
                <a:lnTo>
                  <a:pt x="25" y="40"/>
                </a:lnTo>
                <a:cubicBezTo>
                  <a:pt x="38" y="13"/>
                  <a:pt x="57" y="0"/>
                  <a:pt x="80" y="0"/>
                </a:cubicBezTo>
                <a:cubicBezTo>
                  <a:pt x="93" y="0"/>
                  <a:pt x="104" y="4"/>
                  <a:pt x="113" y="13"/>
                </a:cubicBezTo>
                <a:cubicBezTo>
                  <a:pt x="123" y="21"/>
                  <a:pt x="128" y="32"/>
                  <a:pt x="131" y="44"/>
                </a:cubicBezTo>
                <a:cubicBezTo>
                  <a:pt x="143" y="15"/>
                  <a:pt x="162" y="0"/>
                  <a:pt x="188" y="0"/>
                </a:cubicBezTo>
                <a:cubicBezTo>
                  <a:pt x="200" y="0"/>
                  <a:pt x="211" y="4"/>
                  <a:pt x="220" y="11"/>
                </a:cubicBezTo>
                <a:cubicBezTo>
                  <a:pt x="230" y="18"/>
                  <a:pt x="236" y="26"/>
                  <a:pt x="239" y="35"/>
                </a:cubicBezTo>
                <a:cubicBezTo>
                  <a:pt x="241" y="44"/>
                  <a:pt x="243" y="57"/>
                  <a:pt x="243" y="74"/>
                </a:cubicBezTo>
                <a:lnTo>
                  <a:pt x="243" y="186"/>
                </a:lnTo>
                <a:close/>
              </a:path>
            </a:pathLst>
          </a:custGeom>
          <a:solidFill>
            <a:srgbClr val="000000"/>
          </a:solidFill>
          <a:ln w="0">
            <a:solidFill>
              <a:srgbClr val="000000"/>
            </a:solidFill>
            <a:prstDash val="solid"/>
            <a:round/>
            <a:headEnd/>
            <a:tailEnd/>
          </a:ln>
        </p:spPr>
        <p:txBody>
          <a:bodyPr/>
          <a:lstStyle/>
          <a:p>
            <a:endParaRPr lang="it-IT"/>
          </a:p>
        </p:txBody>
      </p:sp>
      <p:sp>
        <p:nvSpPr>
          <p:cNvPr id="5162" name="Freeform 3169"/>
          <p:cNvSpPr>
            <a:spLocks noEditPoints="1"/>
          </p:cNvSpPr>
          <p:nvPr/>
        </p:nvSpPr>
        <p:spPr bwMode="auto">
          <a:xfrm>
            <a:off x="5078018" y="3287716"/>
            <a:ext cx="54769" cy="90487"/>
          </a:xfrm>
          <a:custGeom>
            <a:avLst/>
            <a:gdLst>
              <a:gd name="T0" fmla="*/ 2147483647 w 163"/>
              <a:gd name="T1" fmla="*/ 2147483647 h 191"/>
              <a:gd name="T2" fmla="*/ 2147483647 w 163"/>
              <a:gd name="T3" fmla="*/ 2147483647 h 191"/>
              <a:gd name="T4" fmla="*/ 2147483647 w 163"/>
              <a:gd name="T5" fmla="*/ 2147483647 h 191"/>
              <a:gd name="T6" fmla="*/ 2147483647 w 163"/>
              <a:gd name="T7" fmla="*/ 2147483647 h 191"/>
              <a:gd name="T8" fmla="*/ 2147483647 w 163"/>
              <a:gd name="T9" fmla="*/ 2147483647 h 191"/>
              <a:gd name="T10" fmla="*/ 0 w 163"/>
              <a:gd name="T11" fmla="*/ 2147483647 h 191"/>
              <a:gd name="T12" fmla="*/ 2147483647 w 163"/>
              <a:gd name="T13" fmla="*/ 2147483647 h 191"/>
              <a:gd name="T14" fmla="*/ 2147483647 w 163"/>
              <a:gd name="T15" fmla="*/ 0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2147483647 w 163"/>
              <a:gd name="T37" fmla="*/ 2147483647 h 191"/>
              <a:gd name="T38" fmla="*/ 2147483647 w 163"/>
              <a:gd name="T39" fmla="*/ 2147483647 h 191"/>
              <a:gd name="T40" fmla="*/ 2147483647 w 163"/>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91"/>
              <a:gd name="T65" fmla="*/ 163 w 163"/>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91">
                <a:moveTo>
                  <a:pt x="134" y="132"/>
                </a:moveTo>
                <a:lnTo>
                  <a:pt x="160" y="138"/>
                </a:lnTo>
                <a:cubicBezTo>
                  <a:pt x="155" y="153"/>
                  <a:pt x="146" y="166"/>
                  <a:pt x="132" y="176"/>
                </a:cubicBezTo>
                <a:cubicBezTo>
                  <a:pt x="118" y="186"/>
                  <a:pt x="102" y="191"/>
                  <a:pt x="83" y="191"/>
                </a:cubicBezTo>
                <a:cubicBezTo>
                  <a:pt x="58" y="191"/>
                  <a:pt x="38" y="182"/>
                  <a:pt x="23" y="165"/>
                </a:cubicBezTo>
                <a:cubicBezTo>
                  <a:pt x="8" y="148"/>
                  <a:pt x="0" y="125"/>
                  <a:pt x="0" y="97"/>
                </a:cubicBezTo>
                <a:cubicBezTo>
                  <a:pt x="0" y="68"/>
                  <a:pt x="8" y="44"/>
                  <a:pt x="24" y="27"/>
                </a:cubicBezTo>
                <a:cubicBezTo>
                  <a:pt x="40" y="9"/>
                  <a:pt x="60" y="0"/>
                  <a:pt x="84" y="0"/>
                </a:cubicBezTo>
                <a:cubicBezTo>
                  <a:pt x="107" y="0"/>
                  <a:pt x="126" y="8"/>
                  <a:pt x="141" y="25"/>
                </a:cubicBezTo>
                <a:cubicBezTo>
                  <a:pt x="155" y="41"/>
                  <a:pt x="163" y="66"/>
                  <a:pt x="163" y="98"/>
                </a:cubicBezTo>
                <a:lnTo>
                  <a:pt x="31" y="98"/>
                </a:lnTo>
                <a:cubicBezTo>
                  <a:pt x="31" y="126"/>
                  <a:pt x="37" y="144"/>
                  <a:pt x="49" y="154"/>
                </a:cubicBezTo>
                <a:cubicBezTo>
                  <a:pt x="60" y="163"/>
                  <a:pt x="72" y="168"/>
                  <a:pt x="85" y="168"/>
                </a:cubicBezTo>
                <a:cubicBezTo>
                  <a:pt x="108" y="168"/>
                  <a:pt x="124" y="156"/>
                  <a:pt x="134" y="132"/>
                </a:cubicBezTo>
                <a:close/>
                <a:moveTo>
                  <a:pt x="132" y="77"/>
                </a:moveTo>
                <a:cubicBezTo>
                  <a:pt x="132" y="67"/>
                  <a:pt x="130" y="58"/>
                  <a:pt x="127" y="50"/>
                </a:cubicBezTo>
                <a:cubicBezTo>
                  <a:pt x="124" y="42"/>
                  <a:pt x="119" y="36"/>
                  <a:pt x="111" y="30"/>
                </a:cubicBezTo>
                <a:cubicBezTo>
                  <a:pt x="104" y="24"/>
                  <a:pt x="95" y="22"/>
                  <a:pt x="85" y="22"/>
                </a:cubicBezTo>
                <a:cubicBezTo>
                  <a:pt x="71" y="22"/>
                  <a:pt x="59" y="27"/>
                  <a:pt x="49" y="37"/>
                </a:cubicBezTo>
                <a:cubicBezTo>
                  <a:pt x="39" y="47"/>
                  <a:pt x="34" y="60"/>
                  <a:pt x="33"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163" name="Freeform 3170"/>
          <p:cNvSpPr>
            <a:spLocks/>
          </p:cNvSpPr>
          <p:nvPr/>
        </p:nvSpPr>
        <p:spPr bwMode="auto">
          <a:xfrm>
            <a:off x="5147075" y="3287713"/>
            <a:ext cx="48815" cy="88900"/>
          </a:xfrm>
          <a:custGeom>
            <a:avLst/>
            <a:gdLst>
              <a:gd name="T0" fmla="*/ 2147483647 w 142"/>
              <a:gd name="T1" fmla="*/ 2147483647 h 186"/>
              <a:gd name="T2" fmla="*/ 2147483647 w 142"/>
              <a:gd name="T3" fmla="*/ 2147483647 h 186"/>
              <a:gd name="T4" fmla="*/ 2147483647 w 142"/>
              <a:gd name="T5" fmla="*/ 2147483647 h 186"/>
              <a:gd name="T6" fmla="*/ 2147483647 w 142"/>
              <a:gd name="T7" fmla="*/ 2147483647 h 186"/>
              <a:gd name="T8" fmla="*/ 2147483647 w 142"/>
              <a:gd name="T9" fmla="*/ 2147483647 h 186"/>
              <a:gd name="T10" fmla="*/ 2147483647 w 142"/>
              <a:gd name="T11" fmla="*/ 2147483647 h 186"/>
              <a:gd name="T12" fmla="*/ 2147483647 w 142"/>
              <a:gd name="T13" fmla="*/ 2147483647 h 186"/>
              <a:gd name="T14" fmla="*/ 2147483647 w 142"/>
              <a:gd name="T15" fmla="*/ 2147483647 h 186"/>
              <a:gd name="T16" fmla="*/ 0 w 142"/>
              <a:gd name="T17" fmla="*/ 2147483647 h 186"/>
              <a:gd name="T18" fmla="*/ 0 w 142"/>
              <a:gd name="T19" fmla="*/ 2147483647 h 186"/>
              <a:gd name="T20" fmla="*/ 2147483647 w 142"/>
              <a:gd name="T21" fmla="*/ 2147483647 h 186"/>
              <a:gd name="T22" fmla="*/ 2147483647 w 142"/>
              <a:gd name="T23" fmla="*/ 2147483647 h 186"/>
              <a:gd name="T24" fmla="*/ 2147483647 w 142"/>
              <a:gd name="T25" fmla="*/ 0 h 186"/>
              <a:gd name="T26" fmla="*/ 2147483647 w 142"/>
              <a:gd name="T27" fmla="*/ 2147483647 h 186"/>
              <a:gd name="T28" fmla="*/ 2147483647 w 142"/>
              <a:gd name="T29" fmla="*/ 2147483647 h 186"/>
              <a:gd name="T30" fmla="*/ 2147483647 w 142"/>
              <a:gd name="T31" fmla="*/ 2147483647 h 186"/>
              <a:gd name="T32" fmla="*/ 2147483647 w 142"/>
              <a:gd name="T33" fmla="*/ 2147483647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86"/>
              <a:gd name="T53" fmla="*/ 142 w 142"/>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86">
                <a:moveTo>
                  <a:pt x="142" y="186"/>
                </a:moveTo>
                <a:lnTo>
                  <a:pt x="116" y="186"/>
                </a:lnTo>
                <a:lnTo>
                  <a:pt x="116" y="70"/>
                </a:lnTo>
                <a:cubicBezTo>
                  <a:pt x="116" y="53"/>
                  <a:pt x="112" y="41"/>
                  <a:pt x="105" y="35"/>
                </a:cubicBezTo>
                <a:cubicBezTo>
                  <a:pt x="98" y="28"/>
                  <a:pt x="89" y="24"/>
                  <a:pt x="78" y="24"/>
                </a:cubicBezTo>
                <a:cubicBezTo>
                  <a:pt x="64" y="24"/>
                  <a:pt x="52" y="30"/>
                  <a:pt x="42" y="42"/>
                </a:cubicBezTo>
                <a:cubicBezTo>
                  <a:pt x="33" y="53"/>
                  <a:pt x="28" y="68"/>
                  <a:pt x="28" y="87"/>
                </a:cubicBezTo>
                <a:lnTo>
                  <a:pt x="28" y="186"/>
                </a:lnTo>
                <a:lnTo>
                  <a:pt x="0" y="186"/>
                </a:lnTo>
                <a:lnTo>
                  <a:pt x="0" y="5"/>
                </a:lnTo>
                <a:lnTo>
                  <a:pt x="26" y="5"/>
                </a:lnTo>
                <a:lnTo>
                  <a:pt x="26" y="38"/>
                </a:lnTo>
                <a:cubicBezTo>
                  <a:pt x="40" y="13"/>
                  <a:pt x="59" y="0"/>
                  <a:pt x="83" y="0"/>
                </a:cubicBezTo>
                <a:cubicBezTo>
                  <a:pt x="96" y="0"/>
                  <a:pt x="108" y="4"/>
                  <a:pt x="117" y="11"/>
                </a:cubicBezTo>
                <a:cubicBezTo>
                  <a:pt x="127" y="18"/>
                  <a:pt x="133" y="25"/>
                  <a:pt x="137" y="34"/>
                </a:cubicBezTo>
                <a:cubicBezTo>
                  <a:pt x="140" y="43"/>
                  <a:pt x="142" y="59"/>
                  <a:pt x="142" y="81"/>
                </a:cubicBezTo>
                <a:lnTo>
                  <a:pt x="142" y="186"/>
                </a:lnTo>
                <a:close/>
              </a:path>
            </a:pathLst>
          </a:custGeom>
          <a:solidFill>
            <a:srgbClr val="000000"/>
          </a:solidFill>
          <a:ln w="0">
            <a:solidFill>
              <a:srgbClr val="000000"/>
            </a:solidFill>
            <a:prstDash val="solid"/>
            <a:round/>
            <a:headEnd/>
            <a:tailEnd/>
          </a:ln>
        </p:spPr>
        <p:txBody>
          <a:bodyPr/>
          <a:lstStyle/>
          <a:p>
            <a:endParaRPr lang="it-IT"/>
          </a:p>
        </p:txBody>
      </p:sp>
      <p:sp>
        <p:nvSpPr>
          <p:cNvPr id="5164" name="Freeform 3171"/>
          <p:cNvSpPr>
            <a:spLocks/>
          </p:cNvSpPr>
          <p:nvPr/>
        </p:nvSpPr>
        <p:spPr bwMode="auto">
          <a:xfrm>
            <a:off x="5204222" y="3267078"/>
            <a:ext cx="38100" cy="111125"/>
          </a:xfrm>
          <a:custGeom>
            <a:avLst/>
            <a:gdLst>
              <a:gd name="T0" fmla="*/ 2147483647 w 111"/>
              <a:gd name="T1" fmla="*/ 2147483647 h 234"/>
              <a:gd name="T2" fmla="*/ 2147483647 w 111"/>
              <a:gd name="T3" fmla="*/ 2147483647 h 234"/>
              <a:gd name="T4" fmla="*/ 2147483647 w 111"/>
              <a:gd name="T5" fmla="*/ 2147483647 h 234"/>
              <a:gd name="T6" fmla="*/ 2147483647 w 111"/>
              <a:gd name="T7" fmla="*/ 2147483647 h 234"/>
              <a:gd name="T8" fmla="*/ 2147483647 w 111"/>
              <a:gd name="T9" fmla="*/ 2147483647 h 234"/>
              <a:gd name="T10" fmla="*/ 0 w 111"/>
              <a:gd name="T11" fmla="*/ 2147483647 h 234"/>
              <a:gd name="T12" fmla="*/ 0 w 111"/>
              <a:gd name="T13" fmla="*/ 2147483647 h 234"/>
              <a:gd name="T14" fmla="*/ 2147483647 w 111"/>
              <a:gd name="T15" fmla="*/ 2147483647 h 234"/>
              <a:gd name="T16" fmla="*/ 2147483647 w 111"/>
              <a:gd name="T17" fmla="*/ 2147483647 h 234"/>
              <a:gd name="T18" fmla="*/ 2147483647 w 111"/>
              <a:gd name="T19" fmla="*/ 0 h 234"/>
              <a:gd name="T20" fmla="*/ 2147483647 w 111"/>
              <a:gd name="T21" fmla="*/ 2147483647 h 234"/>
              <a:gd name="T22" fmla="*/ 2147483647 w 111"/>
              <a:gd name="T23" fmla="*/ 2147483647 h 234"/>
              <a:gd name="T24" fmla="*/ 2147483647 w 111"/>
              <a:gd name="T25" fmla="*/ 2147483647 h 234"/>
              <a:gd name="T26" fmla="*/ 2147483647 w 111"/>
              <a:gd name="T27" fmla="*/ 2147483647 h 234"/>
              <a:gd name="T28" fmla="*/ 2147483647 w 111"/>
              <a:gd name="T29" fmla="*/ 2147483647 h 234"/>
              <a:gd name="T30" fmla="*/ 2147483647 w 111"/>
              <a:gd name="T31" fmla="*/ 2147483647 h 234"/>
              <a:gd name="T32" fmla="*/ 2147483647 w 111"/>
              <a:gd name="T33" fmla="*/ 2147483647 h 2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234"/>
              <a:gd name="T53" fmla="*/ 111 w 111"/>
              <a:gd name="T54" fmla="*/ 234 h 2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234">
                <a:moveTo>
                  <a:pt x="111" y="210"/>
                </a:moveTo>
                <a:lnTo>
                  <a:pt x="111" y="232"/>
                </a:lnTo>
                <a:cubicBezTo>
                  <a:pt x="101" y="233"/>
                  <a:pt x="92" y="234"/>
                  <a:pt x="85" y="234"/>
                </a:cubicBezTo>
                <a:cubicBezTo>
                  <a:pt x="50" y="234"/>
                  <a:pt x="33" y="216"/>
                  <a:pt x="33" y="179"/>
                </a:cubicBezTo>
                <a:lnTo>
                  <a:pt x="33" y="70"/>
                </a:lnTo>
                <a:lnTo>
                  <a:pt x="0" y="70"/>
                </a:lnTo>
                <a:lnTo>
                  <a:pt x="0" y="48"/>
                </a:lnTo>
                <a:lnTo>
                  <a:pt x="33" y="48"/>
                </a:lnTo>
                <a:lnTo>
                  <a:pt x="34" y="3"/>
                </a:lnTo>
                <a:lnTo>
                  <a:pt x="60" y="0"/>
                </a:lnTo>
                <a:lnTo>
                  <a:pt x="60" y="48"/>
                </a:lnTo>
                <a:lnTo>
                  <a:pt x="100" y="48"/>
                </a:lnTo>
                <a:lnTo>
                  <a:pt x="100" y="70"/>
                </a:lnTo>
                <a:lnTo>
                  <a:pt x="60" y="70"/>
                </a:lnTo>
                <a:lnTo>
                  <a:pt x="60" y="184"/>
                </a:lnTo>
                <a:cubicBezTo>
                  <a:pt x="60" y="202"/>
                  <a:pt x="70" y="212"/>
                  <a:pt x="89" y="212"/>
                </a:cubicBezTo>
                <a:cubicBezTo>
                  <a:pt x="95" y="212"/>
                  <a:pt x="103" y="211"/>
                  <a:pt x="111" y="210"/>
                </a:cubicBezTo>
                <a:close/>
              </a:path>
            </a:pathLst>
          </a:custGeom>
          <a:solidFill>
            <a:srgbClr val="000000"/>
          </a:solidFill>
          <a:ln w="0">
            <a:solidFill>
              <a:srgbClr val="000000"/>
            </a:solidFill>
            <a:prstDash val="solid"/>
            <a:round/>
            <a:headEnd/>
            <a:tailEnd/>
          </a:ln>
        </p:spPr>
        <p:txBody>
          <a:bodyPr/>
          <a:lstStyle/>
          <a:p>
            <a:endParaRPr lang="it-IT"/>
          </a:p>
        </p:txBody>
      </p:sp>
      <p:sp>
        <p:nvSpPr>
          <p:cNvPr id="5165" name="Freeform 3172"/>
          <p:cNvSpPr>
            <a:spLocks/>
          </p:cNvSpPr>
          <p:nvPr/>
        </p:nvSpPr>
        <p:spPr bwMode="auto">
          <a:xfrm>
            <a:off x="4261249" y="3714750"/>
            <a:ext cx="63103" cy="122238"/>
          </a:xfrm>
          <a:custGeom>
            <a:avLst/>
            <a:gdLst>
              <a:gd name="T0" fmla="*/ 2147483647 w 189"/>
              <a:gd name="T1" fmla="*/ 2147483647 h 255"/>
              <a:gd name="T2" fmla="*/ 2147483647 w 189"/>
              <a:gd name="T3" fmla="*/ 2147483647 h 255"/>
              <a:gd name="T4" fmla="*/ 2147483647 w 189"/>
              <a:gd name="T5" fmla="*/ 2147483647 h 255"/>
              <a:gd name="T6" fmla="*/ 2147483647 w 189"/>
              <a:gd name="T7" fmla="*/ 2147483647 h 255"/>
              <a:gd name="T8" fmla="*/ 0 w 189"/>
              <a:gd name="T9" fmla="*/ 2147483647 h 255"/>
              <a:gd name="T10" fmla="*/ 2147483647 w 189"/>
              <a:gd name="T11" fmla="*/ 2147483647 h 255"/>
              <a:gd name="T12" fmla="*/ 2147483647 w 189"/>
              <a:gd name="T13" fmla="*/ 0 h 255"/>
              <a:gd name="T14" fmla="*/ 2147483647 w 189"/>
              <a:gd name="T15" fmla="*/ 2147483647 h 255"/>
              <a:gd name="T16" fmla="*/ 2147483647 w 189"/>
              <a:gd name="T17" fmla="*/ 2147483647 h 255"/>
              <a:gd name="T18" fmla="*/ 2147483647 w 189"/>
              <a:gd name="T19" fmla="*/ 2147483647 h 255"/>
              <a:gd name="T20" fmla="*/ 2147483647 w 189"/>
              <a:gd name="T21" fmla="*/ 2147483647 h 255"/>
              <a:gd name="T22" fmla="*/ 2147483647 w 189"/>
              <a:gd name="T23" fmla="*/ 2147483647 h 255"/>
              <a:gd name="T24" fmla="*/ 2147483647 w 189"/>
              <a:gd name="T25" fmla="*/ 2147483647 h 255"/>
              <a:gd name="T26" fmla="*/ 2147483647 w 189"/>
              <a:gd name="T27" fmla="*/ 2147483647 h 255"/>
              <a:gd name="T28" fmla="*/ 2147483647 w 189"/>
              <a:gd name="T29" fmla="*/ 2147483647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9"/>
              <a:gd name="T46" fmla="*/ 0 h 255"/>
              <a:gd name="T47" fmla="*/ 189 w 189"/>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9" h="255">
                <a:moveTo>
                  <a:pt x="162" y="168"/>
                </a:moveTo>
                <a:lnTo>
                  <a:pt x="189" y="174"/>
                </a:lnTo>
                <a:cubicBezTo>
                  <a:pt x="176" y="228"/>
                  <a:pt x="146" y="255"/>
                  <a:pt x="99" y="255"/>
                </a:cubicBezTo>
                <a:cubicBezTo>
                  <a:pt x="68" y="255"/>
                  <a:pt x="44" y="242"/>
                  <a:pt x="26" y="217"/>
                </a:cubicBezTo>
                <a:cubicBezTo>
                  <a:pt x="8" y="192"/>
                  <a:pt x="0" y="162"/>
                  <a:pt x="0" y="125"/>
                </a:cubicBezTo>
                <a:cubicBezTo>
                  <a:pt x="0" y="88"/>
                  <a:pt x="9" y="58"/>
                  <a:pt x="27" y="35"/>
                </a:cubicBezTo>
                <a:cubicBezTo>
                  <a:pt x="46" y="12"/>
                  <a:pt x="70" y="0"/>
                  <a:pt x="101" y="0"/>
                </a:cubicBezTo>
                <a:cubicBezTo>
                  <a:pt x="147" y="0"/>
                  <a:pt x="176" y="27"/>
                  <a:pt x="189" y="79"/>
                </a:cubicBezTo>
                <a:lnTo>
                  <a:pt x="161" y="85"/>
                </a:lnTo>
                <a:cubicBezTo>
                  <a:pt x="150" y="46"/>
                  <a:pt x="130" y="26"/>
                  <a:pt x="101" y="26"/>
                </a:cubicBezTo>
                <a:cubicBezTo>
                  <a:pt x="79" y="26"/>
                  <a:pt x="63" y="35"/>
                  <a:pt x="51" y="54"/>
                </a:cubicBezTo>
                <a:cubicBezTo>
                  <a:pt x="39" y="72"/>
                  <a:pt x="33" y="97"/>
                  <a:pt x="33" y="130"/>
                </a:cubicBezTo>
                <a:cubicBezTo>
                  <a:pt x="33" y="160"/>
                  <a:pt x="39" y="184"/>
                  <a:pt x="51" y="202"/>
                </a:cubicBezTo>
                <a:cubicBezTo>
                  <a:pt x="63" y="220"/>
                  <a:pt x="79" y="229"/>
                  <a:pt x="100" y="229"/>
                </a:cubicBezTo>
                <a:cubicBezTo>
                  <a:pt x="131" y="229"/>
                  <a:pt x="151" y="209"/>
                  <a:pt x="162" y="168"/>
                </a:cubicBezTo>
                <a:close/>
              </a:path>
            </a:pathLst>
          </a:custGeom>
          <a:solidFill>
            <a:srgbClr val="000000"/>
          </a:solidFill>
          <a:ln w="0">
            <a:solidFill>
              <a:srgbClr val="000000"/>
            </a:solidFill>
            <a:prstDash val="solid"/>
            <a:round/>
            <a:headEnd/>
            <a:tailEnd/>
          </a:ln>
        </p:spPr>
        <p:txBody>
          <a:bodyPr/>
          <a:lstStyle/>
          <a:p>
            <a:endParaRPr lang="it-IT"/>
          </a:p>
        </p:txBody>
      </p:sp>
      <p:sp>
        <p:nvSpPr>
          <p:cNvPr id="5166" name="Freeform 3173"/>
          <p:cNvSpPr>
            <a:spLocks noEditPoints="1"/>
          </p:cNvSpPr>
          <p:nvPr/>
        </p:nvSpPr>
        <p:spPr bwMode="auto">
          <a:xfrm>
            <a:off x="4332687" y="3744916"/>
            <a:ext cx="54769" cy="92075"/>
          </a:xfrm>
          <a:custGeom>
            <a:avLst/>
            <a:gdLst>
              <a:gd name="T0" fmla="*/ 2147483647 w 163"/>
              <a:gd name="T1" fmla="*/ 2147483647 h 191"/>
              <a:gd name="T2" fmla="*/ 2147483647 w 163"/>
              <a:gd name="T3" fmla="*/ 2147483647 h 191"/>
              <a:gd name="T4" fmla="*/ 0 w 163"/>
              <a:gd name="T5" fmla="*/ 2147483647 h 191"/>
              <a:gd name="T6" fmla="*/ 2147483647 w 163"/>
              <a:gd name="T7" fmla="*/ 2147483647 h 191"/>
              <a:gd name="T8" fmla="*/ 2147483647 w 163"/>
              <a:gd name="T9" fmla="*/ 0 h 191"/>
              <a:gd name="T10" fmla="*/ 2147483647 w 163"/>
              <a:gd name="T11" fmla="*/ 2147483647 h 191"/>
              <a:gd name="T12" fmla="*/ 2147483647 w 163"/>
              <a:gd name="T13" fmla="*/ 2147483647 h 191"/>
              <a:gd name="T14" fmla="*/ 2147483647 w 163"/>
              <a:gd name="T15" fmla="*/ 2147483647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3"/>
              <a:gd name="T55" fmla="*/ 0 h 191"/>
              <a:gd name="T56" fmla="*/ 163 w 163"/>
              <a:gd name="T57" fmla="*/ 191 h 1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3" h="191">
                <a:moveTo>
                  <a:pt x="79" y="191"/>
                </a:moveTo>
                <a:cubicBezTo>
                  <a:pt x="54" y="191"/>
                  <a:pt x="35" y="182"/>
                  <a:pt x="21" y="163"/>
                </a:cubicBezTo>
                <a:cubicBezTo>
                  <a:pt x="7" y="145"/>
                  <a:pt x="0" y="122"/>
                  <a:pt x="0" y="95"/>
                </a:cubicBezTo>
                <a:cubicBezTo>
                  <a:pt x="0" y="66"/>
                  <a:pt x="8" y="43"/>
                  <a:pt x="24" y="26"/>
                </a:cubicBezTo>
                <a:cubicBezTo>
                  <a:pt x="39" y="9"/>
                  <a:pt x="59" y="0"/>
                  <a:pt x="82" y="0"/>
                </a:cubicBezTo>
                <a:cubicBezTo>
                  <a:pt x="107" y="0"/>
                  <a:pt x="127" y="9"/>
                  <a:pt x="141" y="27"/>
                </a:cubicBezTo>
                <a:cubicBezTo>
                  <a:pt x="155" y="45"/>
                  <a:pt x="163" y="68"/>
                  <a:pt x="163" y="95"/>
                </a:cubicBezTo>
                <a:cubicBezTo>
                  <a:pt x="163" y="123"/>
                  <a:pt x="155" y="146"/>
                  <a:pt x="139" y="164"/>
                </a:cubicBezTo>
                <a:cubicBezTo>
                  <a:pt x="124" y="182"/>
                  <a:pt x="104" y="191"/>
                  <a:pt x="79" y="191"/>
                </a:cubicBezTo>
                <a:close/>
                <a:moveTo>
                  <a:pt x="81" y="168"/>
                </a:moveTo>
                <a:cubicBezTo>
                  <a:pt x="96" y="168"/>
                  <a:pt x="108" y="162"/>
                  <a:pt x="117" y="150"/>
                </a:cubicBezTo>
                <a:cubicBezTo>
                  <a:pt x="127" y="138"/>
                  <a:pt x="132" y="120"/>
                  <a:pt x="132" y="95"/>
                </a:cubicBezTo>
                <a:cubicBezTo>
                  <a:pt x="132" y="70"/>
                  <a:pt x="127" y="52"/>
                  <a:pt x="117" y="40"/>
                </a:cubicBezTo>
                <a:cubicBezTo>
                  <a:pt x="106" y="29"/>
                  <a:pt x="95" y="23"/>
                  <a:pt x="81" y="23"/>
                </a:cubicBezTo>
                <a:cubicBezTo>
                  <a:pt x="67" y="23"/>
                  <a:pt x="55" y="29"/>
                  <a:pt x="45" y="40"/>
                </a:cubicBezTo>
                <a:cubicBezTo>
                  <a:pt x="36" y="52"/>
                  <a:pt x="31" y="70"/>
                  <a:pt x="31" y="95"/>
                </a:cubicBezTo>
                <a:cubicBezTo>
                  <a:pt x="31" y="121"/>
                  <a:pt x="36" y="140"/>
                  <a:pt x="45" y="151"/>
                </a:cubicBezTo>
                <a:cubicBezTo>
                  <a:pt x="55" y="162"/>
                  <a:pt x="67" y="168"/>
                  <a:pt x="81" y="168"/>
                </a:cubicBezTo>
                <a:close/>
              </a:path>
            </a:pathLst>
          </a:custGeom>
          <a:solidFill>
            <a:srgbClr val="000000"/>
          </a:solidFill>
          <a:ln w="0">
            <a:solidFill>
              <a:srgbClr val="000000"/>
            </a:solidFill>
            <a:prstDash val="solid"/>
            <a:round/>
            <a:headEnd/>
            <a:tailEnd/>
          </a:ln>
        </p:spPr>
        <p:txBody>
          <a:bodyPr/>
          <a:lstStyle/>
          <a:p>
            <a:endParaRPr lang="it-IT"/>
          </a:p>
        </p:txBody>
      </p:sp>
      <p:sp>
        <p:nvSpPr>
          <p:cNvPr id="5167" name="Freeform 3174"/>
          <p:cNvSpPr>
            <a:spLocks noEditPoints="1"/>
          </p:cNvSpPr>
          <p:nvPr/>
        </p:nvSpPr>
        <p:spPr bwMode="auto">
          <a:xfrm>
            <a:off x="4396981" y="3744916"/>
            <a:ext cx="54769" cy="92075"/>
          </a:xfrm>
          <a:custGeom>
            <a:avLst/>
            <a:gdLst>
              <a:gd name="T0" fmla="*/ 2147483647 w 162"/>
              <a:gd name="T1" fmla="*/ 2147483647 h 191"/>
              <a:gd name="T2" fmla="*/ 2147483647 w 162"/>
              <a:gd name="T3" fmla="*/ 2147483647 h 191"/>
              <a:gd name="T4" fmla="*/ 0 w 162"/>
              <a:gd name="T5" fmla="*/ 2147483647 h 191"/>
              <a:gd name="T6" fmla="*/ 2147483647 w 162"/>
              <a:gd name="T7" fmla="*/ 2147483647 h 191"/>
              <a:gd name="T8" fmla="*/ 2147483647 w 162"/>
              <a:gd name="T9" fmla="*/ 0 h 191"/>
              <a:gd name="T10" fmla="*/ 2147483647 w 162"/>
              <a:gd name="T11" fmla="*/ 2147483647 h 191"/>
              <a:gd name="T12" fmla="*/ 2147483647 w 162"/>
              <a:gd name="T13" fmla="*/ 2147483647 h 191"/>
              <a:gd name="T14" fmla="*/ 2147483647 w 162"/>
              <a:gd name="T15" fmla="*/ 2147483647 h 191"/>
              <a:gd name="T16" fmla="*/ 2147483647 w 162"/>
              <a:gd name="T17" fmla="*/ 2147483647 h 191"/>
              <a:gd name="T18" fmla="*/ 2147483647 w 162"/>
              <a:gd name="T19" fmla="*/ 2147483647 h 191"/>
              <a:gd name="T20" fmla="*/ 2147483647 w 162"/>
              <a:gd name="T21" fmla="*/ 2147483647 h 191"/>
              <a:gd name="T22" fmla="*/ 2147483647 w 162"/>
              <a:gd name="T23" fmla="*/ 2147483647 h 191"/>
              <a:gd name="T24" fmla="*/ 2147483647 w 162"/>
              <a:gd name="T25" fmla="*/ 2147483647 h 191"/>
              <a:gd name="T26" fmla="*/ 2147483647 w 162"/>
              <a:gd name="T27" fmla="*/ 2147483647 h 191"/>
              <a:gd name="T28" fmla="*/ 2147483647 w 162"/>
              <a:gd name="T29" fmla="*/ 2147483647 h 191"/>
              <a:gd name="T30" fmla="*/ 2147483647 w 162"/>
              <a:gd name="T31" fmla="*/ 2147483647 h 191"/>
              <a:gd name="T32" fmla="*/ 2147483647 w 162"/>
              <a:gd name="T33" fmla="*/ 2147483647 h 191"/>
              <a:gd name="T34" fmla="*/ 2147483647 w 162"/>
              <a:gd name="T35" fmla="*/ 2147483647 h 1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
              <a:gd name="T55" fmla="*/ 0 h 191"/>
              <a:gd name="T56" fmla="*/ 162 w 162"/>
              <a:gd name="T57" fmla="*/ 191 h 1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 h="191">
                <a:moveTo>
                  <a:pt x="79" y="191"/>
                </a:moveTo>
                <a:cubicBezTo>
                  <a:pt x="54" y="191"/>
                  <a:pt x="35" y="182"/>
                  <a:pt x="21" y="163"/>
                </a:cubicBezTo>
                <a:cubicBezTo>
                  <a:pt x="7" y="145"/>
                  <a:pt x="0" y="122"/>
                  <a:pt x="0" y="95"/>
                </a:cubicBezTo>
                <a:cubicBezTo>
                  <a:pt x="0" y="66"/>
                  <a:pt x="8" y="43"/>
                  <a:pt x="23" y="26"/>
                </a:cubicBezTo>
                <a:cubicBezTo>
                  <a:pt x="39" y="9"/>
                  <a:pt x="58" y="0"/>
                  <a:pt x="82" y="0"/>
                </a:cubicBezTo>
                <a:cubicBezTo>
                  <a:pt x="107" y="0"/>
                  <a:pt x="126" y="9"/>
                  <a:pt x="141" y="27"/>
                </a:cubicBezTo>
                <a:cubicBezTo>
                  <a:pt x="155" y="45"/>
                  <a:pt x="162" y="68"/>
                  <a:pt x="162" y="95"/>
                </a:cubicBezTo>
                <a:cubicBezTo>
                  <a:pt x="162" y="123"/>
                  <a:pt x="154" y="146"/>
                  <a:pt x="139" y="164"/>
                </a:cubicBezTo>
                <a:cubicBezTo>
                  <a:pt x="123" y="182"/>
                  <a:pt x="103" y="191"/>
                  <a:pt x="79" y="191"/>
                </a:cubicBezTo>
                <a:close/>
                <a:moveTo>
                  <a:pt x="81" y="168"/>
                </a:moveTo>
                <a:cubicBezTo>
                  <a:pt x="95" y="168"/>
                  <a:pt x="107" y="162"/>
                  <a:pt x="117" y="150"/>
                </a:cubicBezTo>
                <a:cubicBezTo>
                  <a:pt x="127" y="138"/>
                  <a:pt x="131" y="120"/>
                  <a:pt x="131" y="95"/>
                </a:cubicBezTo>
                <a:cubicBezTo>
                  <a:pt x="131" y="70"/>
                  <a:pt x="126" y="52"/>
                  <a:pt x="116" y="40"/>
                </a:cubicBezTo>
                <a:cubicBezTo>
                  <a:pt x="106" y="29"/>
                  <a:pt x="94" y="23"/>
                  <a:pt x="81" y="23"/>
                </a:cubicBezTo>
                <a:cubicBezTo>
                  <a:pt x="67" y="23"/>
                  <a:pt x="55" y="29"/>
                  <a:pt x="45" y="40"/>
                </a:cubicBezTo>
                <a:cubicBezTo>
                  <a:pt x="35" y="52"/>
                  <a:pt x="31" y="70"/>
                  <a:pt x="31" y="95"/>
                </a:cubicBezTo>
                <a:cubicBezTo>
                  <a:pt x="31" y="121"/>
                  <a:pt x="35" y="140"/>
                  <a:pt x="45" y="151"/>
                </a:cubicBezTo>
                <a:cubicBezTo>
                  <a:pt x="55" y="162"/>
                  <a:pt x="67" y="168"/>
                  <a:pt x="81" y="168"/>
                </a:cubicBezTo>
                <a:close/>
              </a:path>
            </a:pathLst>
          </a:custGeom>
          <a:solidFill>
            <a:srgbClr val="000000"/>
          </a:solidFill>
          <a:ln w="0">
            <a:solidFill>
              <a:srgbClr val="000000"/>
            </a:solidFill>
            <a:prstDash val="solid"/>
            <a:round/>
            <a:headEnd/>
            <a:tailEnd/>
          </a:ln>
        </p:spPr>
        <p:txBody>
          <a:bodyPr/>
          <a:lstStyle/>
          <a:p>
            <a:endParaRPr lang="it-IT"/>
          </a:p>
        </p:txBody>
      </p:sp>
      <p:sp>
        <p:nvSpPr>
          <p:cNvPr id="5168" name="Freeform 3175"/>
          <p:cNvSpPr>
            <a:spLocks/>
          </p:cNvSpPr>
          <p:nvPr/>
        </p:nvSpPr>
        <p:spPr bwMode="auto">
          <a:xfrm>
            <a:off x="4466037" y="3744913"/>
            <a:ext cx="29765" cy="88900"/>
          </a:xfrm>
          <a:custGeom>
            <a:avLst/>
            <a:gdLst>
              <a:gd name="T0" fmla="*/ 2147483647 w 89"/>
              <a:gd name="T1" fmla="*/ 2147483647 h 186"/>
              <a:gd name="T2" fmla="*/ 0 w 89"/>
              <a:gd name="T3" fmla="*/ 2147483647 h 186"/>
              <a:gd name="T4" fmla="*/ 0 w 89"/>
              <a:gd name="T5" fmla="*/ 2147483647 h 186"/>
              <a:gd name="T6" fmla="*/ 2147483647 w 89"/>
              <a:gd name="T7" fmla="*/ 2147483647 h 186"/>
              <a:gd name="T8" fmla="*/ 2147483647 w 89"/>
              <a:gd name="T9" fmla="*/ 2147483647 h 186"/>
              <a:gd name="T10" fmla="*/ 2147483647 w 89"/>
              <a:gd name="T11" fmla="*/ 2147483647 h 186"/>
              <a:gd name="T12" fmla="*/ 2147483647 w 89"/>
              <a:gd name="T13" fmla="*/ 0 h 186"/>
              <a:gd name="T14" fmla="*/ 2147483647 w 89"/>
              <a:gd name="T15" fmla="*/ 0 h 186"/>
              <a:gd name="T16" fmla="*/ 2147483647 w 89"/>
              <a:gd name="T17" fmla="*/ 2147483647 h 186"/>
              <a:gd name="T18" fmla="*/ 2147483647 w 89"/>
              <a:gd name="T19" fmla="*/ 2147483647 h 186"/>
              <a:gd name="T20" fmla="*/ 2147483647 w 89"/>
              <a:gd name="T21" fmla="*/ 2147483647 h 186"/>
              <a:gd name="T22" fmla="*/ 2147483647 w 89"/>
              <a:gd name="T23" fmla="*/ 2147483647 h 186"/>
              <a:gd name="T24" fmla="*/ 2147483647 w 89"/>
              <a:gd name="T25" fmla="*/ 2147483647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86"/>
              <a:gd name="T41" fmla="*/ 89 w 89"/>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86">
                <a:moveTo>
                  <a:pt x="28" y="186"/>
                </a:moveTo>
                <a:lnTo>
                  <a:pt x="0" y="186"/>
                </a:lnTo>
                <a:lnTo>
                  <a:pt x="0" y="5"/>
                </a:lnTo>
                <a:lnTo>
                  <a:pt x="24" y="5"/>
                </a:lnTo>
                <a:lnTo>
                  <a:pt x="24" y="47"/>
                </a:lnTo>
                <a:cubicBezTo>
                  <a:pt x="33" y="27"/>
                  <a:pt x="42" y="14"/>
                  <a:pt x="50" y="9"/>
                </a:cubicBezTo>
                <a:cubicBezTo>
                  <a:pt x="59" y="3"/>
                  <a:pt x="68" y="0"/>
                  <a:pt x="77" y="0"/>
                </a:cubicBezTo>
                <a:cubicBezTo>
                  <a:pt x="80" y="0"/>
                  <a:pt x="84" y="0"/>
                  <a:pt x="89" y="0"/>
                </a:cubicBezTo>
                <a:lnTo>
                  <a:pt x="89" y="27"/>
                </a:lnTo>
                <a:lnTo>
                  <a:pt x="83" y="27"/>
                </a:lnTo>
                <a:cubicBezTo>
                  <a:pt x="67" y="27"/>
                  <a:pt x="54" y="33"/>
                  <a:pt x="44" y="45"/>
                </a:cubicBezTo>
                <a:cubicBezTo>
                  <a:pt x="34" y="56"/>
                  <a:pt x="28" y="71"/>
                  <a:pt x="28" y="90"/>
                </a:cubicBezTo>
                <a:lnTo>
                  <a:pt x="28" y="186"/>
                </a:lnTo>
                <a:close/>
              </a:path>
            </a:pathLst>
          </a:custGeom>
          <a:solidFill>
            <a:srgbClr val="000000"/>
          </a:solidFill>
          <a:ln w="0">
            <a:solidFill>
              <a:srgbClr val="000000"/>
            </a:solidFill>
            <a:prstDash val="solid"/>
            <a:round/>
            <a:headEnd/>
            <a:tailEnd/>
          </a:ln>
        </p:spPr>
        <p:txBody>
          <a:bodyPr/>
          <a:lstStyle/>
          <a:p>
            <a:endParaRPr lang="it-IT"/>
          </a:p>
        </p:txBody>
      </p:sp>
      <p:sp>
        <p:nvSpPr>
          <p:cNvPr id="5169" name="Freeform 3176"/>
          <p:cNvSpPr>
            <a:spLocks noEditPoints="1"/>
          </p:cNvSpPr>
          <p:nvPr/>
        </p:nvSpPr>
        <p:spPr bwMode="auto">
          <a:xfrm>
            <a:off x="4501753" y="3716338"/>
            <a:ext cx="52388" cy="120650"/>
          </a:xfrm>
          <a:custGeom>
            <a:avLst/>
            <a:gdLst>
              <a:gd name="T0" fmla="*/ 2147483647 w 155"/>
              <a:gd name="T1" fmla="*/ 0 h 250"/>
              <a:gd name="T2" fmla="*/ 2147483647 w 155"/>
              <a:gd name="T3" fmla="*/ 2147483647 h 250"/>
              <a:gd name="T4" fmla="*/ 2147483647 w 155"/>
              <a:gd name="T5" fmla="*/ 2147483647 h 250"/>
              <a:gd name="T6" fmla="*/ 2147483647 w 155"/>
              <a:gd name="T7" fmla="*/ 2147483647 h 250"/>
              <a:gd name="T8" fmla="*/ 2147483647 w 155"/>
              <a:gd name="T9" fmla="*/ 2147483647 h 250"/>
              <a:gd name="T10" fmla="*/ 2147483647 w 155"/>
              <a:gd name="T11" fmla="*/ 2147483647 h 250"/>
              <a:gd name="T12" fmla="*/ 0 w 155"/>
              <a:gd name="T13" fmla="*/ 2147483647 h 250"/>
              <a:gd name="T14" fmla="*/ 2147483647 w 155"/>
              <a:gd name="T15" fmla="*/ 2147483647 h 250"/>
              <a:gd name="T16" fmla="*/ 2147483647 w 155"/>
              <a:gd name="T17" fmla="*/ 2147483647 h 250"/>
              <a:gd name="T18" fmla="*/ 2147483647 w 155"/>
              <a:gd name="T19" fmla="*/ 2147483647 h 250"/>
              <a:gd name="T20" fmla="*/ 2147483647 w 155"/>
              <a:gd name="T21" fmla="*/ 0 h 250"/>
              <a:gd name="T22" fmla="*/ 2147483647 w 155"/>
              <a:gd name="T23" fmla="*/ 0 h 250"/>
              <a:gd name="T24" fmla="*/ 2147483647 w 155"/>
              <a:gd name="T25" fmla="*/ 2147483647 h 250"/>
              <a:gd name="T26" fmla="*/ 2147483647 w 155"/>
              <a:gd name="T27" fmla="*/ 2147483647 h 250"/>
              <a:gd name="T28" fmla="*/ 2147483647 w 155"/>
              <a:gd name="T29" fmla="*/ 2147483647 h 250"/>
              <a:gd name="T30" fmla="*/ 2147483647 w 155"/>
              <a:gd name="T31" fmla="*/ 2147483647 h 250"/>
              <a:gd name="T32" fmla="*/ 2147483647 w 155"/>
              <a:gd name="T33" fmla="*/ 2147483647 h 250"/>
              <a:gd name="T34" fmla="*/ 2147483647 w 155"/>
              <a:gd name="T35" fmla="*/ 2147483647 h 250"/>
              <a:gd name="T36" fmla="*/ 2147483647 w 155"/>
              <a:gd name="T37" fmla="*/ 2147483647 h 250"/>
              <a:gd name="T38" fmla="*/ 2147483647 w 155"/>
              <a:gd name="T39" fmla="*/ 2147483647 h 250"/>
              <a:gd name="T40" fmla="*/ 2147483647 w 155"/>
              <a:gd name="T41" fmla="*/ 2147483647 h 250"/>
              <a:gd name="T42" fmla="*/ 2147483647 w 155"/>
              <a:gd name="T43" fmla="*/ 2147483647 h 2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250"/>
              <a:gd name="T68" fmla="*/ 155 w 155"/>
              <a:gd name="T69" fmla="*/ 250 h 2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250">
                <a:moveTo>
                  <a:pt x="155" y="0"/>
                </a:moveTo>
                <a:lnTo>
                  <a:pt x="155" y="245"/>
                </a:lnTo>
                <a:lnTo>
                  <a:pt x="129" y="245"/>
                </a:lnTo>
                <a:lnTo>
                  <a:pt x="129" y="214"/>
                </a:lnTo>
                <a:cubicBezTo>
                  <a:pt x="117" y="238"/>
                  <a:pt x="98" y="250"/>
                  <a:pt x="72" y="250"/>
                </a:cubicBezTo>
                <a:cubicBezTo>
                  <a:pt x="51" y="250"/>
                  <a:pt x="34" y="241"/>
                  <a:pt x="20" y="223"/>
                </a:cubicBezTo>
                <a:cubicBezTo>
                  <a:pt x="6" y="206"/>
                  <a:pt x="0" y="183"/>
                  <a:pt x="0" y="156"/>
                </a:cubicBezTo>
                <a:cubicBezTo>
                  <a:pt x="0" y="128"/>
                  <a:pt x="6" y="105"/>
                  <a:pt x="20" y="87"/>
                </a:cubicBezTo>
                <a:cubicBezTo>
                  <a:pt x="33" y="68"/>
                  <a:pt x="51" y="59"/>
                  <a:pt x="74" y="59"/>
                </a:cubicBezTo>
                <a:cubicBezTo>
                  <a:pt x="95" y="59"/>
                  <a:pt x="113" y="69"/>
                  <a:pt x="127" y="89"/>
                </a:cubicBezTo>
                <a:lnTo>
                  <a:pt x="127" y="0"/>
                </a:lnTo>
                <a:lnTo>
                  <a:pt x="155" y="0"/>
                </a:lnTo>
                <a:close/>
                <a:moveTo>
                  <a:pt x="127" y="134"/>
                </a:moveTo>
                <a:cubicBezTo>
                  <a:pt x="127" y="118"/>
                  <a:pt x="122" y="105"/>
                  <a:pt x="112" y="96"/>
                </a:cubicBezTo>
                <a:cubicBezTo>
                  <a:pt x="103" y="86"/>
                  <a:pt x="91" y="81"/>
                  <a:pt x="78" y="81"/>
                </a:cubicBezTo>
                <a:cubicBezTo>
                  <a:pt x="64" y="81"/>
                  <a:pt x="53" y="88"/>
                  <a:pt x="44" y="100"/>
                </a:cubicBezTo>
                <a:cubicBezTo>
                  <a:pt x="35" y="113"/>
                  <a:pt x="30" y="130"/>
                  <a:pt x="30" y="152"/>
                </a:cubicBezTo>
                <a:cubicBezTo>
                  <a:pt x="30" y="177"/>
                  <a:pt x="35" y="195"/>
                  <a:pt x="43" y="208"/>
                </a:cubicBezTo>
                <a:cubicBezTo>
                  <a:pt x="51" y="220"/>
                  <a:pt x="63" y="227"/>
                  <a:pt x="77" y="227"/>
                </a:cubicBezTo>
                <a:cubicBezTo>
                  <a:pt x="90" y="227"/>
                  <a:pt x="102" y="221"/>
                  <a:pt x="112" y="210"/>
                </a:cubicBezTo>
                <a:cubicBezTo>
                  <a:pt x="122" y="199"/>
                  <a:pt x="127" y="186"/>
                  <a:pt x="127" y="172"/>
                </a:cubicBezTo>
                <a:lnTo>
                  <a:pt x="127" y="134"/>
                </a:lnTo>
                <a:close/>
              </a:path>
            </a:pathLst>
          </a:custGeom>
          <a:solidFill>
            <a:srgbClr val="000000"/>
          </a:solidFill>
          <a:ln w="0">
            <a:solidFill>
              <a:srgbClr val="000000"/>
            </a:solidFill>
            <a:prstDash val="solid"/>
            <a:round/>
            <a:headEnd/>
            <a:tailEnd/>
          </a:ln>
        </p:spPr>
        <p:txBody>
          <a:bodyPr/>
          <a:lstStyle/>
          <a:p>
            <a:endParaRPr lang="it-IT"/>
          </a:p>
        </p:txBody>
      </p:sp>
      <p:sp>
        <p:nvSpPr>
          <p:cNvPr id="5170" name="Freeform 3177"/>
          <p:cNvSpPr>
            <a:spLocks noEditPoints="1"/>
          </p:cNvSpPr>
          <p:nvPr/>
        </p:nvSpPr>
        <p:spPr bwMode="auto">
          <a:xfrm>
            <a:off x="4573193" y="3716340"/>
            <a:ext cx="10715" cy="117475"/>
          </a:xfrm>
          <a:custGeom>
            <a:avLst/>
            <a:gdLst>
              <a:gd name="T0" fmla="*/ 2147483647 w 30"/>
              <a:gd name="T1" fmla="*/ 0 h 245"/>
              <a:gd name="T2" fmla="*/ 2147483647 w 30"/>
              <a:gd name="T3" fmla="*/ 2147483647 h 245"/>
              <a:gd name="T4" fmla="*/ 0 w 30"/>
              <a:gd name="T5" fmla="*/ 2147483647 h 245"/>
              <a:gd name="T6" fmla="*/ 0 w 30"/>
              <a:gd name="T7" fmla="*/ 0 h 245"/>
              <a:gd name="T8" fmla="*/ 2147483647 w 30"/>
              <a:gd name="T9" fmla="*/ 0 h 245"/>
              <a:gd name="T10" fmla="*/ 2147483647 w 30"/>
              <a:gd name="T11" fmla="*/ 2147483647 h 245"/>
              <a:gd name="T12" fmla="*/ 2147483647 w 30"/>
              <a:gd name="T13" fmla="*/ 2147483647 h 245"/>
              <a:gd name="T14" fmla="*/ 2147483647 w 30"/>
              <a:gd name="T15" fmla="*/ 2147483647 h 245"/>
              <a:gd name="T16" fmla="*/ 2147483647 w 30"/>
              <a:gd name="T17" fmla="*/ 2147483647 h 245"/>
              <a:gd name="T18" fmla="*/ 2147483647 w 30"/>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45"/>
              <a:gd name="T32" fmla="*/ 30 w 30"/>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45">
                <a:moveTo>
                  <a:pt x="30" y="0"/>
                </a:moveTo>
                <a:lnTo>
                  <a:pt x="30" y="32"/>
                </a:lnTo>
                <a:lnTo>
                  <a:pt x="0" y="32"/>
                </a:lnTo>
                <a:lnTo>
                  <a:pt x="0" y="0"/>
                </a:lnTo>
                <a:lnTo>
                  <a:pt x="30" y="0"/>
                </a:lnTo>
                <a:close/>
                <a:moveTo>
                  <a:pt x="30" y="64"/>
                </a:moveTo>
                <a:lnTo>
                  <a:pt x="30" y="245"/>
                </a:lnTo>
                <a:lnTo>
                  <a:pt x="1" y="245"/>
                </a:lnTo>
                <a:lnTo>
                  <a:pt x="1" y="64"/>
                </a:lnTo>
                <a:lnTo>
                  <a:pt x="30" y="64"/>
                </a:lnTo>
                <a:close/>
              </a:path>
            </a:pathLst>
          </a:custGeom>
          <a:solidFill>
            <a:srgbClr val="000000"/>
          </a:solidFill>
          <a:ln w="0">
            <a:solidFill>
              <a:srgbClr val="000000"/>
            </a:solidFill>
            <a:prstDash val="solid"/>
            <a:round/>
            <a:headEnd/>
            <a:tailEnd/>
          </a:ln>
        </p:spPr>
        <p:txBody>
          <a:bodyPr/>
          <a:lstStyle/>
          <a:p>
            <a:endParaRPr lang="it-IT"/>
          </a:p>
        </p:txBody>
      </p:sp>
      <p:sp>
        <p:nvSpPr>
          <p:cNvPr id="5171" name="Freeform 3178"/>
          <p:cNvSpPr>
            <a:spLocks/>
          </p:cNvSpPr>
          <p:nvPr/>
        </p:nvSpPr>
        <p:spPr bwMode="auto">
          <a:xfrm>
            <a:off x="4601768" y="3744913"/>
            <a:ext cx="48815" cy="88900"/>
          </a:xfrm>
          <a:custGeom>
            <a:avLst/>
            <a:gdLst>
              <a:gd name="T0" fmla="*/ 2147483647 w 143"/>
              <a:gd name="T1" fmla="*/ 2147483647 h 186"/>
              <a:gd name="T2" fmla="*/ 2147483647 w 143"/>
              <a:gd name="T3" fmla="*/ 2147483647 h 186"/>
              <a:gd name="T4" fmla="*/ 2147483647 w 143"/>
              <a:gd name="T5" fmla="*/ 2147483647 h 186"/>
              <a:gd name="T6" fmla="*/ 2147483647 w 143"/>
              <a:gd name="T7" fmla="*/ 2147483647 h 186"/>
              <a:gd name="T8" fmla="*/ 2147483647 w 143"/>
              <a:gd name="T9" fmla="*/ 2147483647 h 186"/>
              <a:gd name="T10" fmla="*/ 2147483647 w 143"/>
              <a:gd name="T11" fmla="*/ 2147483647 h 186"/>
              <a:gd name="T12" fmla="*/ 2147483647 w 143"/>
              <a:gd name="T13" fmla="*/ 2147483647 h 186"/>
              <a:gd name="T14" fmla="*/ 2147483647 w 143"/>
              <a:gd name="T15" fmla="*/ 2147483647 h 186"/>
              <a:gd name="T16" fmla="*/ 0 w 143"/>
              <a:gd name="T17" fmla="*/ 2147483647 h 186"/>
              <a:gd name="T18" fmla="*/ 0 w 143"/>
              <a:gd name="T19" fmla="*/ 2147483647 h 186"/>
              <a:gd name="T20" fmla="*/ 2147483647 w 143"/>
              <a:gd name="T21" fmla="*/ 2147483647 h 186"/>
              <a:gd name="T22" fmla="*/ 2147483647 w 143"/>
              <a:gd name="T23" fmla="*/ 2147483647 h 186"/>
              <a:gd name="T24" fmla="*/ 2147483647 w 143"/>
              <a:gd name="T25" fmla="*/ 0 h 186"/>
              <a:gd name="T26" fmla="*/ 2147483647 w 143"/>
              <a:gd name="T27" fmla="*/ 2147483647 h 186"/>
              <a:gd name="T28" fmla="*/ 2147483647 w 143"/>
              <a:gd name="T29" fmla="*/ 2147483647 h 186"/>
              <a:gd name="T30" fmla="*/ 2147483647 w 143"/>
              <a:gd name="T31" fmla="*/ 2147483647 h 186"/>
              <a:gd name="T32" fmla="*/ 2147483647 w 143"/>
              <a:gd name="T33" fmla="*/ 2147483647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86"/>
              <a:gd name="T53" fmla="*/ 143 w 143"/>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86">
                <a:moveTo>
                  <a:pt x="143" y="186"/>
                </a:moveTo>
                <a:lnTo>
                  <a:pt x="116" y="186"/>
                </a:lnTo>
                <a:lnTo>
                  <a:pt x="116" y="70"/>
                </a:lnTo>
                <a:cubicBezTo>
                  <a:pt x="116" y="53"/>
                  <a:pt x="113" y="41"/>
                  <a:pt x="105" y="34"/>
                </a:cubicBezTo>
                <a:cubicBezTo>
                  <a:pt x="98" y="28"/>
                  <a:pt x="89" y="24"/>
                  <a:pt x="79" y="24"/>
                </a:cubicBezTo>
                <a:cubicBezTo>
                  <a:pt x="64" y="24"/>
                  <a:pt x="52" y="30"/>
                  <a:pt x="43" y="41"/>
                </a:cubicBezTo>
                <a:cubicBezTo>
                  <a:pt x="33" y="53"/>
                  <a:pt x="28" y="68"/>
                  <a:pt x="28" y="87"/>
                </a:cubicBezTo>
                <a:lnTo>
                  <a:pt x="28" y="186"/>
                </a:lnTo>
                <a:lnTo>
                  <a:pt x="0" y="186"/>
                </a:lnTo>
                <a:lnTo>
                  <a:pt x="0" y="5"/>
                </a:lnTo>
                <a:lnTo>
                  <a:pt x="26" y="5"/>
                </a:lnTo>
                <a:lnTo>
                  <a:pt x="26" y="38"/>
                </a:lnTo>
                <a:cubicBezTo>
                  <a:pt x="41" y="13"/>
                  <a:pt x="60" y="0"/>
                  <a:pt x="83" y="0"/>
                </a:cubicBezTo>
                <a:cubicBezTo>
                  <a:pt x="97" y="0"/>
                  <a:pt x="108" y="4"/>
                  <a:pt x="118" y="11"/>
                </a:cubicBezTo>
                <a:cubicBezTo>
                  <a:pt x="127" y="18"/>
                  <a:pt x="134" y="25"/>
                  <a:pt x="137" y="34"/>
                </a:cubicBezTo>
                <a:cubicBezTo>
                  <a:pt x="141" y="43"/>
                  <a:pt x="143" y="59"/>
                  <a:pt x="143" y="81"/>
                </a:cubicBezTo>
                <a:lnTo>
                  <a:pt x="143" y="186"/>
                </a:lnTo>
                <a:close/>
              </a:path>
            </a:pathLst>
          </a:custGeom>
          <a:solidFill>
            <a:srgbClr val="000000"/>
          </a:solidFill>
          <a:ln w="0">
            <a:solidFill>
              <a:srgbClr val="000000"/>
            </a:solidFill>
            <a:prstDash val="solid"/>
            <a:round/>
            <a:headEnd/>
            <a:tailEnd/>
          </a:ln>
        </p:spPr>
        <p:txBody>
          <a:bodyPr/>
          <a:lstStyle/>
          <a:p>
            <a:endParaRPr lang="it-IT"/>
          </a:p>
        </p:txBody>
      </p:sp>
      <p:sp>
        <p:nvSpPr>
          <p:cNvPr id="5172" name="Freeform 3179"/>
          <p:cNvSpPr>
            <a:spLocks noEditPoints="1"/>
          </p:cNvSpPr>
          <p:nvPr/>
        </p:nvSpPr>
        <p:spPr bwMode="auto">
          <a:xfrm>
            <a:off x="4663680" y="3744916"/>
            <a:ext cx="53578" cy="92075"/>
          </a:xfrm>
          <a:custGeom>
            <a:avLst/>
            <a:gdLst>
              <a:gd name="T0" fmla="*/ 2147483647 w 158"/>
              <a:gd name="T1" fmla="*/ 2147483647 h 191"/>
              <a:gd name="T2" fmla="*/ 2147483647 w 158"/>
              <a:gd name="T3" fmla="*/ 2147483647 h 191"/>
              <a:gd name="T4" fmla="*/ 2147483647 w 158"/>
              <a:gd name="T5" fmla="*/ 2147483647 h 191"/>
              <a:gd name="T6" fmla="*/ 2147483647 w 158"/>
              <a:gd name="T7" fmla="*/ 2147483647 h 191"/>
              <a:gd name="T8" fmla="*/ 2147483647 w 158"/>
              <a:gd name="T9" fmla="*/ 2147483647 h 191"/>
              <a:gd name="T10" fmla="*/ 0 w 158"/>
              <a:gd name="T11" fmla="*/ 2147483647 h 191"/>
              <a:gd name="T12" fmla="*/ 2147483647 w 158"/>
              <a:gd name="T13" fmla="*/ 2147483647 h 191"/>
              <a:gd name="T14" fmla="*/ 2147483647 w 158"/>
              <a:gd name="T15" fmla="*/ 2147483647 h 191"/>
              <a:gd name="T16" fmla="*/ 2147483647 w 158"/>
              <a:gd name="T17" fmla="*/ 2147483647 h 191"/>
              <a:gd name="T18" fmla="*/ 2147483647 w 158"/>
              <a:gd name="T19" fmla="*/ 2147483647 h 191"/>
              <a:gd name="T20" fmla="*/ 2147483647 w 158"/>
              <a:gd name="T21" fmla="*/ 2147483647 h 191"/>
              <a:gd name="T22" fmla="*/ 2147483647 w 158"/>
              <a:gd name="T23" fmla="*/ 2147483647 h 191"/>
              <a:gd name="T24" fmla="*/ 2147483647 w 158"/>
              <a:gd name="T25" fmla="*/ 2147483647 h 191"/>
              <a:gd name="T26" fmla="*/ 2147483647 w 158"/>
              <a:gd name="T27" fmla="*/ 2147483647 h 191"/>
              <a:gd name="T28" fmla="*/ 2147483647 w 158"/>
              <a:gd name="T29" fmla="*/ 0 h 191"/>
              <a:gd name="T30" fmla="*/ 2147483647 w 158"/>
              <a:gd name="T31" fmla="*/ 2147483647 h 191"/>
              <a:gd name="T32" fmla="*/ 2147483647 w 158"/>
              <a:gd name="T33" fmla="*/ 2147483647 h 191"/>
              <a:gd name="T34" fmla="*/ 2147483647 w 158"/>
              <a:gd name="T35" fmla="*/ 2147483647 h 191"/>
              <a:gd name="T36" fmla="*/ 2147483647 w 158"/>
              <a:gd name="T37" fmla="*/ 2147483647 h 191"/>
              <a:gd name="T38" fmla="*/ 2147483647 w 158"/>
              <a:gd name="T39" fmla="*/ 2147483647 h 191"/>
              <a:gd name="T40" fmla="*/ 2147483647 w 158"/>
              <a:gd name="T41" fmla="*/ 2147483647 h 191"/>
              <a:gd name="T42" fmla="*/ 2147483647 w 158"/>
              <a:gd name="T43" fmla="*/ 2147483647 h 191"/>
              <a:gd name="T44" fmla="*/ 2147483647 w 158"/>
              <a:gd name="T45" fmla="*/ 2147483647 h 191"/>
              <a:gd name="T46" fmla="*/ 2147483647 w 158"/>
              <a:gd name="T47" fmla="*/ 2147483647 h 191"/>
              <a:gd name="T48" fmla="*/ 2147483647 w 158"/>
              <a:gd name="T49" fmla="*/ 2147483647 h 191"/>
              <a:gd name="T50" fmla="*/ 2147483647 w 158"/>
              <a:gd name="T51" fmla="*/ 2147483647 h 191"/>
              <a:gd name="T52" fmla="*/ 2147483647 w 158"/>
              <a:gd name="T53" fmla="*/ 2147483647 h 191"/>
              <a:gd name="T54" fmla="*/ 2147483647 w 158"/>
              <a:gd name="T55" fmla="*/ 214748364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91"/>
              <a:gd name="T86" fmla="*/ 158 w 158"/>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91">
                <a:moveTo>
                  <a:pt x="158" y="186"/>
                </a:moveTo>
                <a:lnTo>
                  <a:pt x="130" y="186"/>
                </a:lnTo>
                <a:cubicBezTo>
                  <a:pt x="129" y="180"/>
                  <a:pt x="128" y="169"/>
                  <a:pt x="127" y="153"/>
                </a:cubicBezTo>
                <a:cubicBezTo>
                  <a:pt x="114" y="178"/>
                  <a:pt x="93" y="191"/>
                  <a:pt x="63" y="191"/>
                </a:cubicBezTo>
                <a:cubicBezTo>
                  <a:pt x="43" y="191"/>
                  <a:pt x="27" y="185"/>
                  <a:pt x="17" y="175"/>
                </a:cubicBezTo>
                <a:cubicBezTo>
                  <a:pt x="6" y="164"/>
                  <a:pt x="0" y="151"/>
                  <a:pt x="0" y="136"/>
                </a:cubicBezTo>
                <a:cubicBezTo>
                  <a:pt x="0" y="118"/>
                  <a:pt x="8" y="103"/>
                  <a:pt x="24" y="91"/>
                </a:cubicBezTo>
                <a:cubicBezTo>
                  <a:pt x="39" y="79"/>
                  <a:pt x="65" y="73"/>
                  <a:pt x="103" y="73"/>
                </a:cubicBezTo>
                <a:cubicBezTo>
                  <a:pt x="108" y="73"/>
                  <a:pt x="116" y="74"/>
                  <a:pt x="127" y="74"/>
                </a:cubicBezTo>
                <a:cubicBezTo>
                  <a:pt x="127" y="60"/>
                  <a:pt x="126" y="49"/>
                  <a:pt x="123" y="43"/>
                </a:cubicBezTo>
                <a:cubicBezTo>
                  <a:pt x="121" y="37"/>
                  <a:pt x="116" y="31"/>
                  <a:pt x="109" y="28"/>
                </a:cubicBezTo>
                <a:cubicBezTo>
                  <a:pt x="102" y="24"/>
                  <a:pt x="93" y="22"/>
                  <a:pt x="81" y="22"/>
                </a:cubicBezTo>
                <a:cubicBezTo>
                  <a:pt x="52" y="22"/>
                  <a:pt x="36" y="33"/>
                  <a:pt x="31" y="55"/>
                </a:cubicBezTo>
                <a:lnTo>
                  <a:pt x="5" y="50"/>
                </a:lnTo>
                <a:cubicBezTo>
                  <a:pt x="12" y="17"/>
                  <a:pt x="38" y="0"/>
                  <a:pt x="85" y="0"/>
                </a:cubicBezTo>
                <a:cubicBezTo>
                  <a:pt x="110" y="0"/>
                  <a:pt x="128" y="6"/>
                  <a:pt x="138" y="17"/>
                </a:cubicBezTo>
                <a:cubicBezTo>
                  <a:pt x="149" y="28"/>
                  <a:pt x="154" y="47"/>
                  <a:pt x="154" y="74"/>
                </a:cubicBezTo>
                <a:lnTo>
                  <a:pt x="154" y="151"/>
                </a:lnTo>
                <a:cubicBezTo>
                  <a:pt x="154" y="164"/>
                  <a:pt x="155" y="175"/>
                  <a:pt x="158" y="186"/>
                </a:cubicBezTo>
                <a:close/>
                <a:moveTo>
                  <a:pt x="127" y="96"/>
                </a:moveTo>
                <a:cubicBezTo>
                  <a:pt x="115" y="95"/>
                  <a:pt x="107" y="94"/>
                  <a:pt x="101" y="94"/>
                </a:cubicBezTo>
                <a:cubicBezTo>
                  <a:pt x="78" y="94"/>
                  <a:pt x="61" y="98"/>
                  <a:pt x="49" y="105"/>
                </a:cubicBezTo>
                <a:cubicBezTo>
                  <a:pt x="36" y="113"/>
                  <a:pt x="30" y="123"/>
                  <a:pt x="30" y="137"/>
                </a:cubicBezTo>
                <a:cubicBezTo>
                  <a:pt x="30" y="146"/>
                  <a:pt x="34" y="154"/>
                  <a:pt x="40" y="160"/>
                </a:cubicBezTo>
                <a:cubicBezTo>
                  <a:pt x="47" y="166"/>
                  <a:pt x="56" y="169"/>
                  <a:pt x="69" y="169"/>
                </a:cubicBezTo>
                <a:cubicBezTo>
                  <a:pt x="86" y="169"/>
                  <a:pt x="100" y="163"/>
                  <a:pt x="111" y="151"/>
                </a:cubicBezTo>
                <a:cubicBezTo>
                  <a:pt x="122" y="138"/>
                  <a:pt x="127" y="124"/>
                  <a:pt x="127" y="107"/>
                </a:cubicBezTo>
                <a:cubicBezTo>
                  <a:pt x="127" y="104"/>
                  <a:pt x="127" y="100"/>
                  <a:pt x="127" y="96"/>
                </a:cubicBezTo>
                <a:close/>
              </a:path>
            </a:pathLst>
          </a:custGeom>
          <a:solidFill>
            <a:srgbClr val="000000"/>
          </a:solidFill>
          <a:ln w="0">
            <a:solidFill>
              <a:srgbClr val="000000"/>
            </a:solidFill>
            <a:prstDash val="solid"/>
            <a:round/>
            <a:headEnd/>
            <a:tailEnd/>
          </a:ln>
        </p:spPr>
        <p:txBody>
          <a:bodyPr/>
          <a:lstStyle/>
          <a:p>
            <a:endParaRPr lang="it-IT"/>
          </a:p>
        </p:txBody>
      </p:sp>
      <p:sp>
        <p:nvSpPr>
          <p:cNvPr id="5173" name="Freeform 3180"/>
          <p:cNvSpPr>
            <a:spLocks/>
          </p:cNvSpPr>
          <p:nvPr/>
        </p:nvSpPr>
        <p:spPr bwMode="auto">
          <a:xfrm>
            <a:off x="4735118" y="3744913"/>
            <a:ext cx="82153" cy="88900"/>
          </a:xfrm>
          <a:custGeom>
            <a:avLst/>
            <a:gdLst>
              <a:gd name="T0" fmla="*/ 2147483647 w 243"/>
              <a:gd name="T1" fmla="*/ 2147483647 h 186"/>
              <a:gd name="T2" fmla="*/ 2147483647 w 243"/>
              <a:gd name="T3" fmla="*/ 2147483647 h 186"/>
              <a:gd name="T4" fmla="*/ 2147483647 w 243"/>
              <a:gd name="T5" fmla="*/ 2147483647 h 186"/>
              <a:gd name="T6" fmla="*/ 2147483647 w 243"/>
              <a:gd name="T7" fmla="*/ 2147483647 h 186"/>
              <a:gd name="T8" fmla="*/ 2147483647 w 243"/>
              <a:gd name="T9" fmla="*/ 2147483647 h 186"/>
              <a:gd name="T10" fmla="*/ 2147483647 w 243"/>
              <a:gd name="T11" fmla="*/ 2147483647 h 186"/>
              <a:gd name="T12" fmla="*/ 2147483647 w 243"/>
              <a:gd name="T13" fmla="*/ 2147483647 h 186"/>
              <a:gd name="T14" fmla="*/ 2147483647 w 243"/>
              <a:gd name="T15" fmla="*/ 2147483647 h 186"/>
              <a:gd name="T16" fmla="*/ 2147483647 w 243"/>
              <a:gd name="T17" fmla="*/ 2147483647 h 186"/>
              <a:gd name="T18" fmla="*/ 2147483647 w 243"/>
              <a:gd name="T19" fmla="*/ 2147483647 h 186"/>
              <a:gd name="T20" fmla="*/ 2147483647 w 243"/>
              <a:gd name="T21" fmla="*/ 2147483647 h 186"/>
              <a:gd name="T22" fmla="*/ 2147483647 w 243"/>
              <a:gd name="T23" fmla="*/ 2147483647 h 186"/>
              <a:gd name="T24" fmla="*/ 2147483647 w 243"/>
              <a:gd name="T25" fmla="*/ 2147483647 h 186"/>
              <a:gd name="T26" fmla="*/ 2147483647 w 243"/>
              <a:gd name="T27" fmla="*/ 2147483647 h 186"/>
              <a:gd name="T28" fmla="*/ 2147483647 w 243"/>
              <a:gd name="T29" fmla="*/ 2147483647 h 186"/>
              <a:gd name="T30" fmla="*/ 2147483647 w 243"/>
              <a:gd name="T31" fmla="*/ 2147483647 h 186"/>
              <a:gd name="T32" fmla="*/ 0 w 243"/>
              <a:gd name="T33" fmla="*/ 2147483647 h 186"/>
              <a:gd name="T34" fmla="*/ 0 w 243"/>
              <a:gd name="T35" fmla="*/ 2147483647 h 186"/>
              <a:gd name="T36" fmla="*/ 2147483647 w 243"/>
              <a:gd name="T37" fmla="*/ 2147483647 h 186"/>
              <a:gd name="T38" fmla="*/ 2147483647 w 243"/>
              <a:gd name="T39" fmla="*/ 2147483647 h 186"/>
              <a:gd name="T40" fmla="*/ 2147483647 w 243"/>
              <a:gd name="T41" fmla="*/ 0 h 186"/>
              <a:gd name="T42" fmla="*/ 2147483647 w 243"/>
              <a:gd name="T43" fmla="*/ 2147483647 h 186"/>
              <a:gd name="T44" fmla="*/ 2147483647 w 243"/>
              <a:gd name="T45" fmla="*/ 2147483647 h 186"/>
              <a:gd name="T46" fmla="*/ 2147483647 w 243"/>
              <a:gd name="T47" fmla="*/ 0 h 186"/>
              <a:gd name="T48" fmla="*/ 2147483647 w 243"/>
              <a:gd name="T49" fmla="*/ 2147483647 h 186"/>
              <a:gd name="T50" fmla="*/ 2147483647 w 243"/>
              <a:gd name="T51" fmla="*/ 2147483647 h 186"/>
              <a:gd name="T52" fmla="*/ 2147483647 w 243"/>
              <a:gd name="T53" fmla="*/ 2147483647 h 186"/>
              <a:gd name="T54" fmla="*/ 2147483647 w 243"/>
              <a:gd name="T55" fmla="*/ 2147483647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3"/>
              <a:gd name="T85" fmla="*/ 0 h 186"/>
              <a:gd name="T86" fmla="*/ 243 w 243"/>
              <a:gd name="T87" fmla="*/ 186 h 1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3" h="186">
                <a:moveTo>
                  <a:pt x="243" y="186"/>
                </a:moveTo>
                <a:lnTo>
                  <a:pt x="215" y="186"/>
                </a:lnTo>
                <a:lnTo>
                  <a:pt x="215" y="74"/>
                </a:lnTo>
                <a:cubicBezTo>
                  <a:pt x="215" y="62"/>
                  <a:pt x="215" y="53"/>
                  <a:pt x="213" y="47"/>
                </a:cubicBezTo>
                <a:cubicBezTo>
                  <a:pt x="211" y="42"/>
                  <a:pt x="207" y="36"/>
                  <a:pt x="201" y="32"/>
                </a:cubicBezTo>
                <a:cubicBezTo>
                  <a:pt x="195" y="27"/>
                  <a:pt x="188" y="24"/>
                  <a:pt x="180" y="24"/>
                </a:cubicBezTo>
                <a:cubicBezTo>
                  <a:pt x="169" y="24"/>
                  <a:pt x="159" y="29"/>
                  <a:pt x="149" y="39"/>
                </a:cubicBezTo>
                <a:cubicBezTo>
                  <a:pt x="139" y="49"/>
                  <a:pt x="134" y="64"/>
                  <a:pt x="134" y="84"/>
                </a:cubicBezTo>
                <a:lnTo>
                  <a:pt x="134" y="186"/>
                </a:lnTo>
                <a:lnTo>
                  <a:pt x="107" y="186"/>
                </a:lnTo>
                <a:lnTo>
                  <a:pt x="107" y="67"/>
                </a:lnTo>
                <a:cubicBezTo>
                  <a:pt x="107" y="51"/>
                  <a:pt x="103" y="40"/>
                  <a:pt x="96" y="33"/>
                </a:cubicBezTo>
                <a:cubicBezTo>
                  <a:pt x="88" y="27"/>
                  <a:pt x="80" y="23"/>
                  <a:pt x="72" y="23"/>
                </a:cubicBezTo>
                <a:cubicBezTo>
                  <a:pt x="60" y="23"/>
                  <a:pt x="49" y="28"/>
                  <a:pt x="40" y="39"/>
                </a:cubicBezTo>
                <a:cubicBezTo>
                  <a:pt x="32" y="49"/>
                  <a:pt x="27" y="62"/>
                  <a:pt x="27" y="78"/>
                </a:cubicBezTo>
                <a:lnTo>
                  <a:pt x="27" y="186"/>
                </a:lnTo>
                <a:lnTo>
                  <a:pt x="0" y="186"/>
                </a:lnTo>
                <a:lnTo>
                  <a:pt x="0" y="5"/>
                </a:lnTo>
                <a:lnTo>
                  <a:pt x="25" y="5"/>
                </a:lnTo>
                <a:lnTo>
                  <a:pt x="25" y="40"/>
                </a:lnTo>
                <a:cubicBezTo>
                  <a:pt x="38" y="13"/>
                  <a:pt x="57" y="0"/>
                  <a:pt x="80" y="0"/>
                </a:cubicBezTo>
                <a:cubicBezTo>
                  <a:pt x="93" y="0"/>
                  <a:pt x="104" y="4"/>
                  <a:pt x="113" y="13"/>
                </a:cubicBezTo>
                <a:cubicBezTo>
                  <a:pt x="122" y="21"/>
                  <a:pt x="128" y="31"/>
                  <a:pt x="131" y="43"/>
                </a:cubicBezTo>
                <a:cubicBezTo>
                  <a:pt x="143" y="15"/>
                  <a:pt x="162" y="0"/>
                  <a:pt x="188" y="0"/>
                </a:cubicBezTo>
                <a:cubicBezTo>
                  <a:pt x="200" y="0"/>
                  <a:pt x="211" y="4"/>
                  <a:pt x="220" y="11"/>
                </a:cubicBezTo>
                <a:cubicBezTo>
                  <a:pt x="230" y="18"/>
                  <a:pt x="236" y="26"/>
                  <a:pt x="239" y="35"/>
                </a:cubicBezTo>
                <a:cubicBezTo>
                  <a:pt x="241" y="44"/>
                  <a:pt x="243" y="57"/>
                  <a:pt x="243" y="74"/>
                </a:cubicBezTo>
                <a:lnTo>
                  <a:pt x="243" y="186"/>
                </a:lnTo>
                <a:close/>
              </a:path>
            </a:pathLst>
          </a:custGeom>
          <a:solidFill>
            <a:srgbClr val="000000"/>
          </a:solidFill>
          <a:ln w="0">
            <a:solidFill>
              <a:srgbClr val="000000"/>
            </a:solidFill>
            <a:prstDash val="solid"/>
            <a:round/>
            <a:headEnd/>
            <a:tailEnd/>
          </a:ln>
        </p:spPr>
        <p:txBody>
          <a:bodyPr/>
          <a:lstStyle/>
          <a:p>
            <a:endParaRPr lang="it-IT"/>
          </a:p>
        </p:txBody>
      </p:sp>
      <p:sp>
        <p:nvSpPr>
          <p:cNvPr id="5174" name="Freeform 3181"/>
          <p:cNvSpPr>
            <a:spLocks noEditPoints="1"/>
          </p:cNvSpPr>
          <p:nvPr/>
        </p:nvSpPr>
        <p:spPr bwMode="auto">
          <a:xfrm>
            <a:off x="4831558" y="3744916"/>
            <a:ext cx="54769" cy="92075"/>
          </a:xfrm>
          <a:custGeom>
            <a:avLst/>
            <a:gdLst>
              <a:gd name="T0" fmla="*/ 2147483647 w 163"/>
              <a:gd name="T1" fmla="*/ 2147483647 h 191"/>
              <a:gd name="T2" fmla="*/ 2147483647 w 163"/>
              <a:gd name="T3" fmla="*/ 2147483647 h 191"/>
              <a:gd name="T4" fmla="*/ 2147483647 w 163"/>
              <a:gd name="T5" fmla="*/ 2147483647 h 191"/>
              <a:gd name="T6" fmla="*/ 2147483647 w 163"/>
              <a:gd name="T7" fmla="*/ 2147483647 h 191"/>
              <a:gd name="T8" fmla="*/ 2147483647 w 163"/>
              <a:gd name="T9" fmla="*/ 2147483647 h 191"/>
              <a:gd name="T10" fmla="*/ 0 w 163"/>
              <a:gd name="T11" fmla="*/ 2147483647 h 191"/>
              <a:gd name="T12" fmla="*/ 2147483647 w 163"/>
              <a:gd name="T13" fmla="*/ 2147483647 h 191"/>
              <a:gd name="T14" fmla="*/ 2147483647 w 163"/>
              <a:gd name="T15" fmla="*/ 0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2147483647 w 163"/>
              <a:gd name="T37" fmla="*/ 2147483647 h 191"/>
              <a:gd name="T38" fmla="*/ 2147483647 w 163"/>
              <a:gd name="T39" fmla="*/ 2147483647 h 191"/>
              <a:gd name="T40" fmla="*/ 2147483647 w 163"/>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91"/>
              <a:gd name="T65" fmla="*/ 163 w 163"/>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91">
                <a:moveTo>
                  <a:pt x="134" y="132"/>
                </a:moveTo>
                <a:lnTo>
                  <a:pt x="160" y="137"/>
                </a:lnTo>
                <a:cubicBezTo>
                  <a:pt x="155" y="153"/>
                  <a:pt x="146" y="166"/>
                  <a:pt x="132" y="176"/>
                </a:cubicBezTo>
                <a:cubicBezTo>
                  <a:pt x="118" y="186"/>
                  <a:pt x="102" y="191"/>
                  <a:pt x="83" y="191"/>
                </a:cubicBezTo>
                <a:cubicBezTo>
                  <a:pt x="58" y="191"/>
                  <a:pt x="38" y="182"/>
                  <a:pt x="23" y="165"/>
                </a:cubicBezTo>
                <a:cubicBezTo>
                  <a:pt x="8" y="147"/>
                  <a:pt x="0" y="125"/>
                  <a:pt x="0" y="96"/>
                </a:cubicBezTo>
                <a:cubicBezTo>
                  <a:pt x="0" y="68"/>
                  <a:pt x="8" y="44"/>
                  <a:pt x="24" y="27"/>
                </a:cubicBezTo>
                <a:cubicBezTo>
                  <a:pt x="40" y="9"/>
                  <a:pt x="60" y="0"/>
                  <a:pt x="84" y="0"/>
                </a:cubicBezTo>
                <a:cubicBezTo>
                  <a:pt x="107" y="0"/>
                  <a:pt x="126" y="8"/>
                  <a:pt x="141" y="25"/>
                </a:cubicBezTo>
                <a:cubicBezTo>
                  <a:pt x="155" y="41"/>
                  <a:pt x="162" y="65"/>
                  <a:pt x="163" y="98"/>
                </a:cubicBezTo>
                <a:lnTo>
                  <a:pt x="31" y="98"/>
                </a:lnTo>
                <a:cubicBezTo>
                  <a:pt x="31" y="125"/>
                  <a:pt x="37" y="144"/>
                  <a:pt x="49" y="153"/>
                </a:cubicBezTo>
                <a:cubicBezTo>
                  <a:pt x="60" y="163"/>
                  <a:pt x="72" y="168"/>
                  <a:pt x="85" y="168"/>
                </a:cubicBezTo>
                <a:cubicBezTo>
                  <a:pt x="108" y="168"/>
                  <a:pt x="124" y="156"/>
                  <a:pt x="134" y="132"/>
                </a:cubicBezTo>
                <a:close/>
                <a:moveTo>
                  <a:pt x="132" y="77"/>
                </a:moveTo>
                <a:cubicBezTo>
                  <a:pt x="132" y="67"/>
                  <a:pt x="130" y="58"/>
                  <a:pt x="127" y="50"/>
                </a:cubicBezTo>
                <a:cubicBezTo>
                  <a:pt x="124" y="42"/>
                  <a:pt x="119" y="35"/>
                  <a:pt x="111" y="30"/>
                </a:cubicBezTo>
                <a:cubicBezTo>
                  <a:pt x="104" y="24"/>
                  <a:pt x="95" y="22"/>
                  <a:pt x="85" y="22"/>
                </a:cubicBezTo>
                <a:cubicBezTo>
                  <a:pt x="71" y="22"/>
                  <a:pt x="59" y="27"/>
                  <a:pt x="49" y="37"/>
                </a:cubicBezTo>
                <a:cubicBezTo>
                  <a:pt x="39" y="47"/>
                  <a:pt x="34" y="60"/>
                  <a:pt x="33"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175" name="Freeform 3182"/>
          <p:cNvSpPr>
            <a:spLocks/>
          </p:cNvSpPr>
          <p:nvPr/>
        </p:nvSpPr>
        <p:spPr bwMode="auto">
          <a:xfrm>
            <a:off x="4900613" y="3744913"/>
            <a:ext cx="48816" cy="88900"/>
          </a:xfrm>
          <a:custGeom>
            <a:avLst/>
            <a:gdLst>
              <a:gd name="T0" fmla="*/ 2147483647 w 143"/>
              <a:gd name="T1" fmla="*/ 2147483647 h 186"/>
              <a:gd name="T2" fmla="*/ 2147483647 w 143"/>
              <a:gd name="T3" fmla="*/ 2147483647 h 186"/>
              <a:gd name="T4" fmla="*/ 2147483647 w 143"/>
              <a:gd name="T5" fmla="*/ 2147483647 h 186"/>
              <a:gd name="T6" fmla="*/ 2147483647 w 143"/>
              <a:gd name="T7" fmla="*/ 2147483647 h 186"/>
              <a:gd name="T8" fmla="*/ 2147483647 w 143"/>
              <a:gd name="T9" fmla="*/ 2147483647 h 186"/>
              <a:gd name="T10" fmla="*/ 2147483647 w 143"/>
              <a:gd name="T11" fmla="*/ 2147483647 h 186"/>
              <a:gd name="T12" fmla="*/ 2147483647 w 143"/>
              <a:gd name="T13" fmla="*/ 2147483647 h 186"/>
              <a:gd name="T14" fmla="*/ 2147483647 w 143"/>
              <a:gd name="T15" fmla="*/ 2147483647 h 186"/>
              <a:gd name="T16" fmla="*/ 0 w 143"/>
              <a:gd name="T17" fmla="*/ 2147483647 h 186"/>
              <a:gd name="T18" fmla="*/ 0 w 143"/>
              <a:gd name="T19" fmla="*/ 2147483647 h 186"/>
              <a:gd name="T20" fmla="*/ 2147483647 w 143"/>
              <a:gd name="T21" fmla="*/ 2147483647 h 186"/>
              <a:gd name="T22" fmla="*/ 2147483647 w 143"/>
              <a:gd name="T23" fmla="*/ 2147483647 h 186"/>
              <a:gd name="T24" fmla="*/ 2147483647 w 143"/>
              <a:gd name="T25" fmla="*/ 0 h 186"/>
              <a:gd name="T26" fmla="*/ 2147483647 w 143"/>
              <a:gd name="T27" fmla="*/ 2147483647 h 186"/>
              <a:gd name="T28" fmla="*/ 2147483647 w 143"/>
              <a:gd name="T29" fmla="*/ 2147483647 h 186"/>
              <a:gd name="T30" fmla="*/ 2147483647 w 143"/>
              <a:gd name="T31" fmla="*/ 2147483647 h 186"/>
              <a:gd name="T32" fmla="*/ 2147483647 w 143"/>
              <a:gd name="T33" fmla="*/ 2147483647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86"/>
              <a:gd name="T53" fmla="*/ 143 w 143"/>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86">
                <a:moveTo>
                  <a:pt x="143" y="186"/>
                </a:moveTo>
                <a:lnTo>
                  <a:pt x="117" y="186"/>
                </a:lnTo>
                <a:lnTo>
                  <a:pt x="117" y="70"/>
                </a:lnTo>
                <a:cubicBezTo>
                  <a:pt x="117" y="53"/>
                  <a:pt x="113" y="41"/>
                  <a:pt x="106" y="34"/>
                </a:cubicBezTo>
                <a:cubicBezTo>
                  <a:pt x="99" y="28"/>
                  <a:pt x="90" y="24"/>
                  <a:pt x="79" y="24"/>
                </a:cubicBezTo>
                <a:cubicBezTo>
                  <a:pt x="65" y="24"/>
                  <a:pt x="53" y="30"/>
                  <a:pt x="43" y="41"/>
                </a:cubicBezTo>
                <a:cubicBezTo>
                  <a:pt x="33" y="53"/>
                  <a:pt x="29" y="68"/>
                  <a:pt x="29" y="87"/>
                </a:cubicBezTo>
                <a:lnTo>
                  <a:pt x="29" y="186"/>
                </a:lnTo>
                <a:lnTo>
                  <a:pt x="0" y="186"/>
                </a:lnTo>
                <a:lnTo>
                  <a:pt x="0" y="5"/>
                </a:lnTo>
                <a:lnTo>
                  <a:pt x="27" y="5"/>
                </a:lnTo>
                <a:lnTo>
                  <a:pt x="27" y="38"/>
                </a:lnTo>
                <a:cubicBezTo>
                  <a:pt x="41" y="13"/>
                  <a:pt x="60" y="0"/>
                  <a:pt x="84" y="0"/>
                </a:cubicBezTo>
                <a:cubicBezTo>
                  <a:pt x="97" y="0"/>
                  <a:pt x="109" y="4"/>
                  <a:pt x="118" y="11"/>
                </a:cubicBezTo>
                <a:cubicBezTo>
                  <a:pt x="128" y="18"/>
                  <a:pt x="134" y="25"/>
                  <a:pt x="138" y="34"/>
                </a:cubicBezTo>
                <a:cubicBezTo>
                  <a:pt x="141" y="43"/>
                  <a:pt x="143" y="59"/>
                  <a:pt x="143" y="81"/>
                </a:cubicBezTo>
                <a:lnTo>
                  <a:pt x="143" y="186"/>
                </a:lnTo>
                <a:close/>
              </a:path>
            </a:pathLst>
          </a:custGeom>
          <a:solidFill>
            <a:srgbClr val="000000"/>
          </a:solidFill>
          <a:ln w="0">
            <a:solidFill>
              <a:srgbClr val="000000"/>
            </a:solidFill>
            <a:prstDash val="solid"/>
            <a:round/>
            <a:headEnd/>
            <a:tailEnd/>
          </a:ln>
        </p:spPr>
        <p:txBody>
          <a:bodyPr/>
          <a:lstStyle/>
          <a:p>
            <a:endParaRPr lang="it-IT"/>
          </a:p>
        </p:txBody>
      </p:sp>
      <p:sp>
        <p:nvSpPr>
          <p:cNvPr id="5176" name="Freeform 3183"/>
          <p:cNvSpPr>
            <a:spLocks/>
          </p:cNvSpPr>
          <p:nvPr/>
        </p:nvSpPr>
        <p:spPr bwMode="auto">
          <a:xfrm>
            <a:off x="4958955" y="3724278"/>
            <a:ext cx="36909" cy="112713"/>
          </a:xfrm>
          <a:custGeom>
            <a:avLst/>
            <a:gdLst>
              <a:gd name="T0" fmla="*/ 2147483647 w 111"/>
              <a:gd name="T1" fmla="*/ 2147483647 h 234"/>
              <a:gd name="T2" fmla="*/ 2147483647 w 111"/>
              <a:gd name="T3" fmla="*/ 2147483647 h 234"/>
              <a:gd name="T4" fmla="*/ 2147483647 w 111"/>
              <a:gd name="T5" fmla="*/ 2147483647 h 234"/>
              <a:gd name="T6" fmla="*/ 2147483647 w 111"/>
              <a:gd name="T7" fmla="*/ 2147483647 h 234"/>
              <a:gd name="T8" fmla="*/ 2147483647 w 111"/>
              <a:gd name="T9" fmla="*/ 2147483647 h 234"/>
              <a:gd name="T10" fmla="*/ 0 w 111"/>
              <a:gd name="T11" fmla="*/ 2147483647 h 234"/>
              <a:gd name="T12" fmla="*/ 0 w 111"/>
              <a:gd name="T13" fmla="*/ 2147483647 h 234"/>
              <a:gd name="T14" fmla="*/ 2147483647 w 111"/>
              <a:gd name="T15" fmla="*/ 2147483647 h 234"/>
              <a:gd name="T16" fmla="*/ 2147483647 w 111"/>
              <a:gd name="T17" fmla="*/ 2147483647 h 234"/>
              <a:gd name="T18" fmla="*/ 2147483647 w 111"/>
              <a:gd name="T19" fmla="*/ 0 h 234"/>
              <a:gd name="T20" fmla="*/ 2147483647 w 111"/>
              <a:gd name="T21" fmla="*/ 2147483647 h 234"/>
              <a:gd name="T22" fmla="*/ 2147483647 w 111"/>
              <a:gd name="T23" fmla="*/ 2147483647 h 234"/>
              <a:gd name="T24" fmla="*/ 2147483647 w 111"/>
              <a:gd name="T25" fmla="*/ 2147483647 h 234"/>
              <a:gd name="T26" fmla="*/ 2147483647 w 111"/>
              <a:gd name="T27" fmla="*/ 2147483647 h 234"/>
              <a:gd name="T28" fmla="*/ 2147483647 w 111"/>
              <a:gd name="T29" fmla="*/ 2147483647 h 234"/>
              <a:gd name="T30" fmla="*/ 2147483647 w 111"/>
              <a:gd name="T31" fmla="*/ 2147483647 h 234"/>
              <a:gd name="T32" fmla="*/ 2147483647 w 111"/>
              <a:gd name="T33" fmla="*/ 2147483647 h 2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234"/>
              <a:gd name="T53" fmla="*/ 111 w 111"/>
              <a:gd name="T54" fmla="*/ 234 h 2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234">
                <a:moveTo>
                  <a:pt x="111" y="210"/>
                </a:moveTo>
                <a:lnTo>
                  <a:pt x="111" y="232"/>
                </a:lnTo>
                <a:cubicBezTo>
                  <a:pt x="101" y="233"/>
                  <a:pt x="92" y="234"/>
                  <a:pt x="85" y="234"/>
                </a:cubicBezTo>
                <a:cubicBezTo>
                  <a:pt x="50" y="234"/>
                  <a:pt x="32" y="216"/>
                  <a:pt x="32" y="179"/>
                </a:cubicBezTo>
                <a:lnTo>
                  <a:pt x="32" y="70"/>
                </a:lnTo>
                <a:lnTo>
                  <a:pt x="0" y="70"/>
                </a:lnTo>
                <a:lnTo>
                  <a:pt x="0" y="48"/>
                </a:lnTo>
                <a:lnTo>
                  <a:pt x="32" y="48"/>
                </a:lnTo>
                <a:lnTo>
                  <a:pt x="34" y="3"/>
                </a:lnTo>
                <a:lnTo>
                  <a:pt x="60" y="0"/>
                </a:lnTo>
                <a:lnTo>
                  <a:pt x="60" y="48"/>
                </a:lnTo>
                <a:lnTo>
                  <a:pt x="100" y="48"/>
                </a:lnTo>
                <a:lnTo>
                  <a:pt x="100" y="70"/>
                </a:lnTo>
                <a:lnTo>
                  <a:pt x="60" y="70"/>
                </a:lnTo>
                <a:lnTo>
                  <a:pt x="60" y="184"/>
                </a:lnTo>
                <a:cubicBezTo>
                  <a:pt x="60" y="202"/>
                  <a:pt x="70" y="212"/>
                  <a:pt x="89" y="212"/>
                </a:cubicBezTo>
                <a:cubicBezTo>
                  <a:pt x="95" y="212"/>
                  <a:pt x="103" y="211"/>
                  <a:pt x="111" y="210"/>
                </a:cubicBezTo>
                <a:close/>
              </a:path>
            </a:pathLst>
          </a:custGeom>
          <a:solidFill>
            <a:srgbClr val="000000"/>
          </a:solidFill>
          <a:ln w="0">
            <a:solidFill>
              <a:srgbClr val="000000"/>
            </a:solidFill>
            <a:prstDash val="solid"/>
            <a:round/>
            <a:headEnd/>
            <a:tailEnd/>
          </a:ln>
        </p:spPr>
        <p:txBody>
          <a:bodyPr/>
          <a:lstStyle/>
          <a:p>
            <a:endParaRPr lang="it-IT"/>
          </a:p>
        </p:txBody>
      </p:sp>
      <p:sp>
        <p:nvSpPr>
          <p:cNvPr id="5177" name="Freeform 3184"/>
          <p:cNvSpPr>
            <a:spLocks noEditPoints="1"/>
          </p:cNvSpPr>
          <p:nvPr/>
        </p:nvSpPr>
        <p:spPr bwMode="auto">
          <a:xfrm>
            <a:off x="5001818" y="3744916"/>
            <a:ext cx="54769" cy="92075"/>
          </a:xfrm>
          <a:custGeom>
            <a:avLst/>
            <a:gdLst>
              <a:gd name="T0" fmla="*/ 2147483647 w 162"/>
              <a:gd name="T1" fmla="*/ 2147483647 h 191"/>
              <a:gd name="T2" fmla="*/ 2147483647 w 162"/>
              <a:gd name="T3" fmla="*/ 2147483647 h 191"/>
              <a:gd name="T4" fmla="*/ 0 w 162"/>
              <a:gd name="T5" fmla="*/ 2147483647 h 191"/>
              <a:gd name="T6" fmla="*/ 2147483647 w 162"/>
              <a:gd name="T7" fmla="*/ 2147483647 h 191"/>
              <a:gd name="T8" fmla="*/ 2147483647 w 162"/>
              <a:gd name="T9" fmla="*/ 0 h 191"/>
              <a:gd name="T10" fmla="*/ 2147483647 w 162"/>
              <a:gd name="T11" fmla="*/ 2147483647 h 191"/>
              <a:gd name="T12" fmla="*/ 2147483647 w 162"/>
              <a:gd name="T13" fmla="*/ 2147483647 h 191"/>
              <a:gd name="T14" fmla="*/ 2147483647 w 162"/>
              <a:gd name="T15" fmla="*/ 2147483647 h 191"/>
              <a:gd name="T16" fmla="*/ 2147483647 w 162"/>
              <a:gd name="T17" fmla="*/ 2147483647 h 191"/>
              <a:gd name="T18" fmla="*/ 2147483647 w 162"/>
              <a:gd name="T19" fmla="*/ 2147483647 h 191"/>
              <a:gd name="T20" fmla="*/ 2147483647 w 162"/>
              <a:gd name="T21" fmla="*/ 2147483647 h 191"/>
              <a:gd name="T22" fmla="*/ 2147483647 w 162"/>
              <a:gd name="T23" fmla="*/ 2147483647 h 191"/>
              <a:gd name="T24" fmla="*/ 2147483647 w 162"/>
              <a:gd name="T25" fmla="*/ 2147483647 h 191"/>
              <a:gd name="T26" fmla="*/ 2147483647 w 162"/>
              <a:gd name="T27" fmla="*/ 2147483647 h 191"/>
              <a:gd name="T28" fmla="*/ 2147483647 w 162"/>
              <a:gd name="T29" fmla="*/ 2147483647 h 191"/>
              <a:gd name="T30" fmla="*/ 2147483647 w 162"/>
              <a:gd name="T31" fmla="*/ 2147483647 h 191"/>
              <a:gd name="T32" fmla="*/ 2147483647 w 162"/>
              <a:gd name="T33" fmla="*/ 2147483647 h 191"/>
              <a:gd name="T34" fmla="*/ 2147483647 w 162"/>
              <a:gd name="T35" fmla="*/ 2147483647 h 1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
              <a:gd name="T55" fmla="*/ 0 h 191"/>
              <a:gd name="T56" fmla="*/ 162 w 162"/>
              <a:gd name="T57" fmla="*/ 191 h 1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 h="191">
                <a:moveTo>
                  <a:pt x="79" y="191"/>
                </a:moveTo>
                <a:cubicBezTo>
                  <a:pt x="54" y="191"/>
                  <a:pt x="35" y="182"/>
                  <a:pt x="21" y="163"/>
                </a:cubicBezTo>
                <a:cubicBezTo>
                  <a:pt x="7" y="145"/>
                  <a:pt x="0" y="122"/>
                  <a:pt x="0" y="95"/>
                </a:cubicBezTo>
                <a:cubicBezTo>
                  <a:pt x="0" y="66"/>
                  <a:pt x="8" y="43"/>
                  <a:pt x="23" y="26"/>
                </a:cubicBezTo>
                <a:cubicBezTo>
                  <a:pt x="39" y="9"/>
                  <a:pt x="58" y="0"/>
                  <a:pt x="82" y="0"/>
                </a:cubicBezTo>
                <a:cubicBezTo>
                  <a:pt x="107" y="0"/>
                  <a:pt x="126" y="9"/>
                  <a:pt x="141" y="27"/>
                </a:cubicBezTo>
                <a:cubicBezTo>
                  <a:pt x="155" y="45"/>
                  <a:pt x="162" y="68"/>
                  <a:pt x="162" y="95"/>
                </a:cubicBezTo>
                <a:cubicBezTo>
                  <a:pt x="162" y="123"/>
                  <a:pt x="154" y="146"/>
                  <a:pt x="139" y="164"/>
                </a:cubicBezTo>
                <a:cubicBezTo>
                  <a:pt x="123" y="182"/>
                  <a:pt x="103" y="191"/>
                  <a:pt x="79" y="191"/>
                </a:cubicBezTo>
                <a:close/>
                <a:moveTo>
                  <a:pt x="81" y="168"/>
                </a:moveTo>
                <a:cubicBezTo>
                  <a:pt x="95" y="168"/>
                  <a:pt x="107" y="162"/>
                  <a:pt x="117" y="150"/>
                </a:cubicBezTo>
                <a:cubicBezTo>
                  <a:pt x="127" y="138"/>
                  <a:pt x="131" y="120"/>
                  <a:pt x="131" y="95"/>
                </a:cubicBezTo>
                <a:cubicBezTo>
                  <a:pt x="131" y="70"/>
                  <a:pt x="126" y="52"/>
                  <a:pt x="116" y="40"/>
                </a:cubicBezTo>
                <a:cubicBezTo>
                  <a:pt x="106" y="29"/>
                  <a:pt x="94" y="23"/>
                  <a:pt x="81" y="23"/>
                </a:cubicBezTo>
                <a:cubicBezTo>
                  <a:pt x="67" y="23"/>
                  <a:pt x="55" y="29"/>
                  <a:pt x="45" y="40"/>
                </a:cubicBezTo>
                <a:cubicBezTo>
                  <a:pt x="35" y="52"/>
                  <a:pt x="31" y="70"/>
                  <a:pt x="31" y="95"/>
                </a:cubicBezTo>
                <a:cubicBezTo>
                  <a:pt x="31" y="121"/>
                  <a:pt x="35" y="140"/>
                  <a:pt x="45" y="151"/>
                </a:cubicBezTo>
                <a:cubicBezTo>
                  <a:pt x="55" y="162"/>
                  <a:pt x="67" y="168"/>
                  <a:pt x="81" y="168"/>
                </a:cubicBezTo>
                <a:close/>
              </a:path>
            </a:pathLst>
          </a:custGeom>
          <a:solidFill>
            <a:srgbClr val="000000"/>
          </a:solidFill>
          <a:ln w="0">
            <a:solidFill>
              <a:srgbClr val="000000"/>
            </a:solidFill>
            <a:prstDash val="solid"/>
            <a:round/>
            <a:headEnd/>
            <a:tailEnd/>
          </a:ln>
        </p:spPr>
        <p:txBody>
          <a:bodyPr/>
          <a:lstStyle/>
          <a:p>
            <a:endParaRPr lang="it-IT"/>
          </a:p>
        </p:txBody>
      </p:sp>
      <p:sp>
        <p:nvSpPr>
          <p:cNvPr id="5178" name="Freeform 3185"/>
          <p:cNvSpPr>
            <a:spLocks/>
          </p:cNvSpPr>
          <p:nvPr/>
        </p:nvSpPr>
        <p:spPr bwMode="auto">
          <a:xfrm>
            <a:off x="5097067" y="3744916"/>
            <a:ext cx="50006" cy="92075"/>
          </a:xfrm>
          <a:custGeom>
            <a:avLst/>
            <a:gdLst>
              <a:gd name="T0" fmla="*/ 2147483647 w 147"/>
              <a:gd name="T1" fmla="*/ 2147483647 h 191"/>
              <a:gd name="T2" fmla="*/ 2147483647 w 147"/>
              <a:gd name="T3" fmla="*/ 2147483647 h 191"/>
              <a:gd name="T4" fmla="*/ 2147483647 w 147"/>
              <a:gd name="T5" fmla="*/ 2147483647 h 191"/>
              <a:gd name="T6" fmla="*/ 2147483647 w 147"/>
              <a:gd name="T7" fmla="*/ 2147483647 h 191"/>
              <a:gd name="T8" fmla="*/ 2147483647 w 147"/>
              <a:gd name="T9" fmla="*/ 2147483647 h 191"/>
              <a:gd name="T10" fmla="*/ 0 w 147"/>
              <a:gd name="T11" fmla="*/ 2147483647 h 191"/>
              <a:gd name="T12" fmla="*/ 2147483647 w 147"/>
              <a:gd name="T13" fmla="*/ 2147483647 h 191"/>
              <a:gd name="T14" fmla="*/ 2147483647 w 147"/>
              <a:gd name="T15" fmla="*/ 0 h 191"/>
              <a:gd name="T16" fmla="*/ 2147483647 w 147"/>
              <a:gd name="T17" fmla="*/ 2147483647 h 191"/>
              <a:gd name="T18" fmla="*/ 2147483647 w 147"/>
              <a:gd name="T19" fmla="*/ 2147483647 h 191"/>
              <a:gd name="T20" fmla="*/ 2147483647 w 147"/>
              <a:gd name="T21" fmla="*/ 2147483647 h 191"/>
              <a:gd name="T22" fmla="*/ 2147483647 w 147"/>
              <a:gd name="T23" fmla="*/ 2147483647 h 191"/>
              <a:gd name="T24" fmla="*/ 2147483647 w 147"/>
              <a:gd name="T25" fmla="*/ 2147483647 h 191"/>
              <a:gd name="T26" fmla="*/ 2147483647 w 147"/>
              <a:gd name="T27" fmla="*/ 2147483647 h 191"/>
              <a:gd name="T28" fmla="*/ 2147483647 w 147"/>
              <a:gd name="T29" fmla="*/ 2147483647 h 191"/>
              <a:gd name="T30" fmla="*/ 2147483647 w 147"/>
              <a:gd name="T31" fmla="*/ 2147483647 h 191"/>
              <a:gd name="T32" fmla="*/ 2147483647 w 147"/>
              <a:gd name="T33" fmla="*/ 2147483647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91"/>
              <a:gd name="T53" fmla="*/ 147 w 147"/>
              <a:gd name="T54" fmla="*/ 191 h 1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91">
                <a:moveTo>
                  <a:pt x="121" y="123"/>
                </a:moveTo>
                <a:lnTo>
                  <a:pt x="147" y="127"/>
                </a:lnTo>
                <a:cubicBezTo>
                  <a:pt x="143" y="147"/>
                  <a:pt x="135" y="163"/>
                  <a:pt x="123" y="174"/>
                </a:cubicBezTo>
                <a:cubicBezTo>
                  <a:pt x="111" y="185"/>
                  <a:pt x="95" y="191"/>
                  <a:pt x="77" y="191"/>
                </a:cubicBezTo>
                <a:cubicBezTo>
                  <a:pt x="52" y="191"/>
                  <a:pt x="33" y="182"/>
                  <a:pt x="20" y="163"/>
                </a:cubicBezTo>
                <a:cubicBezTo>
                  <a:pt x="7" y="145"/>
                  <a:pt x="0" y="122"/>
                  <a:pt x="0" y="96"/>
                </a:cubicBezTo>
                <a:cubicBezTo>
                  <a:pt x="0" y="68"/>
                  <a:pt x="7" y="46"/>
                  <a:pt x="21" y="27"/>
                </a:cubicBezTo>
                <a:cubicBezTo>
                  <a:pt x="35" y="9"/>
                  <a:pt x="53" y="0"/>
                  <a:pt x="77" y="0"/>
                </a:cubicBezTo>
                <a:cubicBezTo>
                  <a:pt x="97" y="0"/>
                  <a:pt x="113" y="6"/>
                  <a:pt x="125" y="18"/>
                </a:cubicBezTo>
                <a:cubicBezTo>
                  <a:pt x="136" y="29"/>
                  <a:pt x="144" y="45"/>
                  <a:pt x="147" y="63"/>
                </a:cubicBezTo>
                <a:lnTo>
                  <a:pt x="121" y="68"/>
                </a:lnTo>
                <a:cubicBezTo>
                  <a:pt x="116" y="38"/>
                  <a:pt x="102" y="23"/>
                  <a:pt x="78" y="23"/>
                </a:cubicBezTo>
                <a:cubicBezTo>
                  <a:pt x="62" y="23"/>
                  <a:pt x="50" y="30"/>
                  <a:pt x="42" y="43"/>
                </a:cubicBezTo>
                <a:cubicBezTo>
                  <a:pt x="34" y="56"/>
                  <a:pt x="29" y="73"/>
                  <a:pt x="29" y="94"/>
                </a:cubicBezTo>
                <a:cubicBezTo>
                  <a:pt x="29" y="118"/>
                  <a:pt x="34" y="136"/>
                  <a:pt x="42" y="148"/>
                </a:cubicBezTo>
                <a:cubicBezTo>
                  <a:pt x="50" y="161"/>
                  <a:pt x="62" y="168"/>
                  <a:pt x="77" y="168"/>
                </a:cubicBezTo>
                <a:cubicBezTo>
                  <a:pt x="100" y="168"/>
                  <a:pt x="115" y="153"/>
                  <a:pt x="121" y="123"/>
                </a:cubicBezTo>
                <a:close/>
              </a:path>
            </a:pathLst>
          </a:custGeom>
          <a:solidFill>
            <a:srgbClr val="000000"/>
          </a:solidFill>
          <a:ln w="0">
            <a:solidFill>
              <a:srgbClr val="000000"/>
            </a:solidFill>
            <a:prstDash val="solid"/>
            <a:round/>
            <a:headEnd/>
            <a:tailEnd/>
          </a:ln>
        </p:spPr>
        <p:txBody>
          <a:bodyPr/>
          <a:lstStyle/>
          <a:p>
            <a:endParaRPr lang="it-IT"/>
          </a:p>
        </p:txBody>
      </p:sp>
      <p:sp>
        <p:nvSpPr>
          <p:cNvPr id="5179" name="Freeform 3186"/>
          <p:cNvSpPr>
            <a:spLocks/>
          </p:cNvSpPr>
          <p:nvPr/>
        </p:nvSpPr>
        <p:spPr bwMode="auto">
          <a:xfrm>
            <a:off x="5160170" y="3746500"/>
            <a:ext cx="47625" cy="90488"/>
          </a:xfrm>
          <a:custGeom>
            <a:avLst/>
            <a:gdLst>
              <a:gd name="T0" fmla="*/ 2147483647 w 142"/>
              <a:gd name="T1" fmla="*/ 2147483647 h 186"/>
              <a:gd name="T2" fmla="*/ 2147483647 w 142"/>
              <a:gd name="T3" fmla="*/ 2147483647 h 186"/>
              <a:gd name="T4" fmla="*/ 2147483647 w 142"/>
              <a:gd name="T5" fmla="*/ 2147483647 h 186"/>
              <a:gd name="T6" fmla="*/ 2147483647 w 142"/>
              <a:gd name="T7" fmla="*/ 2147483647 h 186"/>
              <a:gd name="T8" fmla="*/ 2147483647 w 142"/>
              <a:gd name="T9" fmla="*/ 2147483647 h 186"/>
              <a:gd name="T10" fmla="*/ 0 w 142"/>
              <a:gd name="T11" fmla="*/ 2147483647 h 186"/>
              <a:gd name="T12" fmla="*/ 0 w 142"/>
              <a:gd name="T13" fmla="*/ 0 h 186"/>
              <a:gd name="T14" fmla="*/ 2147483647 w 142"/>
              <a:gd name="T15" fmla="*/ 0 h 186"/>
              <a:gd name="T16" fmla="*/ 2147483647 w 142"/>
              <a:gd name="T17" fmla="*/ 2147483647 h 186"/>
              <a:gd name="T18" fmla="*/ 2147483647 w 142"/>
              <a:gd name="T19" fmla="*/ 2147483647 h 186"/>
              <a:gd name="T20" fmla="*/ 2147483647 w 142"/>
              <a:gd name="T21" fmla="*/ 2147483647 h 186"/>
              <a:gd name="T22" fmla="*/ 2147483647 w 142"/>
              <a:gd name="T23" fmla="*/ 2147483647 h 186"/>
              <a:gd name="T24" fmla="*/ 2147483647 w 142"/>
              <a:gd name="T25" fmla="*/ 2147483647 h 186"/>
              <a:gd name="T26" fmla="*/ 2147483647 w 142"/>
              <a:gd name="T27" fmla="*/ 2147483647 h 186"/>
              <a:gd name="T28" fmla="*/ 2147483647 w 142"/>
              <a:gd name="T29" fmla="*/ 0 h 186"/>
              <a:gd name="T30" fmla="*/ 2147483647 w 142"/>
              <a:gd name="T31" fmla="*/ 0 h 186"/>
              <a:gd name="T32" fmla="*/ 2147483647 w 142"/>
              <a:gd name="T33" fmla="*/ 2147483647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86"/>
              <a:gd name="T53" fmla="*/ 142 w 142"/>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86">
                <a:moveTo>
                  <a:pt x="142" y="181"/>
                </a:moveTo>
                <a:lnTo>
                  <a:pt x="117" y="181"/>
                </a:lnTo>
                <a:lnTo>
                  <a:pt x="117" y="146"/>
                </a:lnTo>
                <a:cubicBezTo>
                  <a:pt x="104" y="173"/>
                  <a:pt x="85" y="186"/>
                  <a:pt x="59" y="186"/>
                </a:cubicBezTo>
                <a:cubicBezTo>
                  <a:pt x="40" y="186"/>
                  <a:pt x="26" y="180"/>
                  <a:pt x="15" y="168"/>
                </a:cubicBezTo>
                <a:cubicBezTo>
                  <a:pt x="5" y="155"/>
                  <a:pt x="0" y="138"/>
                  <a:pt x="0" y="116"/>
                </a:cubicBezTo>
                <a:lnTo>
                  <a:pt x="0" y="0"/>
                </a:lnTo>
                <a:lnTo>
                  <a:pt x="28" y="0"/>
                </a:lnTo>
                <a:lnTo>
                  <a:pt x="28" y="116"/>
                </a:lnTo>
                <a:cubicBezTo>
                  <a:pt x="28" y="134"/>
                  <a:pt x="31" y="146"/>
                  <a:pt x="39" y="153"/>
                </a:cubicBezTo>
                <a:cubicBezTo>
                  <a:pt x="46" y="159"/>
                  <a:pt x="55" y="163"/>
                  <a:pt x="63" y="163"/>
                </a:cubicBezTo>
                <a:cubicBezTo>
                  <a:pt x="73" y="163"/>
                  <a:pt x="81" y="160"/>
                  <a:pt x="88" y="155"/>
                </a:cubicBezTo>
                <a:cubicBezTo>
                  <a:pt x="95" y="150"/>
                  <a:pt x="102" y="143"/>
                  <a:pt x="106" y="133"/>
                </a:cubicBezTo>
                <a:cubicBezTo>
                  <a:pt x="111" y="124"/>
                  <a:pt x="114" y="113"/>
                  <a:pt x="114" y="102"/>
                </a:cubicBezTo>
                <a:lnTo>
                  <a:pt x="114" y="0"/>
                </a:lnTo>
                <a:lnTo>
                  <a:pt x="142" y="0"/>
                </a:lnTo>
                <a:lnTo>
                  <a:pt x="142" y="181"/>
                </a:lnTo>
                <a:close/>
              </a:path>
            </a:pathLst>
          </a:custGeom>
          <a:solidFill>
            <a:srgbClr val="000000"/>
          </a:solidFill>
          <a:ln w="0">
            <a:solidFill>
              <a:srgbClr val="000000"/>
            </a:solidFill>
            <a:prstDash val="solid"/>
            <a:round/>
            <a:headEnd/>
            <a:tailEnd/>
          </a:ln>
        </p:spPr>
        <p:txBody>
          <a:bodyPr/>
          <a:lstStyle/>
          <a:p>
            <a:endParaRPr lang="it-IT"/>
          </a:p>
        </p:txBody>
      </p:sp>
      <p:sp>
        <p:nvSpPr>
          <p:cNvPr id="5180" name="Freeform 3187"/>
          <p:cNvSpPr>
            <a:spLocks/>
          </p:cNvSpPr>
          <p:nvPr/>
        </p:nvSpPr>
        <p:spPr bwMode="auto">
          <a:xfrm>
            <a:off x="5226844" y="3744913"/>
            <a:ext cx="29766" cy="88900"/>
          </a:xfrm>
          <a:custGeom>
            <a:avLst/>
            <a:gdLst>
              <a:gd name="T0" fmla="*/ 2147483647 w 89"/>
              <a:gd name="T1" fmla="*/ 2147483647 h 186"/>
              <a:gd name="T2" fmla="*/ 0 w 89"/>
              <a:gd name="T3" fmla="*/ 2147483647 h 186"/>
              <a:gd name="T4" fmla="*/ 0 w 89"/>
              <a:gd name="T5" fmla="*/ 2147483647 h 186"/>
              <a:gd name="T6" fmla="*/ 2147483647 w 89"/>
              <a:gd name="T7" fmla="*/ 2147483647 h 186"/>
              <a:gd name="T8" fmla="*/ 2147483647 w 89"/>
              <a:gd name="T9" fmla="*/ 2147483647 h 186"/>
              <a:gd name="T10" fmla="*/ 2147483647 w 89"/>
              <a:gd name="T11" fmla="*/ 2147483647 h 186"/>
              <a:gd name="T12" fmla="*/ 2147483647 w 89"/>
              <a:gd name="T13" fmla="*/ 0 h 186"/>
              <a:gd name="T14" fmla="*/ 2147483647 w 89"/>
              <a:gd name="T15" fmla="*/ 0 h 186"/>
              <a:gd name="T16" fmla="*/ 2147483647 w 89"/>
              <a:gd name="T17" fmla="*/ 2147483647 h 186"/>
              <a:gd name="T18" fmla="*/ 2147483647 w 89"/>
              <a:gd name="T19" fmla="*/ 2147483647 h 186"/>
              <a:gd name="T20" fmla="*/ 2147483647 w 89"/>
              <a:gd name="T21" fmla="*/ 2147483647 h 186"/>
              <a:gd name="T22" fmla="*/ 2147483647 w 89"/>
              <a:gd name="T23" fmla="*/ 2147483647 h 186"/>
              <a:gd name="T24" fmla="*/ 2147483647 w 89"/>
              <a:gd name="T25" fmla="*/ 2147483647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86"/>
              <a:gd name="T41" fmla="*/ 89 w 89"/>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86">
                <a:moveTo>
                  <a:pt x="28" y="186"/>
                </a:moveTo>
                <a:lnTo>
                  <a:pt x="0" y="186"/>
                </a:lnTo>
                <a:lnTo>
                  <a:pt x="0" y="5"/>
                </a:lnTo>
                <a:lnTo>
                  <a:pt x="25" y="5"/>
                </a:lnTo>
                <a:lnTo>
                  <a:pt x="25" y="47"/>
                </a:lnTo>
                <a:cubicBezTo>
                  <a:pt x="33" y="27"/>
                  <a:pt x="42" y="14"/>
                  <a:pt x="51" y="9"/>
                </a:cubicBezTo>
                <a:cubicBezTo>
                  <a:pt x="60" y="3"/>
                  <a:pt x="69" y="0"/>
                  <a:pt x="78" y="0"/>
                </a:cubicBezTo>
                <a:cubicBezTo>
                  <a:pt x="81" y="0"/>
                  <a:pt x="85" y="0"/>
                  <a:pt x="89" y="0"/>
                </a:cubicBezTo>
                <a:lnTo>
                  <a:pt x="89" y="27"/>
                </a:lnTo>
                <a:lnTo>
                  <a:pt x="83" y="27"/>
                </a:lnTo>
                <a:cubicBezTo>
                  <a:pt x="68" y="27"/>
                  <a:pt x="55" y="33"/>
                  <a:pt x="45" y="45"/>
                </a:cubicBezTo>
                <a:cubicBezTo>
                  <a:pt x="34" y="56"/>
                  <a:pt x="29" y="71"/>
                  <a:pt x="28" y="90"/>
                </a:cubicBezTo>
                <a:lnTo>
                  <a:pt x="28" y="186"/>
                </a:lnTo>
                <a:close/>
              </a:path>
            </a:pathLst>
          </a:custGeom>
          <a:solidFill>
            <a:srgbClr val="000000"/>
          </a:solidFill>
          <a:ln w="0">
            <a:solidFill>
              <a:srgbClr val="000000"/>
            </a:solidFill>
            <a:prstDash val="solid"/>
            <a:round/>
            <a:headEnd/>
            <a:tailEnd/>
          </a:ln>
        </p:spPr>
        <p:txBody>
          <a:bodyPr/>
          <a:lstStyle/>
          <a:p>
            <a:endParaRPr lang="it-IT"/>
          </a:p>
        </p:txBody>
      </p:sp>
      <p:sp>
        <p:nvSpPr>
          <p:cNvPr id="5181" name="Freeform 3188"/>
          <p:cNvSpPr>
            <a:spLocks noEditPoints="1"/>
          </p:cNvSpPr>
          <p:nvPr/>
        </p:nvSpPr>
        <p:spPr bwMode="auto">
          <a:xfrm>
            <a:off x="5263756" y="3744916"/>
            <a:ext cx="54769" cy="92075"/>
          </a:xfrm>
          <a:custGeom>
            <a:avLst/>
            <a:gdLst>
              <a:gd name="T0" fmla="*/ 2147483647 w 163"/>
              <a:gd name="T1" fmla="*/ 2147483647 h 191"/>
              <a:gd name="T2" fmla="*/ 2147483647 w 163"/>
              <a:gd name="T3" fmla="*/ 2147483647 h 191"/>
              <a:gd name="T4" fmla="*/ 2147483647 w 163"/>
              <a:gd name="T5" fmla="*/ 2147483647 h 191"/>
              <a:gd name="T6" fmla="*/ 2147483647 w 163"/>
              <a:gd name="T7" fmla="*/ 2147483647 h 191"/>
              <a:gd name="T8" fmla="*/ 2147483647 w 163"/>
              <a:gd name="T9" fmla="*/ 2147483647 h 191"/>
              <a:gd name="T10" fmla="*/ 0 w 163"/>
              <a:gd name="T11" fmla="*/ 2147483647 h 191"/>
              <a:gd name="T12" fmla="*/ 2147483647 w 163"/>
              <a:gd name="T13" fmla="*/ 2147483647 h 191"/>
              <a:gd name="T14" fmla="*/ 2147483647 w 163"/>
              <a:gd name="T15" fmla="*/ 0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2147483647 w 163"/>
              <a:gd name="T37" fmla="*/ 2147483647 h 191"/>
              <a:gd name="T38" fmla="*/ 2147483647 w 163"/>
              <a:gd name="T39" fmla="*/ 2147483647 h 191"/>
              <a:gd name="T40" fmla="*/ 2147483647 w 163"/>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91"/>
              <a:gd name="T65" fmla="*/ 163 w 163"/>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91">
                <a:moveTo>
                  <a:pt x="134" y="132"/>
                </a:moveTo>
                <a:lnTo>
                  <a:pt x="160" y="137"/>
                </a:lnTo>
                <a:cubicBezTo>
                  <a:pt x="155" y="153"/>
                  <a:pt x="146" y="166"/>
                  <a:pt x="132" y="176"/>
                </a:cubicBezTo>
                <a:cubicBezTo>
                  <a:pt x="118" y="186"/>
                  <a:pt x="102" y="191"/>
                  <a:pt x="83" y="191"/>
                </a:cubicBezTo>
                <a:cubicBezTo>
                  <a:pt x="58" y="191"/>
                  <a:pt x="38" y="182"/>
                  <a:pt x="23" y="165"/>
                </a:cubicBezTo>
                <a:cubicBezTo>
                  <a:pt x="8" y="147"/>
                  <a:pt x="0" y="125"/>
                  <a:pt x="0" y="96"/>
                </a:cubicBezTo>
                <a:cubicBezTo>
                  <a:pt x="0" y="68"/>
                  <a:pt x="8" y="44"/>
                  <a:pt x="24" y="27"/>
                </a:cubicBezTo>
                <a:cubicBezTo>
                  <a:pt x="40" y="9"/>
                  <a:pt x="60" y="0"/>
                  <a:pt x="84" y="0"/>
                </a:cubicBezTo>
                <a:cubicBezTo>
                  <a:pt x="107" y="0"/>
                  <a:pt x="126" y="8"/>
                  <a:pt x="141" y="25"/>
                </a:cubicBezTo>
                <a:cubicBezTo>
                  <a:pt x="155" y="41"/>
                  <a:pt x="162" y="65"/>
                  <a:pt x="163" y="98"/>
                </a:cubicBezTo>
                <a:lnTo>
                  <a:pt x="31" y="98"/>
                </a:lnTo>
                <a:cubicBezTo>
                  <a:pt x="31" y="125"/>
                  <a:pt x="37" y="144"/>
                  <a:pt x="49" y="153"/>
                </a:cubicBezTo>
                <a:cubicBezTo>
                  <a:pt x="60" y="163"/>
                  <a:pt x="72" y="168"/>
                  <a:pt x="85" y="168"/>
                </a:cubicBezTo>
                <a:cubicBezTo>
                  <a:pt x="108" y="168"/>
                  <a:pt x="124" y="156"/>
                  <a:pt x="134" y="132"/>
                </a:cubicBezTo>
                <a:close/>
                <a:moveTo>
                  <a:pt x="132" y="77"/>
                </a:moveTo>
                <a:cubicBezTo>
                  <a:pt x="132" y="67"/>
                  <a:pt x="130" y="58"/>
                  <a:pt x="127" y="50"/>
                </a:cubicBezTo>
                <a:cubicBezTo>
                  <a:pt x="124" y="42"/>
                  <a:pt x="119" y="35"/>
                  <a:pt x="111" y="30"/>
                </a:cubicBezTo>
                <a:cubicBezTo>
                  <a:pt x="104" y="24"/>
                  <a:pt x="95" y="22"/>
                  <a:pt x="85" y="22"/>
                </a:cubicBezTo>
                <a:cubicBezTo>
                  <a:pt x="71" y="22"/>
                  <a:pt x="59" y="27"/>
                  <a:pt x="49" y="37"/>
                </a:cubicBezTo>
                <a:cubicBezTo>
                  <a:pt x="39" y="47"/>
                  <a:pt x="34" y="60"/>
                  <a:pt x="33"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182" name="Freeform 3189"/>
          <p:cNvSpPr>
            <a:spLocks noEditPoints="1"/>
          </p:cNvSpPr>
          <p:nvPr/>
        </p:nvSpPr>
        <p:spPr bwMode="auto">
          <a:xfrm>
            <a:off x="4266011" y="3875091"/>
            <a:ext cx="64294" cy="117475"/>
          </a:xfrm>
          <a:custGeom>
            <a:avLst/>
            <a:gdLst>
              <a:gd name="T0" fmla="*/ 0 w 191"/>
              <a:gd name="T1" fmla="*/ 2147483647 h 244"/>
              <a:gd name="T2" fmla="*/ 0 w 191"/>
              <a:gd name="T3" fmla="*/ 0 h 244"/>
              <a:gd name="T4" fmla="*/ 2147483647 w 191"/>
              <a:gd name="T5" fmla="*/ 0 h 244"/>
              <a:gd name="T6" fmla="*/ 2147483647 w 191"/>
              <a:gd name="T7" fmla="*/ 2147483647 h 244"/>
              <a:gd name="T8" fmla="*/ 2147483647 w 191"/>
              <a:gd name="T9" fmla="*/ 2147483647 h 244"/>
              <a:gd name="T10" fmla="*/ 2147483647 w 191"/>
              <a:gd name="T11" fmla="*/ 2147483647 h 244"/>
              <a:gd name="T12" fmla="*/ 2147483647 w 191"/>
              <a:gd name="T13" fmla="*/ 2147483647 h 244"/>
              <a:gd name="T14" fmla="*/ 0 w 191"/>
              <a:gd name="T15" fmla="*/ 2147483647 h 244"/>
              <a:gd name="T16" fmla="*/ 2147483647 w 191"/>
              <a:gd name="T17" fmla="*/ 2147483647 h 244"/>
              <a:gd name="T18" fmla="*/ 2147483647 w 191"/>
              <a:gd name="T19" fmla="*/ 2147483647 h 244"/>
              <a:gd name="T20" fmla="*/ 2147483647 w 191"/>
              <a:gd name="T21" fmla="*/ 2147483647 h 244"/>
              <a:gd name="T22" fmla="*/ 2147483647 w 191"/>
              <a:gd name="T23" fmla="*/ 2147483647 h 244"/>
              <a:gd name="T24" fmla="*/ 2147483647 w 191"/>
              <a:gd name="T25" fmla="*/ 2147483647 h 244"/>
              <a:gd name="T26" fmla="*/ 2147483647 w 191"/>
              <a:gd name="T27" fmla="*/ 2147483647 h 244"/>
              <a:gd name="T28" fmla="*/ 2147483647 w 191"/>
              <a:gd name="T29" fmla="*/ 2147483647 h 244"/>
              <a:gd name="T30" fmla="*/ 2147483647 w 191"/>
              <a:gd name="T31" fmla="*/ 2147483647 h 2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1"/>
              <a:gd name="T49" fmla="*/ 0 h 244"/>
              <a:gd name="T50" fmla="*/ 191 w 191"/>
              <a:gd name="T51" fmla="*/ 244 h 2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1" h="244">
                <a:moveTo>
                  <a:pt x="0" y="244"/>
                </a:moveTo>
                <a:lnTo>
                  <a:pt x="0" y="0"/>
                </a:lnTo>
                <a:lnTo>
                  <a:pt x="82" y="0"/>
                </a:lnTo>
                <a:cubicBezTo>
                  <a:pt x="117" y="0"/>
                  <a:pt x="143" y="11"/>
                  <a:pt x="163" y="35"/>
                </a:cubicBezTo>
                <a:cubicBezTo>
                  <a:pt x="182" y="59"/>
                  <a:pt x="191" y="87"/>
                  <a:pt x="191" y="121"/>
                </a:cubicBezTo>
                <a:cubicBezTo>
                  <a:pt x="191" y="156"/>
                  <a:pt x="182" y="185"/>
                  <a:pt x="163" y="209"/>
                </a:cubicBezTo>
                <a:cubicBezTo>
                  <a:pt x="145" y="232"/>
                  <a:pt x="121" y="244"/>
                  <a:pt x="92" y="244"/>
                </a:cubicBezTo>
                <a:lnTo>
                  <a:pt x="0" y="244"/>
                </a:lnTo>
                <a:close/>
                <a:moveTo>
                  <a:pt x="31" y="218"/>
                </a:moveTo>
                <a:lnTo>
                  <a:pt x="80" y="218"/>
                </a:lnTo>
                <a:cubicBezTo>
                  <a:pt x="107" y="218"/>
                  <a:pt x="126" y="209"/>
                  <a:pt x="140" y="191"/>
                </a:cubicBezTo>
                <a:cubicBezTo>
                  <a:pt x="154" y="173"/>
                  <a:pt x="160" y="149"/>
                  <a:pt x="160" y="119"/>
                </a:cubicBezTo>
                <a:cubicBezTo>
                  <a:pt x="160" y="95"/>
                  <a:pt x="154" y="73"/>
                  <a:pt x="141" y="54"/>
                </a:cubicBezTo>
                <a:cubicBezTo>
                  <a:pt x="128" y="35"/>
                  <a:pt x="108" y="25"/>
                  <a:pt x="80" y="25"/>
                </a:cubicBezTo>
                <a:lnTo>
                  <a:pt x="31" y="25"/>
                </a:lnTo>
                <a:lnTo>
                  <a:pt x="31" y="218"/>
                </a:lnTo>
                <a:close/>
              </a:path>
            </a:pathLst>
          </a:custGeom>
          <a:solidFill>
            <a:srgbClr val="000000"/>
          </a:solidFill>
          <a:ln w="0">
            <a:solidFill>
              <a:srgbClr val="000000"/>
            </a:solidFill>
            <a:prstDash val="solid"/>
            <a:round/>
            <a:headEnd/>
            <a:tailEnd/>
          </a:ln>
        </p:spPr>
        <p:txBody>
          <a:bodyPr/>
          <a:lstStyle/>
          <a:p>
            <a:endParaRPr lang="it-IT"/>
          </a:p>
        </p:txBody>
      </p:sp>
      <p:sp>
        <p:nvSpPr>
          <p:cNvPr id="5183" name="Freeform 3190"/>
          <p:cNvSpPr>
            <a:spLocks noEditPoints="1"/>
          </p:cNvSpPr>
          <p:nvPr/>
        </p:nvSpPr>
        <p:spPr bwMode="auto">
          <a:xfrm>
            <a:off x="4344593" y="3875091"/>
            <a:ext cx="10715" cy="117475"/>
          </a:xfrm>
          <a:custGeom>
            <a:avLst/>
            <a:gdLst>
              <a:gd name="T0" fmla="*/ 2147483647 w 31"/>
              <a:gd name="T1" fmla="*/ 0 h 244"/>
              <a:gd name="T2" fmla="*/ 2147483647 w 31"/>
              <a:gd name="T3" fmla="*/ 2147483647 h 244"/>
              <a:gd name="T4" fmla="*/ 0 w 31"/>
              <a:gd name="T5" fmla="*/ 2147483647 h 244"/>
              <a:gd name="T6" fmla="*/ 0 w 31"/>
              <a:gd name="T7" fmla="*/ 0 h 244"/>
              <a:gd name="T8" fmla="*/ 2147483647 w 31"/>
              <a:gd name="T9" fmla="*/ 0 h 244"/>
              <a:gd name="T10" fmla="*/ 2147483647 w 31"/>
              <a:gd name="T11" fmla="*/ 2147483647 h 244"/>
              <a:gd name="T12" fmla="*/ 2147483647 w 31"/>
              <a:gd name="T13" fmla="*/ 2147483647 h 244"/>
              <a:gd name="T14" fmla="*/ 2147483647 w 31"/>
              <a:gd name="T15" fmla="*/ 2147483647 h 244"/>
              <a:gd name="T16" fmla="*/ 2147483647 w 31"/>
              <a:gd name="T17" fmla="*/ 2147483647 h 244"/>
              <a:gd name="T18" fmla="*/ 2147483647 w 31"/>
              <a:gd name="T19" fmla="*/ 2147483647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44"/>
              <a:gd name="T32" fmla="*/ 31 w 31"/>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44">
                <a:moveTo>
                  <a:pt x="31" y="0"/>
                </a:moveTo>
                <a:lnTo>
                  <a:pt x="31" y="31"/>
                </a:lnTo>
                <a:lnTo>
                  <a:pt x="0" y="31"/>
                </a:lnTo>
                <a:lnTo>
                  <a:pt x="0" y="0"/>
                </a:lnTo>
                <a:lnTo>
                  <a:pt x="31" y="0"/>
                </a:lnTo>
                <a:close/>
                <a:moveTo>
                  <a:pt x="30" y="63"/>
                </a:moveTo>
                <a:lnTo>
                  <a:pt x="30" y="244"/>
                </a:lnTo>
                <a:lnTo>
                  <a:pt x="2" y="244"/>
                </a:lnTo>
                <a:lnTo>
                  <a:pt x="2" y="63"/>
                </a:lnTo>
                <a:lnTo>
                  <a:pt x="30" y="63"/>
                </a:lnTo>
                <a:close/>
              </a:path>
            </a:pathLst>
          </a:custGeom>
          <a:solidFill>
            <a:srgbClr val="000000"/>
          </a:solidFill>
          <a:ln w="0">
            <a:solidFill>
              <a:srgbClr val="000000"/>
            </a:solidFill>
            <a:prstDash val="solid"/>
            <a:round/>
            <a:headEnd/>
            <a:tailEnd/>
          </a:ln>
        </p:spPr>
        <p:txBody>
          <a:bodyPr/>
          <a:lstStyle/>
          <a:p>
            <a:endParaRPr lang="it-IT"/>
          </a:p>
        </p:txBody>
      </p:sp>
      <p:sp>
        <p:nvSpPr>
          <p:cNvPr id="5184" name="Freeform 3191"/>
          <p:cNvSpPr>
            <a:spLocks/>
          </p:cNvSpPr>
          <p:nvPr/>
        </p:nvSpPr>
        <p:spPr bwMode="auto">
          <a:xfrm>
            <a:off x="4366022" y="3903666"/>
            <a:ext cx="52388" cy="90487"/>
          </a:xfrm>
          <a:custGeom>
            <a:avLst/>
            <a:gdLst>
              <a:gd name="T0" fmla="*/ 0 w 155"/>
              <a:gd name="T1" fmla="*/ 2147483647 h 191"/>
              <a:gd name="T2" fmla="*/ 2147483647 w 155"/>
              <a:gd name="T3" fmla="*/ 2147483647 h 191"/>
              <a:gd name="T4" fmla="*/ 2147483647 w 155"/>
              <a:gd name="T5" fmla="*/ 2147483647 h 191"/>
              <a:gd name="T6" fmla="*/ 2147483647 w 155"/>
              <a:gd name="T7" fmla="*/ 2147483647 h 191"/>
              <a:gd name="T8" fmla="*/ 2147483647 w 155"/>
              <a:gd name="T9" fmla="*/ 2147483647 h 191"/>
              <a:gd name="T10" fmla="*/ 2147483647 w 155"/>
              <a:gd name="T11" fmla="*/ 2147483647 h 191"/>
              <a:gd name="T12" fmla="*/ 2147483647 w 155"/>
              <a:gd name="T13" fmla="*/ 2147483647 h 191"/>
              <a:gd name="T14" fmla="*/ 2147483647 w 155"/>
              <a:gd name="T15" fmla="*/ 2147483647 h 191"/>
              <a:gd name="T16" fmla="*/ 2147483647 w 155"/>
              <a:gd name="T17" fmla="*/ 2147483647 h 191"/>
              <a:gd name="T18" fmla="*/ 2147483647 w 155"/>
              <a:gd name="T19" fmla="*/ 2147483647 h 191"/>
              <a:gd name="T20" fmla="*/ 2147483647 w 155"/>
              <a:gd name="T21" fmla="*/ 0 h 191"/>
              <a:gd name="T22" fmla="*/ 2147483647 w 155"/>
              <a:gd name="T23" fmla="*/ 2147483647 h 191"/>
              <a:gd name="T24" fmla="*/ 2147483647 w 155"/>
              <a:gd name="T25" fmla="*/ 2147483647 h 191"/>
              <a:gd name="T26" fmla="*/ 2147483647 w 155"/>
              <a:gd name="T27" fmla="*/ 2147483647 h 191"/>
              <a:gd name="T28" fmla="*/ 2147483647 w 155"/>
              <a:gd name="T29" fmla="*/ 2147483647 h 191"/>
              <a:gd name="T30" fmla="*/ 2147483647 w 155"/>
              <a:gd name="T31" fmla="*/ 2147483647 h 191"/>
              <a:gd name="T32" fmla="*/ 2147483647 w 155"/>
              <a:gd name="T33" fmla="*/ 2147483647 h 191"/>
              <a:gd name="T34" fmla="*/ 2147483647 w 155"/>
              <a:gd name="T35" fmla="*/ 2147483647 h 191"/>
              <a:gd name="T36" fmla="*/ 2147483647 w 155"/>
              <a:gd name="T37" fmla="*/ 2147483647 h 191"/>
              <a:gd name="T38" fmla="*/ 2147483647 w 155"/>
              <a:gd name="T39" fmla="*/ 2147483647 h 191"/>
              <a:gd name="T40" fmla="*/ 2147483647 w 155"/>
              <a:gd name="T41" fmla="*/ 2147483647 h 191"/>
              <a:gd name="T42" fmla="*/ 0 w 155"/>
              <a:gd name="T43" fmla="*/ 2147483647 h 1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91"/>
              <a:gd name="T68" fmla="*/ 155 w 155"/>
              <a:gd name="T69" fmla="*/ 191 h 1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91">
                <a:moveTo>
                  <a:pt x="0" y="139"/>
                </a:moveTo>
                <a:lnTo>
                  <a:pt x="27" y="134"/>
                </a:lnTo>
                <a:cubicBezTo>
                  <a:pt x="33" y="157"/>
                  <a:pt x="52" y="168"/>
                  <a:pt x="83" y="168"/>
                </a:cubicBezTo>
                <a:cubicBezTo>
                  <a:pt x="95" y="168"/>
                  <a:pt x="105" y="165"/>
                  <a:pt x="113" y="160"/>
                </a:cubicBezTo>
                <a:cubicBezTo>
                  <a:pt x="121" y="155"/>
                  <a:pt x="125" y="147"/>
                  <a:pt x="125" y="138"/>
                </a:cubicBezTo>
                <a:cubicBezTo>
                  <a:pt x="125" y="124"/>
                  <a:pt x="115" y="115"/>
                  <a:pt x="94" y="111"/>
                </a:cubicBezTo>
                <a:lnTo>
                  <a:pt x="56" y="104"/>
                </a:lnTo>
                <a:cubicBezTo>
                  <a:pt x="41" y="101"/>
                  <a:pt x="29" y="95"/>
                  <a:pt x="20" y="87"/>
                </a:cubicBezTo>
                <a:cubicBezTo>
                  <a:pt x="12" y="78"/>
                  <a:pt x="7" y="67"/>
                  <a:pt x="7" y="54"/>
                </a:cubicBezTo>
                <a:cubicBezTo>
                  <a:pt x="7" y="38"/>
                  <a:pt x="13" y="26"/>
                  <a:pt x="25" y="16"/>
                </a:cubicBezTo>
                <a:cubicBezTo>
                  <a:pt x="37" y="5"/>
                  <a:pt x="54" y="0"/>
                  <a:pt x="74" y="0"/>
                </a:cubicBezTo>
                <a:cubicBezTo>
                  <a:pt x="113" y="0"/>
                  <a:pt x="138" y="16"/>
                  <a:pt x="147" y="46"/>
                </a:cubicBezTo>
                <a:lnTo>
                  <a:pt x="121" y="52"/>
                </a:lnTo>
                <a:cubicBezTo>
                  <a:pt x="114" y="33"/>
                  <a:pt x="98" y="24"/>
                  <a:pt x="75" y="24"/>
                </a:cubicBezTo>
                <a:cubicBezTo>
                  <a:pt x="64" y="24"/>
                  <a:pt x="54" y="26"/>
                  <a:pt x="47" y="31"/>
                </a:cubicBezTo>
                <a:cubicBezTo>
                  <a:pt x="40" y="35"/>
                  <a:pt x="36" y="42"/>
                  <a:pt x="36" y="50"/>
                </a:cubicBezTo>
                <a:cubicBezTo>
                  <a:pt x="36" y="64"/>
                  <a:pt x="45" y="72"/>
                  <a:pt x="64" y="76"/>
                </a:cubicBezTo>
                <a:lnTo>
                  <a:pt x="99" y="82"/>
                </a:lnTo>
                <a:cubicBezTo>
                  <a:pt x="136" y="89"/>
                  <a:pt x="155" y="107"/>
                  <a:pt x="155" y="136"/>
                </a:cubicBezTo>
                <a:cubicBezTo>
                  <a:pt x="155" y="152"/>
                  <a:pt x="148" y="166"/>
                  <a:pt x="134" y="176"/>
                </a:cubicBezTo>
                <a:cubicBezTo>
                  <a:pt x="120" y="186"/>
                  <a:pt x="102" y="191"/>
                  <a:pt x="79" y="191"/>
                </a:cubicBezTo>
                <a:cubicBezTo>
                  <a:pt x="37" y="191"/>
                  <a:pt x="10" y="174"/>
                  <a:pt x="0" y="139"/>
                </a:cubicBezTo>
                <a:close/>
              </a:path>
            </a:pathLst>
          </a:custGeom>
          <a:solidFill>
            <a:srgbClr val="000000"/>
          </a:solidFill>
          <a:ln w="0">
            <a:solidFill>
              <a:srgbClr val="000000"/>
            </a:solidFill>
            <a:prstDash val="solid"/>
            <a:round/>
            <a:headEnd/>
            <a:tailEnd/>
          </a:ln>
        </p:spPr>
        <p:txBody>
          <a:bodyPr/>
          <a:lstStyle/>
          <a:p>
            <a:endParaRPr lang="it-IT"/>
          </a:p>
        </p:txBody>
      </p:sp>
      <p:sp>
        <p:nvSpPr>
          <p:cNvPr id="5185" name="Freeform 3192"/>
          <p:cNvSpPr>
            <a:spLocks noEditPoints="1"/>
          </p:cNvSpPr>
          <p:nvPr/>
        </p:nvSpPr>
        <p:spPr bwMode="auto">
          <a:xfrm>
            <a:off x="4426746" y="3903666"/>
            <a:ext cx="54769" cy="90487"/>
          </a:xfrm>
          <a:custGeom>
            <a:avLst/>
            <a:gdLst>
              <a:gd name="T0" fmla="*/ 2147483647 w 162"/>
              <a:gd name="T1" fmla="*/ 2147483647 h 191"/>
              <a:gd name="T2" fmla="*/ 2147483647 w 162"/>
              <a:gd name="T3" fmla="*/ 2147483647 h 191"/>
              <a:gd name="T4" fmla="*/ 2147483647 w 162"/>
              <a:gd name="T5" fmla="*/ 2147483647 h 191"/>
              <a:gd name="T6" fmla="*/ 2147483647 w 162"/>
              <a:gd name="T7" fmla="*/ 2147483647 h 191"/>
              <a:gd name="T8" fmla="*/ 2147483647 w 162"/>
              <a:gd name="T9" fmla="*/ 2147483647 h 191"/>
              <a:gd name="T10" fmla="*/ 0 w 162"/>
              <a:gd name="T11" fmla="*/ 2147483647 h 191"/>
              <a:gd name="T12" fmla="*/ 2147483647 w 162"/>
              <a:gd name="T13" fmla="*/ 2147483647 h 191"/>
              <a:gd name="T14" fmla="*/ 2147483647 w 162"/>
              <a:gd name="T15" fmla="*/ 0 h 191"/>
              <a:gd name="T16" fmla="*/ 2147483647 w 162"/>
              <a:gd name="T17" fmla="*/ 2147483647 h 191"/>
              <a:gd name="T18" fmla="*/ 2147483647 w 162"/>
              <a:gd name="T19" fmla="*/ 2147483647 h 191"/>
              <a:gd name="T20" fmla="*/ 2147483647 w 162"/>
              <a:gd name="T21" fmla="*/ 2147483647 h 191"/>
              <a:gd name="T22" fmla="*/ 2147483647 w 162"/>
              <a:gd name="T23" fmla="*/ 2147483647 h 191"/>
              <a:gd name="T24" fmla="*/ 2147483647 w 162"/>
              <a:gd name="T25" fmla="*/ 2147483647 h 191"/>
              <a:gd name="T26" fmla="*/ 2147483647 w 162"/>
              <a:gd name="T27" fmla="*/ 2147483647 h 191"/>
              <a:gd name="T28" fmla="*/ 2147483647 w 162"/>
              <a:gd name="T29" fmla="*/ 2147483647 h 191"/>
              <a:gd name="T30" fmla="*/ 2147483647 w 162"/>
              <a:gd name="T31" fmla="*/ 2147483647 h 191"/>
              <a:gd name="T32" fmla="*/ 2147483647 w 162"/>
              <a:gd name="T33" fmla="*/ 2147483647 h 191"/>
              <a:gd name="T34" fmla="*/ 2147483647 w 162"/>
              <a:gd name="T35" fmla="*/ 2147483647 h 191"/>
              <a:gd name="T36" fmla="*/ 2147483647 w 162"/>
              <a:gd name="T37" fmla="*/ 2147483647 h 191"/>
              <a:gd name="T38" fmla="*/ 2147483647 w 162"/>
              <a:gd name="T39" fmla="*/ 2147483647 h 191"/>
              <a:gd name="T40" fmla="*/ 2147483647 w 162"/>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91"/>
              <a:gd name="T65" fmla="*/ 162 w 162"/>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91">
                <a:moveTo>
                  <a:pt x="133" y="132"/>
                </a:moveTo>
                <a:lnTo>
                  <a:pt x="159" y="138"/>
                </a:lnTo>
                <a:cubicBezTo>
                  <a:pt x="155" y="153"/>
                  <a:pt x="145" y="166"/>
                  <a:pt x="131" y="176"/>
                </a:cubicBezTo>
                <a:cubicBezTo>
                  <a:pt x="118" y="186"/>
                  <a:pt x="101" y="191"/>
                  <a:pt x="83" y="191"/>
                </a:cubicBezTo>
                <a:cubicBezTo>
                  <a:pt x="58" y="191"/>
                  <a:pt x="38" y="182"/>
                  <a:pt x="23" y="165"/>
                </a:cubicBezTo>
                <a:cubicBezTo>
                  <a:pt x="7" y="148"/>
                  <a:pt x="0" y="125"/>
                  <a:pt x="0" y="97"/>
                </a:cubicBezTo>
                <a:cubicBezTo>
                  <a:pt x="0" y="68"/>
                  <a:pt x="8" y="45"/>
                  <a:pt x="23" y="27"/>
                </a:cubicBezTo>
                <a:cubicBezTo>
                  <a:pt x="39" y="9"/>
                  <a:pt x="59" y="0"/>
                  <a:pt x="83" y="0"/>
                </a:cubicBezTo>
                <a:cubicBezTo>
                  <a:pt x="107" y="0"/>
                  <a:pt x="126" y="8"/>
                  <a:pt x="140" y="25"/>
                </a:cubicBezTo>
                <a:cubicBezTo>
                  <a:pt x="155" y="41"/>
                  <a:pt x="162" y="66"/>
                  <a:pt x="162" y="98"/>
                </a:cubicBezTo>
                <a:lnTo>
                  <a:pt x="31" y="98"/>
                </a:lnTo>
                <a:cubicBezTo>
                  <a:pt x="31" y="126"/>
                  <a:pt x="37" y="144"/>
                  <a:pt x="48" y="154"/>
                </a:cubicBezTo>
                <a:cubicBezTo>
                  <a:pt x="60" y="163"/>
                  <a:pt x="72" y="168"/>
                  <a:pt x="85" y="168"/>
                </a:cubicBezTo>
                <a:cubicBezTo>
                  <a:pt x="108" y="168"/>
                  <a:pt x="124" y="156"/>
                  <a:pt x="133" y="132"/>
                </a:cubicBezTo>
                <a:close/>
                <a:moveTo>
                  <a:pt x="132" y="77"/>
                </a:moveTo>
                <a:cubicBezTo>
                  <a:pt x="131" y="67"/>
                  <a:pt x="130" y="58"/>
                  <a:pt x="127" y="50"/>
                </a:cubicBezTo>
                <a:cubicBezTo>
                  <a:pt x="124" y="42"/>
                  <a:pt x="118" y="36"/>
                  <a:pt x="111" y="30"/>
                </a:cubicBezTo>
                <a:cubicBezTo>
                  <a:pt x="103" y="25"/>
                  <a:pt x="95" y="22"/>
                  <a:pt x="84" y="22"/>
                </a:cubicBezTo>
                <a:cubicBezTo>
                  <a:pt x="70" y="22"/>
                  <a:pt x="58" y="27"/>
                  <a:pt x="49" y="37"/>
                </a:cubicBezTo>
                <a:cubicBezTo>
                  <a:pt x="39" y="47"/>
                  <a:pt x="33" y="60"/>
                  <a:pt x="32"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186" name="Freeform 3193"/>
          <p:cNvSpPr>
            <a:spLocks noEditPoints="1"/>
          </p:cNvSpPr>
          <p:nvPr/>
        </p:nvSpPr>
        <p:spPr bwMode="auto">
          <a:xfrm>
            <a:off x="4491038" y="3903666"/>
            <a:ext cx="53579" cy="90487"/>
          </a:xfrm>
          <a:custGeom>
            <a:avLst/>
            <a:gdLst>
              <a:gd name="T0" fmla="*/ 2147483647 w 158"/>
              <a:gd name="T1" fmla="*/ 2147483647 h 191"/>
              <a:gd name="T2" fmla="*/ 2147483647 w 158"/>
              <a:gd name="T3" fmla="*/ 2147483647 h 191"/>
              <a:gd name="T4" fmla="*/ 2147483647 w 158"/>
              <a:gd name="T5" fmla="*/ 2147483647 h 191"/>
              <a:gd name="T6" fmla="*/ 2147483647 w 158"/>
              <a:gd name="T7" fmla="*/ 2147483647 h 191"/>
              <a:gd name="T8" fmla="*/ 2147483647 w 158"/>
              <a:gd name="T9" fmla="*/ 2147483647 h 191"/>
              <a:gd name="T10" fmla="*/ 0 w 158"/>
              <a:gd name="T11" fmla="*/ 2147483647 h 191"/>
              <a:gd name="T12" fmla="*/ 2147483647 w 158"/>
              <a:gd name="T13" fmla="*/ 2147483647 h 191"/>
              <a:gd name="T14" fmla="*/ 2147483647 w 158"/>
              <a:gd name="T15" fmla="*/ 2147483647 h 191"/>
              <a:gd name="T16" fmla="*/ 2147483647 w 158"/>
              <a:gd name="T17" fmla="*/ 2147483647 h 191"/>
              <a:gd name="T18" fmla="*/ 2147483647 w 158"/>
              <a:gd name="T19" fmla="*/ 2147483647 h 191"/>
              <a:gd name="T20" fmla="*/ 2147483647 w 158"/>
              <a:gd name="T21" fmla="*/ 2147483647 h 191"/>
              <a:gd name="T22" fmla="*/ 2147483647 w 158"/>
              <a:gd name="T23" fmla="*/ 2147483647 h 191"/>
              <a:gd name="T24" fmla="*/ 2147483647 w 158"/>
              <a:gd name="T25" fmla="*/ 2147483647 h 191"/>
              <a:gd name="T26" fmla="*/ 2147483647 w 158"/>
              <a:gd name="T27" fmla="*/ 2147483647 h 191"/>
              <a:gd name="T28" fmla="*/ 2147483647 w 158"/>
              <a:gd name="T29" fmla="*/ 0 h 191"/>
              <a:gd name="T30" fmla="*/ 2147483647 w 158"/>
              <a:gd name="T31" fmla="*/ 2147483647 h 191"/>
              <a:gd name="T32" fmla="*/ 2147483647 w 158"/>
              <a:gd name="T33" fmla="*/ 2147483647 h 191"/>
              <a:gd name="T34" fmla="*/ 2147483647 w 158"/>
              <a:gd name="T35" fmla="*/ 2147483647 h 191"/>
              <a:gd name="T36" fmla="*/ 2147483647 w 158"/>
              <a:gd name="T37" fmla="*/ 2147483647 h 191"/>
              <a:gd name="T38" fmla="*/ 2147483647 w 158"/>
              <a:gd name="T39" fmla="*/ 2147483647 h 191"/>
              <a:gd name="T40" fmla="*/ 2147483647 w 158"/>
              <a:gd name="T41" fmla="*/ 2147483647 h 191"/>
              <a:gd name="T42" fmla="*/ 2147483647 w 158"/>
              <a:gd name="T43" fmla="*/ 2147483647 h 191"/>
              <a:gd name="T44" fmla="*/ 2147483647 w 158"/>
              <a:gd name="T45" fmla="*/ 2147483647 h 191"/>
              <a:gd name="T46" fmla="*/ 2147483647 w 158"/>
              <a:gd name="T47" fmla="*/ 2147483647 h 191"/>
              <a:gd name="T48" fmla="*/ 2147483647 w 158"/>
              <a:gd name="T49" fmla="*/ 2147483647 h 191"/>
              <a:gd name="T50" fmla="*/ 2147483647 w 158"/>
              <a:gd name="T51" fmla="*/ 2147483647 h 191"/>
              <a:gd name="T52" fmla="*/ 2147483647 w 158"/>
              <a:gd name="T53" fmla="*/ 2147483647 h 191"/>
              <a:gd name="T54" fmla="*/ 2147483647 w 158"/>
              <a:gd name="T55" fmla="*/ 214748364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91"/>
              <a:gd name="T86" fmla="*/ 158 w 158"/>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91">
                <a:moveTo>
                  <a:pt x="158" y="186"/>
                </a:moveTo>
                <a:lnTo>
                  <a:pt x="130" y="186"/>
                </a:lnTo>
                <a:cubicBezTo>
                  <a:pt x="129" y="180"/>
                  <a:pt x="128" y="170"/>
                  <a:pt x="127" y="154"/>
                </a:cubicBezTo>
                <a:cubicBezTo>
                  <a:pt x="114" y="179"/>
                  <a:pt x="93" y="191"/>
                  <a:pt x="63" y="191"/>
                </a:cubicBezTo>
                <a:cubicBezTo>
                  <a:pt x="43" y="191"/>
                  <a:pt x="27" y="186"/>
                  <a:pt x="16" y="175"/>
                </a:cubicBezTo>
                <a:cubicBezTo>
                  <a:pt x="6" y="164"/>
                  <a:pt x="0" y="151"/>
                  <a:pt x="0" y="136"/>
                </a:cubicBezTo>
                <a:cubicBezTo>
                  <a:pt x="0" y="118"/>
                  <a:pt x="8" y="103"/>
                  <a:pt x="23" y="91"/>
                </a:cubicBezTo>
                <a:cubicBezTo>
                  <a:pt x="39" y="79"/>
                  <a:pt x="65" y="74"/>
                  <a:pt x="103" y="74"/>
                </a:cubicBezTo>
                <a:cubicBezTo>
                  <a:pt x="108" y="74"/>
                  <a:pt x="116" y="74"/>
                  <a:pt x="127" y="74"/>
                </a:cubicBezTo>
                <a:cubicBezTo>
                  <a:pt x="127" y="60"/>
                  <a:pt x="126" y="50"/>
                  <a:pt x="123" y="43"/>
                </a:cubicBezTo>
                <a:cubicBezTo>
                  <a:pt x="121" y="37"/>
                  <a:pt x="116" y="32"/>
                  <a:pt x="109" y="28"/>
                </a:cubicBezTo>
                <a:cubicBezTo>
                  <a:pt x="102" y="24"/>
                  <a:pt x="93" y="22"/>
                  <a:pt x="81" y="22"/>
                </a:cubicBezTo>
                <a:cubicBezTo>
                  <a:pt x="52" y="22"/>
                  <a:pt x="36" y="33"/>
                  <a:pt x="31" y="55"/>
                </a:cubicBezTo>
                <a:lnTo>
                  <a:pt x="5" y="50"/>
                </a:lnTo>
                <a:cubicBezTo>
                  <a:pt x="11" y="17"/>
                  <a:pt x="38" y="0"/>
                  <a:pt x="85" y="0"/>
                </a:cubicBezTo>
                <a:cubicBezTo>
                  <a:pt x="110" y="0"/>
                  <a:pt x="128" y="6"/>
                  <a:pt x="138" y="17"/>
                </a:cubicBezTo>
                <a:cubicBezTo>
                  <a:pt x="149" y="28"/>
                  <a:pt x="154" y="47"/>
                  <a:pt x="154" y="74"/>
                </a:cubicBezTo>
                <a:lnTo>
                  <a:pt x="154" y="151"/>
                </a:lnTo>
                <a:cubicBezTo>
                  <a:pt x="154" y="164"/>
                  <a:pt x="155" y="176"/>
                  <a:pt x="158" y="186"/>
                </a:cubicBezTo>
                <a:close/>
                <a:moveTo>
                  <a:pt x="127" y="96"/>
                </a:moveTo>
                <a:cubicBezTo>
                  <a:pt x="115" y="95"/>
                  <a:pt x="106" y="95"/>
                  <a:pt x="100" y="95"/>
                </a:cubicBezTo>
                <a:cubicBezTo>
                  <a:pt x="78" y="95"/>
                  <a:pt x="61" y="98"/>
                  <a:pt x="49" y="106"/>
                </a:cubicBezTo>
                <a:cubicBezTo>
                  <a:pt x="36" y="113"/>
                  <a:pt x="30" y="124"/>
                  <a:pt x="30" y="137"/>
                </a:cubicBezTo>
                <a:cubicBezTo>
                  <a:pt x="30" y="146"/>
                  <a:pt x="34" y="154"/>
                  <a:pt x="40" y="160"/>
                </a:cubicBezTo>
                <a:cubicBezTo>
                  <a:pt x="47" y="166"/>
                  <a:pt x="56" y="169"/>
                  <a:pt x="69" y="169"/>
                </a:cubicBezTo>
                <a:cubicBezTo>
                  <a:pt x="86" y="169"/>
                  <a:pt x="100" y="163"/>
                  <a:pt x="111" y="151"/>
                </a:cubicBezTo>
                <a:cubicBezTo>
                  <a:pt x="122" y="139"/>
                  <a:pt x="127" y="124"/>
                  <a:pt x="127" y="108"/>
                </a:cubicBezTo>
                <a:cubicBezTo>
                  <a:pt x="127" y="104"/>
                  <a:pt x="127" y="100"/>
                  <a:pt x="127" y="96"/>
                </a:cubicBezTo>
                <a:close/>
              </a:path>
            </a:pathLst>
          </a:custGeom>
          <a:solidFill>
            <a:srgbClr val="000000"/>
          </a:solidFill>
          <a:ln w="0">
            <a:solidFill>
              <a:srgbClr val="000000"/>
            </a:solidFill>
            <a:prstDash val="solid"/>
            <a:round/>
            <a:headEnd/>
            <a:tailEnd/>
          </a:ln>
        </p:spPr>
        <p:txBody>
          <a:bodyPr/>
          <a:lstStyle/>
          <a:p>
            <a:endParaRPr lang="it-IT"/>
          </a:p>
        </p:txBody>
      </p:sp>
      <p:sp>
        <p:nvSpPr>
          <p:cNvPr id="5187" name="Freeform 3194"/>
          <p:cNvSpPr>
            <a:spLocks/>
          </p:cNvSpPr>
          <p:nvPr/>
        </p:nvSpPr>
        <p:spPr bwMode="auto">
          <a:xfrm>
            <a:off x="4554141" y="3903666"/>
            <a:ext cx="52388" cy="90487"/>
          </a:xfrm>
          <a:custGeom>
            <a:avLst/>
            <a:gdLst>
              <a:gd name="T0" fmla="*/ 0 w 155"/>
              <a:gd name="T1" fmla="*/ 2147483647 h 191"/>
              <a:gd name="T2" fmla="*/ 2147483647 w 155"/>
              <a:gd name="T3" fmla="*/ 2147483647 h 191"/>
              <a:gd name="T4" fmla="*/ 2147483647 w 155"/>
              <a:gd name="T5" fmla="*/ 2147483647 h 191"/>
              <a:gd name="T6" fmla="*/ 2147483647 w 155"/>
              <a:gd name="T7" fmla="*/ 2147483647 h 191"/>
              <a:gd name="T8" fmla="*/ 2147483647 w 155"/>
              <a:gd name="T9" fmla="*/ 2147483647 h 191"/>
              <a:gd name="T10" fmla="*/ 2147483647 w 155"/>
              <a:gd name="T11" fmla="*/ 2147483647 h 191"/>
              <a:gd name="T12" fmla="*/ 2147483647 w 155"/>
              <a:gd name="T13" fmla="*/ 2147483647 h 191"/>
              <a:gd name="T14" fmla="*/ 2147483647 w 155"/>
              <a:gd name="T15" fmla="*/ 2147483647 h 191"/>
              <a:gd name="T16" fmla="*/ 2147483647 w 155"/>
              <a:gd name="T17" fmla="*/ 2147483647 h 191"/>
              <a:gd name="T18" fmla="*/ 2147483647 w 155"/>
              <a:gd name="T19" fmla="*/ 2147483647 h 191"/>
              <a:gd name="T20" fmla="*/ 2147483647 w 155"/>
              <a:gd name="T21" fmla="*/ 0 h 191"/>
              <a:gd name="T22" fmla="*/ 2147483647 w 155"/>
              <a:gd name="T23" fmla="*/ 2147483647 h 191"/>
              <a:gd name="T24" fmla="*/ 2147483647 w 155"/>
              <a:gd name="T25" fmla="*/ 2147483647 h 191"/>
              <a:gd name="T26" fmla="*/ 2147483647 w 155"/>
              <a:gd name="T27" fmla="*/ 2147483647 h 191"/>
              <a:gd name="T28" fmla="*/ 2147483647 w 155"/>
              <a:gd name="T29" fmla="*/ 2147483647 h 191"/>
              <a:gd name="T30" fmla="*/ 2147483647 w 155"/>
              <a:gd name="T31" fmla="*/ 2147483647 h 191"/>
              <a:gd name="T32" fmla="*/ 2147483647 w 155"/>
              <a:gd name="T33" fmla="*/ 2147483647 h 191"/>
              <a:gd name="T34" fmla="*/ 2147483647 w 155"/>
              <a:gd name="T35" fmla="*/ 2147483647 h 191"/>
              <a:gd name="T36" fmla="*/ 2147483647 w 155"/>
              <a:gd name="T37" fmla="*/ 2147483647 h 191"/>
              <a:gd name="T38" fmla="*/ 2147483647 w 155"/>
              <a:gd name="T39" fmla="*/ 2147483647 h 191"/>
              <a:gd name="T40" fmla="*/ 2147483647 w 155"/>
              <a:gd name="T41" fmla="*/ 2147483647 h 191"/>
              <a:gd name="T42" fmla="*/ 0 w 155"/>
              <a:gd name="T43" fmla="*/ 2147483647 h 1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91"/>
              <a:gd name="T68" fmla="*/ 155 w 155"/>
              <a:gd name="T69" fmla="*/ 191 h 1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91">
                <a:moveTo>
                  <a:pt x="0" y="139"/>
                </a:moveTo>
                <a:lnTo>
                  <a:pt x="27" y="134"/>
                </a:lnTo>
                <a:cubicBezTo>
                  <a:pt x="33" y="157"/>
                  <a:pt x="52" y="168"/>
                  <a:pt x="83" y="168"/>
                </a:cubicBezTo>
                <a:cubicBezTo>
                  <a:pt x="95" y="168"/>
                  <a:pt x="105" y="165"/>
                  <a:pt x="113" y="160"/>
                </a:cubicBezTo>
                <a:cubicBezTo>
                  <a:pt x="121" y="155"/>
                  <a:pt x="125" y="147"/>
                  <a:pt x="125" y="138"/>
                </a:cubicBezTo>
                <a:cubicBezTo>
                  <a:pt x="125" y="124"/>
                  <a:pt x="115" y="115"/>
                  <a:pt x="94" y="111"/>
                </a:cubicBezTo>
                <a:lnTo>
                  <a:pt x="56" y="104"/>
                </a:lnTo>
                <a:cubicBezTo>
                  <a:pt x="41" y="101"/>
                  <a:pt x="29" y="95"/>
                  <a:pt x="21" y="87"/>
                </a:cubicBezTo>
                <a:cubicBezTo>
                  <a:pt x="12" y="78"/>
                  <a:pt x="7" y="67"/>
                  <a:pt x="7" y="54"/>
                </a:cubicBezTo>
                <a:cubicBezTo>
                  <a:pt x="7" y="38"/>
                  <a:pt x="13" y="26"/>
                  <a:pt x="25" y="16"/>
                </a:cubicBezTo>
                <a:cubicBezTo>
                  <a:pt x="37" y="5"/>
                  <a:pt x="54" y="0"/>
                  <a:pt x="74" y="0"/>
                </a:cubicBezTo>
                <a:cubicBezTo>
                  <a:pt x="113" y="0"/>
                  <a:pt x="138" y="16"/>
                  <a:pt x="147" y="46"/>
                </a:cubicBezTo>
                <a:lnTo>
                  <a:pt x="121" y="52"/>
                </a:lnTo>
                <a:cubicBezTo>
                  <a:pt x="114" y="33"/>
                  <a:pt x="98" y="24"/>
                  <a:pt x="75" y="24"/>
                </a:cubicBezTo>
                <a:cubicBezTo>
                  <a:pt x="64" y="24"/>
                  <a:pt x="54" y="26"/>
                  <a:pt x="47" y="31"/>
                </a:cubicBezTo>
                <a:cubicBezTo>
                  <a:pt x="40" y="35"/>
                  <a:pt x="36" y="42"/>
                  <a:pt x="36" y="50"/>
                </a:cubicBezTo>
                <a:cubicBezTo>
                  <a:pt x="36" y="64"/>
                  <a:pt x="45" y="72"/>
                  <a:pt x="64" y="76"/>
                </a:cubicBezTo>
                <a:lnTo>
                  <a:pt x="100" y="82"/>
                </a:lnTo>
                <a:cubicBezTo>
                  <a:pt x="136" y="89"/>
                  <a:pt x="155" y="107"/>
                  <a:pt x="155" y="136"/>
                </a:cubicBezTo>
                <a:cubicBezTo>
                  <a:pt x="155" y="152"/>
                  <a:pt x="148" y="166"/>
                  <a:pt x="134" y="176"/>
                </a:cubicBezTo>
                <a:cubicBezTo>
                  <a:pt x="121" y="186"/>
                  <a:pt x="102" y="191"/>
                  <a:pt x="79" y="191"/>
                </a:cubicBezTo>
                <a:cubicBezTo>
                  <a:pt x="37" y="191"/>
                  <a:pt x="10" y="174"/>
                  <a:pt x="0" y="139"/>
                </a:cubicBezTo>
                <a:close/>
              </a:path>
            </a:pathLst>
          </a:custGeom>
          <a:solidFill>
            <a:srgbClr val="000000"/>
          </a:solidFill>
          <a:ln w="0">
            <a:solidFill>
              <a:srgbClr val="000000"/>
            </a:solidFill>
            <a:prstDash val="solid"/>
            <a:round/>
            <a:headEnd/>
            <a:tailEnd/>
          </a:ln>
        </p:spPr>
        <p:txBody>
          <a:bodyPr/>
          <a:lstStyle/>
          <a:p>
            <a:endParaRPr lang="it-IT"/>
          </a:p>
        </p:txBody>
      </p:sp>
      <p:sp>
        <p:nvSpPr>
          <p:cNvPr id="5188" name="Freeform 3195"/>
          <p:cNvSpPr>
            <a:spLocks noEditPoints="1"/>
          </p:cNvSpPr>
          <p:nvPr/>
        </p:nvSpPr>
        <p:spPr bwMode="auto">
          <a:xfrm>
            <a:off x="4614864" y="3903666"/>
            <a:ext cx="54769" cy="90487"/>
          </a:xfrm>
          <a:custGeom>
            <a:avLst/>
            <a:gdLst>
              <a:gd name="T0" fmla="*/ 2147483647 w 163"/>
              <a:gd name="T1" fmla="*/ 2147483647 h 191"/>
              <a:gd name="T2" fmla="*/ 2147483647 w 163"/>
              <a:gd name="T3" fmla="*/ 2147483647 h 191"/>
              <a:gd name="T4" fmla="*/ 2147483647 w 163"/>
              <a:gd name="T5" fmla="*/ 2147483647 h 191"/>
              <a:gd name="T6" fmla="*/ 2147483647 w 163"/>
              <a:gd name="T7" fmla="*/ 2147483647 h 191"/>
              <a:gd name="T8" fmla="*/ 2147483647 w 163"/>
              <a:gd name="T9" fmla="*/ 2147483647 h 191"/>
              <a:gd name="T10" fmla="*/ 0 w 163"/>
              <a:gd name="T11" fmla="*/ 2147483647 h 191"/>
              <a:gd name="T12" fmla="*/ 2147483647 w 163"/>
              <a:gd name="T13" fmla="*/ 2147483647 h 191"/>
              <a:gd name="T14" fmla="*/ 2147483647 w 163"/>
              <a:gd name="T15" fmla="*/ 0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2147483647 w 163"/>
              <a:gd name="T37" fmla="*/ 2147483647 h 191"/>
              <a:gd name="T38" fmla="*/ 2147483647 w 163"/>
              <a:gd name="T39" fmla="*/ 2147483647 h 191"/>
              <a:gd name="T40" fmla="*/ 2147483647 w 163"/>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91"/>
              <a:gd name="T65" fmla="*/ 163 w 163"/>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91">
                <a:moveTo>
                  <a:pt x="133" y="132"/>
                </a:moveTo>
                <a:lnTo>
                  <a:pt x="159" y="138"/>
                </a:lnTo>
                <a:cubicBezTo>
                  <a:pt x="155" y="153"/>
                  <a:pt x="145" y="166"/>
                  <a:pt x="132" y="176"/>
                </a:cubicBezTo>
                <a:cubicBezTo>
                  <a:pt x="118" y="186"/>
                  <a:pt x="101" y="191"/>
                  <a:pt x="83" y="191"/>
                </a:cubicBezTo>
                <a:cubicBezTo>
                  <a:pt x="58" y="191"/>
                  <a:pt x="38" y="182"/>
                  <a:pt x="23" y="165"/>
                </a:cubicBezTo>
                <a:cubicBezTo>
                  <a:pt x="7" y="148"/>
                  <a:pt x="0" y="125"/>
                  <a:pt x="0" y="97"/>
                </a:cubicBezTo>
                <a:cubicBezTo>
                  <a:pt x="0" y="68"/>
                  <a:pt x="8" y="45"/>
                  <a:pt x="23" y="27"/>
                </a:cubicBezTo>
                <a:cubicBezTo>
                  <a:pt x="39" y="9"/>
                  <a:pt x="59" y="0"/>
                  <a:pt x="83" y="0"/>
                </a:cubicBezTo>
                <a:cubicBezTo>
                  <a:pt x="107" y="0"/>
                  <a:pt x="126" y="8"/>
                  <a:pt x="140" y="25"/>
                </a:cubicBezTo>
                <a:cubicBezTo>
                  <a:pt x="155" y="41"/>
                  <a:pt x="162" y="66"/>
                  <a:pt x="163" y="98"/>
                </a:cubicBezTo>
                <a:lnTo>
                  <a:pt x="31" y="98"/>
                </a:lnTo>
                <a:cubicBezTo>
                  <a:pt x="31" y="126"/>
                  <a:pt x="37" y="144"/>
                  <a:pt x="48" y="154"/>
                </a:cubicBezTo>
                <a:cubicBezTo>
                  <a:pt x="60" y="163"/>
                  <a:pt x="72" y="168"/>
                  <a:pt x="85" y="168"/>
                </a:cubicBezTo>
                <a:cubicBezTo>
                  <a:pt x="108" y="168"/>
                  <a:pt x="124" y="156"/>
                  <a:pt x="133" y="132"/>
                </a:cubicBezTo>
                <a:close/>
                <a:moveTo>
                  <a:pt x="132" y="77"/>
                </a:moveTo>
                <a:cubicBezTo>
                  <a:pt x="131" y="67"/>
                  <a:pt x="130" y="58"/>
                  <a:pt x="127" y="50"/>
                </a:cubicBezTo>
                <a:cubicBezTo>
                  <a:pt x="124" y="42"/>
                  <a:pt x="118" y="36"/>
                  <a:pt x="111" y="30"/>
                </a:cubicBezTo>
                <a:cubicBezTo>
                  <a:pt x="104" y="25"/>
                  <a:pt x="95" y="22"/>
                  <a:pt x="84" y="22"/>
                </a:cubicBezTo>
                <a:cubicBezTo>
                  <a:pt x="70" y="22"/>
                  <a:pt x="58" y="27"/>
                  <a:pt x="49" y="37"/>
                </a:cubicBezTo>
                <a:cubicBezTo>
                  <a:pt x="39" y="47"/>
                  <a:pt x="33" y="60"/>
                  <a:pt x="32"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189" name="Freeform 3196"/>
          <p:cNvSpPr>
            <a:spLocks/>
          </p:cNvSpPr>
          <p:nvPr/>
        </p:nvSpPr>
        <p:spPr bwMode="auto">
          <a:xfrm>
            <a:off x="4668442" y="3875088"/>
            <a:ext cx="58340" cy="146050"/>
          </a:xfrm>
          <a:custGeom>
            <a:avLst/>
            <a:gdLst>
              <a:gd name="T0" fmla="*/ 2147483647 w 171"/>
              <a:gd name="T1" fmla="*/ 2147483647 h 305"/>
              <a:gd name="T2" fmla="*/ 0 w 171"/>
              <a:gd name="T3" fmla="*/ 2147483647 h 305"/>
              <a:gd name="T4" fmla="*/ 2147483647 w 171"/>
              <a:gd name="T5" fmla="*/ 0 h 305"/>
              <a:gd name="T6" fmla="*/ 2147483647 w 171"/>
              <a:gd name="T7" fmla="*/ 0 h 305"/>
              <a:gd name="T8" fmla="*/ 2147483647 w 171"/>
              <a:gd name="T9" fmla="*/ 2147483647 h 305"/>
              <a:gd name="T10" fmla="*/ 0 60000 65536"/>
              <a:gd name="T11" fmla="*/ 0 60000 65536"/>
              <a:gd name="T12" fmla="*/ 0 60000 65536"/>
              <a:gd name="T13" fmla="*/ 0 60000 65536"/>
              <a:gd name="T14" fmla="*/ 0 60000 65536"/>
              <a:gd name="T15" fmla="*/ 0 w 171"/>
              <a:gd name="T16" fmla="*/ 0 h 305"/>
              <a:gd name="T17" fmla="*/ 171 w 171"/>
              <a:gd name="T18" fmla="*/ 305 h 305"/>
            </a:gdLst>
            <a:ahLst/>
            <a:cxnLst>
              <a:cxn ang="T10">
                <a:pos x="T0" y="T1"/>
              </a:cxn>
              <a:cxn ang="T11">
                <a:pos x="T2" y="T3"/>
              </a:cxn>
              <a:cxn ang="T12">
                <a:pos x="T4" y="T5"/>
              </a:cxn>
              <a:cxn ang="T13">
                <a:pos x="T6" y="T7"/>
              </a:cxn>
              <a:cxn ang="T14">
                <a:pos x="T8" y="T9"/>
              </a:cxn>
            </a:cxnLst>
            <a:rect l="T15" t="T16" r="T17" b="T18"/>
            <a:pathLst>
              <a:path w="171" h="305">
                <a:moveTo>
                  <a:pt x="24" y="305"/>
                </a:moveTo>
                <a:lnTo>
                  <a:pt x="0" y="305"/>
                </a:lnTo>
                <a:lnTo>
                  <a:pt x="147" y="0"/>
                </a:lnTo>
                <a:lnTo>
                  <a:pt x="171" y="0"/>
                </a:lnTo>
                <a:lnTo>
                  <a:pt x="24" y="305"/>
                </a:lnTo>
                <a:close/>
              </a:path>
            </a:pathLst>
          </a:custGeom>
          <a:solidFill>
            <a:srgbClr val="000000"/>
          </a:solidFill>
          <a:ln w="0">
            <a:solidFill>
              <a:srgbClr val="000000"/>
            </a:solidFill>
            <a:prstDash val="solid"/>
            <a:round/>
            <a:headEnd/>
            <a:tailEnd/>
          </a:ln>
        </p:spPr>
        <p:txBody>
          <a:bodyPr/>
          <a:lstStyle/>
          <a:p>
            <a:endParaRPr lang="it-IT"/>
          </a:p>
        </p:txBody>
      </p:sp>
      <p:sp>
        <p:nvSpPr>
          <p:cNvPr id="5190" name="Freeform 3197"/>
          <p:cNvSpPr>
            <a:spLocks/>
          </p:cNvSpPr>
          <p:nvPr/>
        </p:nvSpPr>
        <p:spPr bwMode="auto">
          <a:xfrm>
            <a:off x="4736307" y="3873500"/>
            <a:ext cx="64294" cy="120650"/>
          </a:xfrm>
          <a:custGeom>
            <a:avLst/>
            <a:gdLst>
              <a:gd name="T0" fmla="*/ 2147483647 w 190"/>
              <a:gd name="T1" fmla="*/ 2147483647 h 254"/>
              <a:gd name="T2" fmla="*/ 2147483647 w 190"/>
              <a:gd name="T3" fmla="*/ 2147483647 h 254"/>
              <a:gd name="T4" fmla="*/ 2147483647 w 190"/>
              <a:gd name="T5" fmla="*/ 2147483647 h 254"/>
              <a:gd name="T6" fmla="*/ 2147483647 w 190"/>
              <a:gd name="T7" fmla="*/ 2147483647 h 254"/>
              <a:gd name="T8" fmla="*/ 0 w 190"/>
              <a:gd name="T9" fmla="*/ 2147483647 h 254"/>
              <a:gd name="T10" fmla="*/ 2147483647 w 190"/>
              <a:gd name="T11" fmla="*/ 2147483647 h 254"/>
              <a:gd name="T12" fmla="*/ 2147483647 w 190"/>
              <a:gd name="T13" fmla="*/ 0 h 254"/>
              <a:gd name="T14" fmla="*/ 2147483647 w 190"/>
              <a:gd name="T15" fmla="*/ 2147483647 h 254"/>
              <a:gd name="T16" fmla="*/ 2147483647 w 190"/>
              <a:gd name="T17" fmla="*/ 2147483647 h 254"/>
              <a:gd name="T18" fmla="*/ 2147483647 w 190"/>
              <a:gd name="T19" fmla="*/ 2147483647 h 254"/>
              <a:gd name="T20" fmla="*/ 2147483647 w 190"/>
              <a:gd name="T21" fmla="*/ 2147483647 h 254"/>
              <a:gd name="T22" fmla="*/ 2147483647 w 190"/>
              <a:gd name="T23" fmla="*/ 2147483647 h 254"/>
              <a:gd name="T24" fmla="*/ 2147483647 w 190"/>
              <a:gd name="T25" fmla="*/ 2147483647 h 254"/>
              <a:gd name="T26" fmla="*/ 2147483647 w 190"/>
              <a:gd name="T27" fmla="*/ 2147483647 h 254"/>
              <a:gd name="T28" fmla="*/ 2147483647 w 190"/>
              <a:gd name="T29" fmla="*/ 2147483647 h 2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
              <a:gd name="T46" fmla="*/ 0 h 254"/>
              <a:gd name="T47" fmla="*/ 190 w 190"/>
              <a:gd name="T48" fmla="*/ 254 h 2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 h="254">
                <a:moveTo>
                  <a:pt x="162" y="167"/>
                </a:moveTo>
                <a:lnTo>
                  <a:pt x="190" y="173"/>
                </a:lnTo>
                <a:cubicBezTo>
                  <a:pt x="177" y="227"/>
                  <a:pt x="147" y="254"/>
                  <a:pt x="99" y="254"/>
                </a:cubicBezTo>
                <a:cubicBezTo>
                  <a:pt x="69" y="254"/>
                  <a:pt x="44" y="242"/>
                  <a:pt x="27" y="217"/>
                </a:cubicBezTo>
                <a:cubicBezTo>
                  <a:pt x="9" y="192"/>
                  <a:pt x="0" y="161"/>
                  <a:pt x="0" y="125"/>
                </a:cubicBezTo>
                <a:cubicBezTo>
                  <a:pt x="0" y="87"/>
                  <a:pt x="9" y="57"/>
                  <a:pt x="28" y="34"/>
                </a:cubicBezTo>
                <a:cubicBezTo>
                  <a:pt x="46" y="11"/>
                  <a:pt x="71" y="0"/>
                  <a:pt x="102" y="0"/>
                </a:cubicBezTo>
                <a:cubicBezTo>
                  <a:pt x="148" y="0"/>
                  <a:pt x="177" y="26"/>
                  <a:pt x="190" y="78"/>
                </a:cubicBezTo>
                <a:lnTo>
                  <a:pt x="161" y="84"/>
                </a:lnTo>
                <a:cubicBezTo>
                  <a:pt x="151" y="45"/>
                  <a:pt x="131" y="26"/>
                  <a:pt x="102" y="26"/>
                </a:cubicBezTo>
                <a:cubicBezTo>
                  <a:pt x="80" y="26"/>
                  <a:pt x="63" y="35"/>
                  <a:pt x="51" y="53"/>
                </a:cubicBezTo>
                <a:cubicBezTo>
                  <a:pt x="39" y="71"/>
                  <a:pt x="34" y="96"/>
                  <a:pt x="34" y="129"/>
                </a:cubicBezTo>
                <a:cubicBezTo>
                  <a:pt x="34" y="159"/>
                  <a:pt x="40" y="183"/>
                  <a:pt x="52" y="201"/>
                </a:cubicBezTo>
                <a:cubicBezTo>
                  <a:pt x="64" y="219"/>
                  <a:pt x="80" y="228"/>
                  <a:pt x="100" y="228"/>
                </a:cubicBezTo>
                <a:cubicBezTo>
                  <a:pt x="131" y="228"/>
                  <a:pt x="152" y="208"/>
                  <a:pt x="162" y="167"/>
                </a:cubicBezTo>
                <a:close/>
              </a:path>
            </a:pathLst>
          </a:custGeom>
          <a:solidFill>
            <a:srgbClr val="000000"/>
          </a:solidFill>
          <a:ln w="0">
            <a:solidFill>
              <a:srgbClr val="000000"/>
            </a:solidFill>
            <a:prstDash val="solid"/>
            <a:round/>
            <a:headEnd/>
            <a:tailEnd/>
          </a:ln>
        </p:spPr>
        <p:txBody>
          <a:bodyPr/>
          <a:lstStyle/>
          <a:p>
            <a:endParaRPr lang="it-IT"/>
          </a:p>
        </p:txBody>
      </p:sp>
      <p:sp>
        <p:nvSpPr>
          <p:cNvPr id="5191" name="Freeform 3198"/>
          <p:cNvSpPr>
            <a:spLocks noEditPoints="1"/>
          </p:cNvSpPr>
          <p:nvPr/>
        </p:nvSpPr>
        <p:spPr bwMode="auto">
          <a:xfrm>
            <a:off x="4807744" y="3903666"/>
            <a:ext cx="52388" cy="90487"/>
          </a:xfrm>
          <a:custGeom>
            <a:avLst/>
            <a:gdLst>
              <a:gd name="T0" fmla="*/ 2147483647 w 158"/>
              <a:gd name="T1" fmla="*/ 2147483647 h 191"/>
              <a:gd name="T2" fmla="*/ 2147483647 w 158"/>
              <a:gd name="T3" fmla="*/ 2147483647 h 191"/>
              <a:gd name="T4" fmla="*/ 2147483647 w 158"/>
              <a:gd name="T5" fmla="*/ 2147483647 h 191"/>
              <a:gd name="T6" fmla="*/ 2147483647 w 158"/>
              <a:gd name="T7" fmla="*/ 2147483647 h 191"/>
              <a:gd name="T8" fmla="*/ 2147483647 w 158"/>
              <a:gd name="T9" fmla="*/ 2147483647 h 191"/>
              <a:gd name="T10" fmla="*/ 0 w 158"/>
              <a:gd name="T11" fmla="*/ 2147483647 h 191"/>
              <a:gd name="T12" fmla="*/ 2147483647 w 158"/>
              <a:gd name="T13" fmla="*/ 2147483647 h 191"/>
              <a:gd name="T14" fmla="*/ 2147483647 w 158"/>
              <a:gd name="T15" fmla="*/ 2147483647 h 191"/>
              <a:gd name="T16" fmla="*/ 2147483647 w 158"/>
              <a:gd name="T17" fmla="*/ 2147483647 h 191"/>
              <a:gd name="T18" fmla="*/ 2147483647 w 158"/>
              <a:gd name="T19" fmla="*/ 2147483647 h 191"/>
              <a:gd name="T20" fmla="*/ 2147483647 w 158"/>
              <a:gd name="T21" fmla="*/ 2147483647 h 191"/>
              <a:gd name="T22" fmla="*/ 2147483647 w 158"/>
              <a:gd name="T23" fmla="*/ 2147483647 h 191"/>
              <a:gd name="T24" fmla="*/ 2147483647 w 158"/>
              <a:gd name="T25" fmla="*/ 2147483647 h 191"/>
              <a:gd name="T26" fmla="*/ 2147483647 w 158"/>
              <a:gd name="T27" fmla="*/ 2147483647 h 191"/>
              <a:gd name="T28" fmla="*/ 2147483647 w 158"/>
              <a:gd name="T29" fmla="*/ 0 h 191"/>
              <a:gd name="T30" fmla="*/ 2147483647 w 158"/>
              <a:gd name="T31" fmla="*/ 2147483647 h 191"/>
              <a:gd name="T32" fmla="*/ 2147483647 w 158"/>
              <a:gd name="T33" fmla="*/ 2147483647 h 191"/>
              <a:gd name="T34" fmla="*/ 2147483647 w 158"/>
              <a:gd name="T35" fmla="*/ 2147483647 h 191"/>
              <a:gd name="T36" fmla="*/ 2147483647 w 158"/>
              <a:gd name="T37" fmla="*/ 2147483647 h 191"/>
              <a:gd name="T38" fmla="*/ 2147483647 w 158"/>
              <a:gd name="T39" fmla="*/ 2147483647 h 191"/>
              <a:gd name="T40" fmla="*/ 2147483647 w 158"/>
              <a:gd name="T41" fmla="*/ 2147483647 h 191"/>
              <a:gd name="T42" fmla="*/ 2147483647 w 158"/>
              <a:gd name="T43" fmla="*/ 2147483647 h 191"/>
              <a:gd name="T44" fmla="*/ 2147483647 w 158"/>
              <a:gd name="T45" fmla="*/ 2147483647 h 191"/>
              <a:gd name="T46" fmla="*/ 2147483647 w 158"/>
              <a:gd name="T47" fmla="*/ 2147483647 h 191"/>
              <a:gd name="T48" fmla="*/ 2147483647 w 158"/>
              <a:gd name="T49" fmla="*/ 2147483647 h 191"/>
              <a:gd name="T50" fmla="*/ 2147483647 w 158"/>
              <a:gd name="T51" fmla="*/ 2147483647 h 191"/>
              <a:gd name="T52" fmla="*/ 2147483647 w 158"/>
              <a:gd name="T53" fmla="*/ 2147483647 h 191"/>
              <a:gd name="T54" fmla="*/ 2147483647 w 158"/>
              <a:gd name="T55" fmla="*/ 214748364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91"/>
              <a:gd name="T86" fmla="*/ 158 w 158"/>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91">
                <a:moveTo>
                  <a:pt x="158" y="186"/>
                </a:moveTo>
                <a:lnTo>
                  <a:pt x="130" y="186"/>
                </a:lnTo>
                <a:cubicBezTo>
                  <a:pt x="129" y="180"/>
                  <a:pt x="128" y="170"/>
                  <a:pt x="126" y="154"/>
                </a:cubicBezTo>
                <a:cubicBezTo>
                  <a:pt x="114" y="179"/>
                  <a:pt x="93" y="191"/>
                  <a:pt x="63" y="191"/>
                </a:cubicBezTo>
                <a:cubicBezTo>
                  <a:pt x="43" y="191"/>
                  <a:pt x="27" y="186"/>
                  <a:pt x="16" y="175"/>
                </a:cubicBezTo>
                <a:cubicBezTo>
                  <a:pt x="5" y="164"/>
                  <a:pt x="0" y="151"/>
                  <a:pt x="0" y="136"/>
                </a:cubicBezTo>
                <a:cubicBezTo>
                  <a:pt x="0" y="118"/>
                  <a:pt x="8" y="103"/>
                  <a:pt x="23" y="91"/>
                </a:cubicBezTo>
                <a:cubicBezTo>
                  <a:pt x="39" y="79"/>
                  <a:pt x="65" y="74"/>
                  <a:pt x="102" y="74"/>
                </a:cubicBezTo>
                <a:cubicBezTo>
                  <a:pt x="107" y="74"/>
                  <a:pt x="115" y="74"/>
                  <a:pt x="126" y="74"/>
                </a:cubicBezTo>
                <a:cubicBezTo>
                  <a:pt x="126" y="60"/>
                  <a:pt x="125" y="50"/>
                  <a:pt x="123" y="43"/>
                </a:cubicBezTo>
                <a:cubicBezTo>
                  <a:pt x="121" y="37"/>
                  <a:pt x="116" y="32"/>
                  <a:pt x="109" y="28"/>
                </a:cubicBezTo>
                <a:cubicBezTo>
                  <a:pt x="102" y="24"/>
                  <a:pt x="92" y="22"/>
                  <a:pt x="81" y="22"/>
                </a:cubicBezTo>
                <a:cubicBezTo>
                  <a:pt x="52" y="22"/>
                  <a:pt x="36" y="33"/>
                  <a:pt x="31" y="55"/>
                </a:cubicBezTo>
                <a:lnTo>
                  <a:pt x="5" y="50"/>
                </a:lnTo>
                <a:cubicBezTo>
                  <a:pt x="11" y="17"/>
                  <a:pt x="38" y="0"/>
                  <a:pt x="85" y="0"/>
                </a:cubicBezTo>
                <a:cubicBezTo>
                  <a:pt x="110" y="0"/>
                  <a:pt x="128" y="6"/>
                  <a:pt x="138" y="17"/>
                </a:cubicBezTo>
                <a:cubicBezTo>
                  <a:pt x="148" y="28"/>
                  <a:pt x="154" y="47"/>
                  <a:pt x="154" y="74"/>
                </a:cubicBezTo>
                <a:lnTo>
                  <a:pt x="154" y="151"/>
                </a:lnTo>
                <a:cubicBezTo>
                  <a:pt x="154" y="164"/>
                  <a:pt x="155" y="176"/>
                  <a:pt x="158" y="186"/>
                </a:cubicBezTo>
                <a:close/>
                <a:moveTo>
                  <a:pt x="126" y="96"/>
                </a:moveTo>
                <a:cubicBezTo>
                  <a:pt x="115" y="95"/>
                  <a:pt x="106" y="95"/>
                  <a:pt x="100" y="95"/>
                </a:cubicBezTo>
                <a:cubicBezTo>
                  <a:pt x="78" y="95"/>
                  <a:pt x="61" y="98"/>
                  <a:pt x="49" y="106"/>
                </a:cubicBezTo>
                <a:cubicBezTo>
                  <a:pt x="36" y="113"/>
                  <a:pt x="30" y="124"/>
                  <a:pt x="30" y="137"/>
                </a:cubicBezTo>
                <a:cubicBezTo>
                  <a:pt x="30" y="146"/>
                  <a:pt x="33" y="154"/>
                  <a:pt x="40" y="160"/>
                </a:cubicBezTo>
                <a:cubicBezTo>
                  <a:pt x="47" y="166"/>
                  <a:pt x="56" y="169"/>
                  <a:pt x="69" y="169"/>
                </a:cubicBezTo>
                <a:cubicBezTo>
                  <a:pt x="86" y="169"/>
                  <a:pt x="100" y="163"/>
                  <a:pt x="111" y="151"/>
                </a:cubicBezTo>
                <a:cubicBezTo>
                  <a:pt x="122" y="139"/>
                  <a:pt x="127" y="124"/>
                  <a:pt x="127" y="108"/>
                </a:cubicBezTo>
                <a:cubicBezTo>
                  <a:pt x="127" y="104"/>
                  <a:pt x="127" y="100"/>
                  <a:pt x="126" y="96"/>
                </a:cubicBezTo>
                <a:close/>
              </a:path>
            </a:pathLst>
          </a:custGeom>
          <a:solidFill>
            <a:srgbClr val="000000"/>
          </a:solidFill>
          <a:ln w="0">
            <a:solidFill>
              <a:srgbClr val="000000"/>
            </a:solidFill>
            <a:prstDash val="solid"/>
            <a:round/>
            <a:headEnd/>
            <a:tailEnd/>
          </a:ln>
        </p:spPr>
        <p:txBody>
          <a:bodyPr/>
          <a:lstStyle/>
          <a:p>
            <a:endParaRPr lang="it-IT"/>
          </a:p>
        </p:txBody>
      </p:sp>
      <p:sp>
        <p:nvSpPr>
          <p:cNvPr id="5192" name="Freeform 3199"/>
          <p:cNvSpPr>
            <a:spLocks/>
          </p:cNvSpPr>
          <p:nvPr/>
        </p:nvSpPr>
        <p:spPr bwMode="auto">
          <a:xfrm>
            <a:off x="4869656" y="3903666"/>
            <a:ext cx="52388" cy="90487"/>
          </a:xfrm>
          <a:custGeom>
            <a:avLst/>
            <a:gdLst>
              <a:gd name="T0" fmla="*/ 0 w 155"/>
              <a:gd name="T1" fmla="*/ 2147483647 h 191"/>
              <a:gd name="T2" fmla="*/ 2147483647 w 155"/>
              <a:gd name="T3" fmla="*/ 2147483647 h 191"/>
              <a:gd name="T4" fmla="*/ 2147483647 w 155"/>
              <a:gd name="T5" fmla="*/ 2147483647 h 191"/>
              <a:gd name="T6" fmla="*/ 2147483647 w 155"/>
              <a:gd name="T7" fmla="*/ 2147483647 h 191"/>
              <a:gd name="T8" fmla="*/ 2147483647 w 155"/>
              <a:gd name="T9" fmla="*/ 2147483647 h 191"/>
              <a:gd name="T10" fmla="*/ 2147483647 w 155"/>
              <a:gd name="T11" fmla="*/ 2147483647 h 191"/>
              <a:gd name="T12" fmla="*/ 2147483647 w 155"/>
              <a:gd name="T13" fmla="*/ 2147483647 h 191"/>
              <a:gd name="T14" fmla="*/ 2147483647 w 155"/>
              <a:gd name="T15" fmla="*/ 2147483647 h 191"/>
              <a:gd name="T16" fmla="*/ 2147483647 w 155"/>
              <a:gd name="T17" fmla="*/ 2147483647 h 191"/>
              <a:gd name="T18" fmla="*/ 2147483647 w 155"/>
              <a:gd name="T19" fmla="*/ 2147483647 h 191"/>
              <a:gd name="T20" fmla="*/ 2147483647 w 155"/>
              <a:gd name="T21" fmla="*/ 0 h 191"/>
              <a:gd name="T22" fmla="*/ 2147483647 w 155"/>
              <a:gd name="T23" fmla="*/ 2147483647 h 191"/>
              <a:gd name="T24" fmla="*/ 2147483647 w 155"/>
              <a:gd name="T25" fmla="*/ 2147483647 h 191"/>
              <a:gd name="T26" fmla="*/ 2147483647 w 155"/>
              <a:gd name="T27" fmla="*/ 2147483647 h 191"/>
              <a:gd name="T28" fmla="*/ 2147483647 w 155"/>
              <a:gd name="T29" fmla="*/ 2147483647 h 191"/>
              <a:gd name="T30" fmla="*/ 2147483647 w 155"/>
              <a:gd name="T31" fmla="*/ 2147483647 h 191"/>
              <a:gd name="T32" fmla="*/ 2147483647 w 155"/>
              <a:gd name="T33" fmla="*/ 2147483647 h 191"/>
              <a:gd name="T34" fmla="*/ 2147483647 w 155"/>
              <a:gd name="T35" fmla="*/ 2147483647 h 191"/>
              <a:gd name="T36" fmla="*/ 2147483647 w 155"/>
              <a:gd name="T37" fmla="*/ 2147483647 h 191"/>
              <a:gd name="T38" fmla="*/ 2147483647 w 155"/>
              <a:gd name="T39" fmla="*/ 2147483647 h 191"/>
              <a:gd name="T40" fmla="*/ 2147483647 w 155"/>
              <a:gd name="T41" fmla="*/ 2147483647 h 191"/>
              <a:gd name="T42" fmla="*/ 0 w 155"/>
              <a:gd name="T43" fmla="*/ 2147483647 h 1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91"/>
              <a:gd name="T68" fmla="*/ 155 w 155"/>
              <a:gd name="T69" fmla="*/ 191 h 1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91">
                <a:moveTo>
                  <a:pt x="0" y="139"/>
                </a:moveTo>
                <a:lnTo>
                  <a:pt x="27" y="134"/>
                </a:lnTo>
                <a:cubicBezTo>
                  <a:pt x="33" y="157"/>
                  <a:pt x="51" y="168"/>
                  <a:pt x="83" y="168"/>
                </a:cubicBezTo>
                <a:cubicBezTo>
                  <a:pt x="95" y="168"/>
                  <a:pt x="105" y="165"/>
                  <a:pt x="113" y="160"/>
                </a:cubicBezTo>
                <a:cubicBezTo>
                  <a:pt x="121" y="155"/>
                  <a:pt x="125" y="147"/>
                  <a:pt x="125" y="138"/>
                </a:cubicBezTo>
                <a:cubicBezTo>
                  <a:pt x="125" y="124"/>
                  <a:pt x="115" y="115"/>
                  <a:pt x="94" y="111"/>
                </a:cubicBezTo>
                <a:lnTo>
                  <a:pt x="56" y="104"/>
                </a:lnTo>
                <a:cubicBezTo>
                  <a:pt x="41" y="101"/>
                  <a:pt x="29" y="95"/>
                  <a:pt x="20" y="87"/>
                </a:cubicBezTo>
                <a:cubicBezTo>
                  <a:pt x="12" y="78"/>
                  <a:pt x="7" y="67"/>
                  <a:pt x="7" y="54"/>
                </a:cubicBezTo>
                <a:cubicBezTo>
                  <a:pt x="7" y="38"/>
                  <a:pt x="13" y="26"/>
                  <a:pt x="25" y="16"/>
                </a:cubicBezTo>
                <a:cubicBezTo>
                  <a:pt x="37" y="5"/>
                  <a:pt x="54" y="0"/>
                  <a:pt x="74" y="0"/>
                </a:cubicBezTo>
                <a:cubicBezTo>
                  <a:pt x="113" y="0"/>
                  <a:pt x="137" y="16"/>
                  <a:pt x="147" y="46"/>
                </a:cubicBezTo>
                <a:lnTo>
                  <a:pt x="121" y="52"/>
                </a:lnTo>
                <a:cubicBezTo>
                  <a:pt x="113" y="33"/>
                  <a:pt x="98" y="24"/>
                  <a:pt x="75" y="24"/>
                </a:cubicBezTo>
                <a:cubicBezTo>
                  <a:pt x="64" y="24"/>
                  <a:pt x="54" y="26"/>
                  <a:pt x="47" y="31"/>
                </a:cubicBezTo>
                <a:cubicBezTo>
                  <a:pt x="40" y="35"/>
                  <a:pt x="36" y="42"/>
                  <a:pt x="36" y="50"/>
                </a:cubicBezTo>
                <a:cubicBezTo>
                  <a:pt x="36" y="64"/>
                  <a:pt x="45" y="72"/>
                  <a:pt x="64" y="76"/>
                </a:cubicBezTo>
                <a:lnTo>
                  <a:pt x="99" y="82"/>
                </a:lnTo>
                <a:cubicBezTo>
                  <a:pt x="136" y="89"/>
                  <a:pt x="155" y="107"/>
                  <a:pt x="155" y="136"/>
                </a:cubicBezTo>
                <a:cubicBezTo>
                  <a:pt x="155" y="152"/>
                  <a:pt x="148" y="166"/>
                  <a:pt x="134" y="176"/>
                </a:cubicBezTo>
                <a:cubicBezTo>
                  <a:pt x="120" y="186"/>
                  <a:pt x="102" y="191"/>
                  <a:pt x="79" y="191"/>
                </a:cubicBezTo>
                <a:cubicBezTo>
                  <a:pt x="36" y="191"/>
                  <a:pt x="10" y="174"/>
                  <a:pt x="0" y="139"/>
                </a:cubicBezTo>
                <a:close/>
              </a:path>
            </a:pathLst>
          </a:custGeom>
          <a:solidFill>
            <a:srgbClr val="000000"/>
          </a:solidFill>
          <a:ln w="0">
            <a:solidFill>
              <a:srgbClr val="000000"/>
            </a:solidFill>
            <a:prstDash val="solid"/>
            <a:round/>
            <a:headEnd/>
            <a:tailEnd/>
          </a:ln>
        </p:spPr>
        <p:txBody>
          <a:bodyPr/>
          <a:lstStyle/>
          <a:p>
            <a:endParaRPr lang="it-IT"/>
          </a:p>
        </p:txBody>
      </p:sp>
      <p:sp>
        <p:nvSpPr>
          <p:cNvPr id="5193" name="Freeform 3200"/>
          <p:cNvSpPr>
            <a:spLocks noEditPoints="1"/>
          </p:cNvSpPr>
          <p:nvPr/>
        </p:nvSpPr>
        <p:spPr bwMode="auto">
          <a:xfrm>
            <a:off x="4931571" y="3903666"/>
            <a:ext cx="54769" cy="90487"/>
          </a:xfrm>
          <a:custGeom>
            <a:avLst/>
            <a:gdLst>
              <a:gd name="T0" fmla="*/ 2147483647 w 162"/>
              <a:gd name="T1" fmla="*/ 2147483647 h 191"/>
              <a:gd name="T2" fmla="*/ 2147483647 w 162"/>
              <a:gd name="T3" fmla="*/ 2147483647 h 191"/>
              <a:gd name="T4" fmla="*/ 2147483647 w 162"/>
              <a:gd name="T5" fmla="*/ 2147483647 h 191"/>
              <a:gd name="T6" fmla="*/ 2147483647 w 162"/>
              <a:gd name="T7" fmla="*/ 2147483647 h 191"/>
              <a:gd name="T8" fmla="*/ 2147483647 w 162"/>
              <a:gd name="T9" fmla="*/ 2147483647 h 191"/>
              <a:gd name="T10" fmla="*/ 0 w 162"/>
              <a:gd name="T11" fmla="*/ 2147483647 h 191"/>
              <a:gd name="T12" fmla="*/ 2147483647 w 162"/>
              <a:gd name="T13" fmla="*/ 2147483647 h 191"/>
              <a:gd name="T14" fmla="*/ 2147483647 w 162"/>
              <a:gd name="T15" fmla="*/ 0 h 191"/>
              <a:gd name="T16" fmla="*/ 2147483647 w 162"/>
              <a:gd name="T17" fmla="*/ 2147483647 h 191"/>
              <a:gd name="T18" fmla="*/ 2147483647 w 162"/>
              <a:gd name="T19" fmla="*/ 2147483647 h 191"/>
              <a:gd name="T20" fmla="*/ 2147483647 w 162"/>
              <a:gd name="T21" fmla="*/ 2147483647 h 191"/>
              <a:gd name="T22" fmla="*/ 2147483647 w 162"/>
              <a:gd name="T23" fmla="*/ 2147483647 h 191"/>
              <a:gd name="T24" fmla="*/ 2147483647 w 162"/>
              <a:gd name="T25" fmla="*/ 2147483647 h 191"/>
              <a:gd name="T26" fmla="*/ 2147483647 w 162"/>
              <a:gd name="T27" fmla="*/ 2147483647 h 191"/>
              <a:gd name="T28" fmla="*/ 2147483647 w 162"/>
              <a:gd name="T29" fmla="*/ 2147483647 h 191"/>
              <a:gd name="T30" fmla="*/ 2147483647 w 162"/>
              <a:gd name="T31" fmla="*/ 2147483647 h 191"/>
              <a:gd name="T32" fmla="*/ 2147483647 w 162"/>
              <a:gd name="T33" fmla="*/ 2147483647 h 191"/>
              <a:gd name="T34" fmla="*/ 2147483647 w 162"/>
              <a:gd name="T35" fmla="*/ 2147483647 h 191"/>
              <a:gd name="T36" fmla="*/ 2147483647 w 162"/>
              <a:gd name="T37" fmla="*/ 2147483647 h 191"/>
              <a:gd name="T38" fmla="*/ 2147483647 w 162"/>
              <a:gd name="T39" fmla="*/ 2147483647 h 191"/>
              <a:gd name="T40" fmla="*/ 2147483647 w 162"/>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91"/>
              <a:gd name="T65" fmla="*/ 162 w 162"/>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91">
                <a:moveTo>
                  <a:pt x="133" y="132"/>
                </a:moveTo>
                <a:lnTo>
                  <a:pt x="159" y="138"/>
                </a:lnTo>
                <a:cubicBezTo>
                  <a:pt x="155" y="153"/>
                  <a:pt x="145" y="166"/>
                  <a:pt x="131" y="176"/>
                </a:cubicBezTo>
                <a:cubicBezTo>
                  <a:pt x="118" y="186"/>
                  <a:pt x="101" y="191"/>
                  <a:pt x="82" y="191"/>
                </a:cubicBezTo>
                <a:cubicBezTo>
                  <a:pt x="58" y="191"/>
                  <a:pt x="38" y="182"/>
                  <a:pt x="22" y="165"/>
                </a:cubicBezTo>
                <a:cubicBezTo>
                  <a:pt x="7" y="148"/>
                  <a:pt x="0" y="125"/>
                  <a:pt x="0" y="97"/>
                </a:cubicBezTo>
                <a:cubicBezTo>
                  <a:pt x="0" y="68"/>
                  <a:pt x="7" y="45"/>
                  <a:pt x="23" y="27"/>
                </a:cubicBezTo>
                <a:cubicBezTo>
                  <a:pt x="39" y="9"/>
                  <a:pt x="59" y="0"/>
                  <a:pt x="83" y="0"/>
                </a:cubicBezTo>
                <a:cubicBezTo>
                  <a:pt x="107" y="0"/>
                  <a:pt x="126" y="8"/>
                  <a:pt x="140" y="25"/>
                </a:cubicBezTo>
                <a:cubicBezTo>
                  <a:pt x="155" y="41"/>
                  <a:pt x="162" y="66"/>
                  <a:pt x="162" y="98"/>
                </a:cubicBezTo>
                <a:lnTo>
                  <a:pt x="31" y="98"/>
                </a:lnTo>
                <a:cubicBezTo>
                  <a:pt x="31" y="126"/>
                  <a:pt x="37" y="144"/>
                  <a:pt x="48" y="154"/>
                </a:cubicBezTo>
                <a:cubicBezTo>
                  <a:pt x="60" y="163"/>
                  <a:pt x="72" y="168"/>
                  <a:pt x="84" y="168"/>
                </a:cubicBezTo>
                <a:cubicBezTo>
                  <a:pt x="107" y="168"/>
                  <a:pt x="124" y="156"/>
                  <a:pt x="133" y="132"/>
                </a:cubicBezTo>
                <a:close/>
                <a:moveTo>
                  <a:pt x="132" y="77"/>
                </a:moveTo>
                <a:cubicBezTo>
                  <a:pt x="131" y="67"/>
                  <a:pt x="130" y="58"/>
                  <a:pt x="127" y="50"/>
                </a:cubicBezTo>
                <a:cubicBezTo>
                  <a:pt x="123" y="42"/>
                  <a:pt x="118" y="36"/>
                  <a:pt x="111" y="30"/>
                </a:cubicBezTo>
                <a:cubicBezTo>
                  <a:pt x="103" y="25"/>
                  <a:pt x="94" y="22"/>
                  <a:pt x="84" y="22"/>
                </a:cubicBezTo>
                <a:cubicBezTo>
                  <a:pt x="70" y="22"/>
                  <a:pt x="58" y="27"/>
                  <a:pt x="49" y="37"/>
                </a:cubicBezTo>
                <a:cubicBezTo>
                  <a:pt x="39" y="47"/>
                  <a:pt x="33" y="60"/>
                  <a:pt x="32"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194" name="Freeform 3201"/>
          <p:cNvSpPr>
            <a:spLocks/>
          </p:cNvSpPr>
          <p:nvPr/>
        </p:nvSpPr>
        <p:spPr bwMode="auto">
          <a:xfrm>
            <a:off x="5031581" y="3903663"/>
            <a:ext cx="82154" cy="88900"/>
          </a:xfrm>
          <a:custGeom>
            <a:avLst/>
            <a:gdLst>
              <a:gd name="T0" fmla="*/ 2147483647 w 242"/>
              <a:gd name="T1" fmla="*/ 2147483647 h 186"/>
              <a:gd name="T2" fmla="*/ 2147483647 w 242"/>
              <a:gd name="T3" fmla="*/ 2147483647 h 186"/>
              <a:gd name="T4" fmla="*/ 2147483647 w 242"/>
              <a:gd name="T5" fmla="*/ 2147483647 h 186"/>
              <a:gd name="T6" fmla="*/ 2147483647 w 242"/>
              <a:gd name="T7" fmla="*/ 2147483647 h 186"/>
              <a:gd name="T8" fmla="*/ 2147483647 w 242"/>
              <a:gd name="T9" fmla="*/ 2147483647 h 186"/>
              <a:gd name="T10" fmla="*/ 2147483647 w 242"/>
              <a:gd name="T11" fmla="*/ 2147483647 h 186"/>
              <a:gd name="T12" fmla="*/ 2147483647 w 242"/>
              <a:gd name="T13" fmla="*/ 2147483647 h 186"/>
              <a:gd name="T14" fmla="*/ 2147483647 w 242"/>
              <a:gd name="T15" fmla="*/ 2147483647 h 186"/>
              <a:gd name="T16" fmla="*/ 2147483647 w 242"/>
              <a:gd name="T17" fmla="*/ 2147483647 h 186"/>
              <a:gd name="T18" fmla="*/ 2147483647 w 242"/>
              <a:gd name="T19" fmla="*/ 2147483647 h 186"/>
              <a:gd name="T20" fmla="*/ 2147483647 w 242"/>
              <a:gd name="T21" fmla="*/ 2147483647 h 186"/>
              <a:gd name="T22" fmla="*/ 2147483647 w 242"/>
              <a:gd name="T23" fmla="*/ 2147483647 h 186"/>
              <a:gd name="T24" fmla="*/ 2147483647 w 242"/>
              <a:gd name="T25" fmla="*/ 2147483647 h 186"/>
              <a:gd name="T26" fmla="*/ 2147483647 w 242"/>
              <a:gd name="T27" fmla="*/ 2147483647 h 186"/>
              <a:gd name="T28" fmla="*/ 2147483647 w 242"/>
              <a:gd name="T29" fmla="*/ 2147483647 h 186"/>
              <a:gd name="T30" fmla="*/ 2147483647 w 242"/>
              <a:gd name="T31" fmla="*/ 2147483647 h 186"/>
              <a:gd name="T32" fmla="*/ 0 w 242"/>
              <a:gd name="T33" fmla="*/ 2147483647 h 186"/>
              <a:gd name="T34" fmla="*/ 0 w 242"/>
              <a:gd name="T35" fmla="*/ 2147483647 h 186"/>
              <a:gd name="T36" fmla="*/ 2147483647 w 242"/>
              <a:gd name="T37" fmla="*/ 2147483647 h 186"/>
              <a:gd name="T38" fmla="*/ 2147483647 w 242"/>
              <a:gd name="T39" fmla="*/ 2147483647 h 186"/>
              <a:gd name="T40" fmla="*/ 2147483647 w 242"/>
              <a:gd name="T41" fmla="*/ 0 h 186"/>
              <a:gd name="T42" fmla="*/ 2147483647 w 242"/>
              <a:gd name="T43" fmla="*/ 2147483647 h 186"/>
              <a:gd name="T44" fmla="*/ 2147483647 w 242"/>
              <a:gd name="T45" fmla="*/ 2147483647 h 186"/>
              <a:gd name="T46" fmla="*/ 2147483647 w 242"/>
              <a:gd name="T47" fmla="*/ 0 h 186"/>
              <a:gd name="T48" fmla="*/ 2147483647 w 242"/>
              <a:gd name="T49" fmla="*/ 2147483647 h 186"/>
              <a:gd name="T50" fmla="*/ 2147483647 w 242"/>
              <a:gd name="T51" fmla="*/ 2147483647 h 186"/>
              <a:gd name="T52" fmla="*/ 2147483647 w 242"/>
              <a:gd name="T53" fmla="*/ 2147483647 h 186"/>
              <a:gd name="T54" fmla="*/ 2147483647 w 242"/>
              <a:gd name="T55" fmla="*/ 2147483647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2"/>
              <a:gd name="T85" fmla="*/ 0 h 186"/>
              <a:gd name="T86" fmla="*/ 242 w 242"/>
              <a:gd name="T87" fmla="*/ 186 h 1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2" h="186">
                <a:moveTo>
                  <a:pt x="242" y="186"/>
                </a:moveTo>
                <a:lnTo>
                  <a:pt x="215" y="186"/>
                </a:lnTo>
                <a:lnTo>
                  <a:pt x="215" y="74"/>
                </a:lnTo>
                <a:cubicBezTo>
                  <a:pt x="215" y="62"/>
                  <a:pt x="214" y="53"/>
                  <a:pt x="212" y="48"/>
                </a:cubicBezTo>
                <a:cubicBezTo>
                  <a:pt x="211" y="42"/>
                  <a:pt x="207" y="37"/>
                  <a:pt x="201" y="32"/>
                </a:cubicBezTo>
                <a:cubicBezTo>
                  <a:pt x="194" y="27"/>
                  <a:pt x="187" y="24"/>
                  <a:pt x="180" y="24"/>
                </a:cubicBezTo>
                <a:cubicBezTo>
                  <a:pt x="169" y="24"/>
                  <a:pt x="158" y="29"/>
                  <a:pt x="149" y="39"/>
                </a:cubicBezTo>
                <a:cubicBezTo>
                  <a:pt x="139" y="49"/>
                  <a:pt x="134" y="64"/>
                  <a:pt x="134" y="84"/>
                </a:cubicBezTo>
                <a:lnTo>
                  <a:pt x="134" y="186"/>
                </a:lnTo>
                <a:lnTo>
                  <a:pt x="106" y="186"/>
                </a:lnTo>
                <a:lnTo>
                  <a:pt x="106" y="67"/>
                </a:lnTo>
                <a:cubicBezTo>
                  <a:pt x="106" y="51"/>
                  <a:pt x="103" y="40"/>
                  <a:pt x="95" y="33"/>
                </a:cubicBezTo>
                <a:cubicBezTo>
                  <a:pt x="87" y="27"/>
                  <a:pt x="79" y="24"/>
                  <a:pt x="71" y="24"/>
                </a:cubicBezTo>
                <a:cubicBezTo>
                  <a:pt x="59" y="24"/>
                  <a:pt x="49" y="29"/>
                  <a:pt x="40" y="39"/>
                </a:cubicBezTo>
                <a:cubicBezTo>
                  <a:pt x="31" y="49"/>
                  <a:pt x="27" y="62"/>
                  <a:pt x="27" y="78"/>
                </a:cubicBezTo>
                <a:lnTo>
                  <a:pt x="27" y="186"/>
                </a:lnTo>
                <a:lnTo>
                  <a:pt x="0" y="186"/>
                </a:lnTo>
                <a:lnTo>
                  <a:pt x="0" y="5"/>
                </a:lnTo>
                <a:lnTo>
                  <a:pt x="24" y="5"/>
                </a:lnTo>
                <a:lnTo>
                  <a:pt x="24" y="40"/>
                </a:lnTo>
                <a:cubicBezTo>
                  <a:pt x="37" y="14"/>
                  <a:pt x="56" y="0"/>
                  <a:pt x="80" y="0"/>
                </a:cubicBezTo>
                <a:cubicBezTo>
                  <a:pt x="93" y="0"/>
                  <a:pt x="104" y="5"/>
                  <a:pt x="113" y="13"/>
                </a:cubicBezTo>
                <a:cubicBezTo>
                  <a:pt x="122" y="21"/>
                  <a:pt x="128" y="32"/>
                  <a:pt x="130" y="44"/>
                </a:cubicBezTo>
                <a:cubicBezTo>
                  <a:pt x="143" y="15"/>
                  <a:pt x="162" y="0"/>
                  <a:pt x="187" y="0"/>
                </a:cubicBezTo>
                <a:cubicBezTo>
                  <a:pt x="200" y="0"/>
                  <a:pt x="211" y="4"/>
                  <a:pt x="220" y="11"/>
                </a:cubicBezTo>
                <a:cubicBezTo>
                  <a:pt x="229" y="18"/>
                  <a:pt x="235" y="26"/>
                  <a:pt x="238" y="35"/>
                </a:cubicBezTo>
                <a:cubicBezTo>
                  <a:pt x="241" y="44"/>
                  <a:pt x="242" y="57"/>
                  <a:pt x="242" y="74"/>
                </a:cubicBezTo>
                <a:lnTo>
                  <a:pt x="242" y="186"/>
                </a:lnTo>
                <a:close/>
              </a:path>
            </a:pathLst>
          </a:custGeom>
          <a:solidFill>
            <a:srgbClr val="000000"/>
          </a:solidFill>
          <a:ln w="0">
            <a:solidFill>
              <a:srgbClr val="000000"/>
            </a:solidFill>
            <a:prstDash val="solid"/>
            <a:round/>
            <a:headEnd/>
            <a:tailEnd/>
          </a:ln>
        </p:spPr>
        <p:txBody>
          <a:bodyPr/>
          <a:lstStyle/>
          <a:p>
            <a:endParaRPr lang="it-IT"/>
          </a:p>
        </p:txBody>
      </p:sp>
      <p:sp>
        <p:nvSpPr>
          <p:cNvPr id="5195" name="Freeform 3202"/>
          <p:cNvSpPr>
            <a:spLocks noEditPoints="1"/>
          </p:cNvSpPr>
          <p:nvPr/>
        </p:nvSpPr>
        <p:spPr bwMode="auto">
          <a:xfrm>
            <a:off x="5126832" y="3903666"/>
            <a:ext cx="53579" cy="90487"/>
          </a:xfrm>
          <a:custGeom>
            <a:avLst/>
            <a:gdLst>
              <a:gd name="T0" fmla="*/ 2147483647 w 157"/>
              <a:gd name="T1" fmla="*/ 2147483647 h 191"/>
              <a:gd name="T2" fmla="*/ 2147483647 w 157"/>
              <a:gd name="T3" fmla="*/ 2147483647 h 191"/>
              <a:gd name="T4" fmla="*/ 2147483647 w 157"/>
              <a:gd name="T5" fmla="*/ 2147483647 h 191"/>
              <a:gd name="T6" fmla="*/ 2147483647 w 157"/>
              <a:gd name="T7" fmla="*/ 2147483647 h 191"/>
              <a:gd name="T8" fmla="*/ 2147483647 w 157"/>
              <a:gd name="T9" fmla="*/ 2147483647 h 191"/>
              <a:gd name="T10" fmla="*/ 0 w 157"/>
              <a:gd name="T11" fmla="*/ 2147483647 h 191"/>
              <a:gd name="T12" fmla="*/ 2147483647 w 157"/>
              <a:gd name="T13" fmla="*/ 2147483647 h 191"/>
              <a:gd name="T14" fmla="*/ 2147483647 w 157"/>
              <a:gd name="T15" fmla="*/ 2147483647 h 191"/>
              <a:gd name="T16" fmla="*/ 2147483647 w 157"/>
              <a:gd name="T17" fmla="*/ 2147483647 h 191"/>
              <a:gd name="T18" fmla="*/ 2147483647 w 157"/>
              <a:gd name="T19" fmla="*/ 2147483647 h 191"/>
              <a:gd name="T20" fmla="*/ 2147483647 w 157"/>
              <a:gd name="T21" fmla="*/ 2147483647 h 191"/>
              <a:gd name="T22" fmla="*/ 2147483647 w 157"/>
              <a:gd name="T23" fmla="*/ 2147483647 h 191"/>
              <a:gd name="T24" fmla="*/ 2147483647 w 157"/>
              <a:gd name="T25" fmla="*/ 2147483647 h 191"/>
              <a:gd name="T26" fmla="*/ 2147483647 w 157"/>
              <a:gd name="T27" fmla="*/ 2147483647 h 191"/>
              <a:gd name="T28" fmla="*/ 2147483647 w 157"/>
              <a:gd name="T29" fmla="*/ 0 h 191"/>
              <a:gd name="T30" fmla="*/ 2147483647 w 157"/>
              <a:gd name="T31" fmla="*/ 2147483647 h 191"/>
              <a:gd name="T32" fmla="*/ 2147483647 w 157"/>
              <a:gd name="T33" fmla="*/ 2147483647 h 191"/>
              <a:gd name="T34" fmla="*/ 2147483647 w 157"/>
              <a:gd name="T35" fmla="*/ 2147483647 h 191"/>
              <a:gd name="T36" fmla="*/ 2147483647 w 157"/>
              <a:gd name="T37" fmla="*/ 2147483647 h 191"/>
              <a:gd name="T38" fmla="*/ 2147483647 w 157"/>
              <a:gd name="T39" fmla="*/ 2147483647 h 191"/>
              <a:gd name="T40" fmla="*/ 2147483647 w 157"/>
              <a:gd name="T41" fmla="*/ 2147483647 h 191"/>
              <a:gd name="T42" fmla="*/ 2147483647 w 157"/>
              <a:gd name="T43" fmla="*/ 2147483647 h 191"/>
              <a:gd name="T44" fmla="*/ 2147483647 w 157"/>
              <a:gd name="T45" fmla="*/ 2147483647 h 191"/>
              <a:gd name="T46" fmla="*/ 2147483647 w 157"/>
              <a:gd name="T47" fmla="*/ 2147483647 h 191"/>
              <a:gd name="T48" fmla="*/ 2147483647 w 157"/>
              <a:gd name="T49" fmla="*/ 2147483647 h 191"/>
              <a:gd name="T50" fmla="*/ 2147483647 w 157"/>
              <a:gd name="T51" fmla="*/ 2147483647 h 191"/>
              <a:gd name="T52" fmla="*/ 2147483647 w 157"/>
              <a:gd name="T53" fmla="*/ 2147483647 h 191"/>
              <a:gd name="T54" fmla="*/ 2147483647 w 157"/>
              <a:gd name="T55" fmla="*/ 214748364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7"/>
              <a:gd name="T85" fmla="*/ 0 h 191"/>
              <a:gd name="T86" fmla="*/ 157 w 157"/>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7" h="191">
                <a:moveTo>
                  <a:pt x="157" y="186"/>
                </a:moveTo>
                <a:lnTo>
                  <a:pt x="129" y="186"/>
                </a:lnTo>
                <a:cubicBezTo>
                  <a:pt x="128" y="180"/>
                  <a:pt x="127" y="170"/>
                  <a:pt x="126" y="154"/>
                </a:cubicBezTo>
                <a:cubicBezTo>
                  <a:pt x="114" y="179"/>
                  <a:pt x="93" y="191"/>
                  <a:pt x="63" y="191"/>
                </a:cubicBezTo>
                <a:cubicBezTo>
                  <a:pt x="42" y="191"/>
                  <a:pt x="27" y="186"/>
                  <a:pt x="16" y="175"/>
                </a:cubicBezTo>
                <a:cubicBezTo>
                  <a:pt x="5" y="164"/>
                  <a:pt x="0" y="151"/>
                  <a:pt x="0" y="136"/>
                </a:cubicBezTo>
                <a:cubicBezTo>
                  <a:pt x="0" y="118"/>
                  <a:pt x="7" y="103"/>
                  <a:pt x="23" y="91"/>
                </a:cubicBezTo>
                <a:cubicBezTo>
                  <a:pt x="38" y="79"/>
                  <a:pt x="65" y="74"/>
                  <a:pt x="102" y="74"/>
                </a:cubicBezTo>
                <a:cubicBezTo>
                  <a:pt x="107" y="74"/>
                  <a:pt x="115" y="74"/>
                  <a:pt x="126" y="74"/>
                </a:cubicBezTo>
                <a:cubicBezTo>
                  <a:pt x="126" y="60"/>
                  <a:pt x="125" y="50"/>
                  <a:pt x="123" y="43"/>
                </a:cubicBezTo>
                <a:cubicBezTo>
                  <a:pt x="121" y="37"/>
                  <a:pt x="116" y="32"/>
                  <a:pt x="109" y="28"/>
                </a:cubicBezTo>
                <a:cubicBezTo>
                  <a:pt x="102" y="24"/>
                  <a:pt x="92" y="22"/>
                  <a:pt x="80" y="22"/>
                </a:cubicBezTo>
                <a:cubicBezTo>
                  <a:pt x="52" y="22"/>
                  <a:pt x="35" y="33"/>
                  <a:pt x="31" y="55"/>
                </a:cubicBezTo>
                <a:lnTo>
                  <a:pt x="5" y="50"/>
                </a:lnTo>
                <a:cubicBezTo>
                  <a:pt x="11" y="17"/>
                  <a:pt x="38" y="0"/>
                  <a:pt x="85" y="0"/>
                </a:cubicBezTo>
                <a:cubicBezTo>
                  <a:pt x="109" y="0"/>
                  <a:pt x="127" y="6"/>
                  <a:pt x="138" y="17"/>
                </a:cubicBezTo>
                <a:cubicBezTo>
                  <a:pt x="148" y="28"/>
                  <a:pt x="153" y="47"/>
                  <a:pt x="153" y="74"/>
                </a:cubicBezTo>
                <a:lnTo>
                  <a:pt x="153" y="151"/>
                </a:lnTo>
                <a:cubicBezTo>
                  <a:pt x="153" y="164"/>
                  <a:pt x="155" y="176"/>
                  <a:pt x="157" y="186"/>
                </a:cubicBezTo>
                <a:close/>
                <a:moveTo>
                  <a:pt x="126" y="96"/>
                </a:moveTo>
                <a:cubicBezTo>
                  <a:pt x="115" y="95"/>
                  <a:pt x="106" y="95"/>
                  <a:pt x="100" y="95"/>
                </a:cubicBezTo>
                <a:cubicBezTo>
                  <a:pt x="78" y="95"/>
                  <a:pt x="60" y="98"/>
                  <a:pt x="48" y="106"/>
                </a:cubicBezTo>
                <a:cubicBezTo>
                  <a:pt x="36" y="113"/>
                  <a:pt x="30" y="124"/>
                  <a:pt x="30" y="137"/>
                </a:cubicBezTo>
                <a:cubicBezTo>
                  <a:pt x="30" y="146"/>
                  <a:pt x="33" y="154"/>
                  <a:pt x="40" y="160"/>
                </a:cubicBezTo>
                <a:cubicBezTo>
                  <a:pt x="46" y="166"/>
                  <a:pt x="56" y="169"/>
                  <a:pt x="68" y="169"/>
                </a:cubicBezTo>
                <a:cubicBezTo>
                  <a:pt x="85" y="169"/>
                  <a:pt x="99" y="163"/>
                  <a:pt x="110" y="151"/>
                </a:cubicBezTo>
                <a:cubicBezTo>
                  <a:pt x="121" y="139"/>
                  <a:pt x="127" y="124"/>
                  <a:pt x="127" y="108"/>
                </a:cubicBezTo>
                <a:cubicBezTo>
                  <a:pt x="127" y="104"/>
                  <a:pt x="126" y="100"/>
                  <a:pt x="126" y="96"/>
                </a:cubicBezTo>
                <a:close/>
              </a:path>
            </a:pathLst>
          </a:custGeom>
          <a:solidFill>
            <a:srgbClr val="000000"/>
          </a:solidFill>
          <a:ln w="0">
            <a:solidFill>
              <a:srgbClr val="000000"/>
            </a:solidFill>
            <a:prstDash val="solid"/>
            <a:round/>
            <a:headEnd/>
            <a:tailEnd/>
          </a:ln>
        </p:spPr>
        <p:txBody>
          <a:bodyPr/>
          <a:lstStyle/>
          <a:p>
            <a:endParaRPr lang="it-IT"/>
          </a:p>
        </p:txBody>
      </p:sp>
      <p:sp>
        <p:nvSpPr>
          <p:cNvPr id="5196" name="Freeform 3203"/>
          <p:cNvSpPr>
            <a:spLocks/>
          </p:cNvSpPr>
          <p:nvPr/>
        </p:nvSpPr>
        <p:spPr bwMode="auto">
          <a:xfrm>
            <a:off x="5198270" y="3903663"/>
            <a:ext cx="47625" cy="88900"/>
          </a:xfrm>
          <a:custGeom>
            <a:avLst/>
            <a:gdLst>
              <a:gd name="T0" fmla="*/ 2147483647 w 142"/>
              <a:gd name="T1" fmla="*/ 2147483647 h 186"/>
              <a:gd name="T2" fmla="*/ 2147483647 w 142"/>
              <a:gd name="T3" fmla="*/ 2147483647 h 186"/>
              <a:gd name="T4" fmla="*/ 2147483647 w 142"/>
              <a:gd name="T5" fmla="*/ 2147483647 h 186"/>
              <a:gd name="T6" fmla="*/ 2147483647 w 142"/>
              <a:gd name="T7" fmla="*/ 2147483647 h 186"/>
              <a:gd name="T8" fmla="*/ 2147483647 w 142"/>
              <a:gd name="T9" fmla="*/ 2147483647 h 186"/>
              <a:gd name="T10" fmla="*/ 2147483647 w 142"/>
              <a:gd name="T11" fmla="*/ 2147483647 h 186"/>
              <a:gd name="T12" fmla="*/ 2147483647 w 142"/>
              <a:gd name="T13" fmla="*/ 2147483647 h 186"/>
              <a:gd name="T14" fmla="*/ 2147483647 w 142"/>
              <a:gd name="T15" fmla="*/ 2147483647 h 186"/>
              <a:gd name="T16" fmla="*/ 0 w 142"/>
              <a:gd name="T17" fmla="*/ 2147483647 h 186"/>
              <a:gd name="T18" fmla="*/ 0 w 142"/>
              <a:gd name="T19" fmla="*/ 2147483647 h 186"/>
              <a:gd name="T20" fmla="*/ 2147483647 w 142"/>
              <a:gd name="T21" fmla="*/ 2147483647 h 186"/>
              <a:gd name="T22" fmla="*/ 2147483647 w 142"/>
              <a:gd name="T23" fmla="*/ 2147483647 h 186"/>
              <a:gd name="T24" fmla="*/ 2147483647 w 142"/>
              <a:gd name="T25" fmla="*/ 0 h 186"/>
              <a:gd name="T26" fmla="*/ 2147483647 w 142"/>
              <a:gd name="T27" fmla="*/ 2147483647 h 186"/>
              <a:gd name="T28" fmla="*/ 2147483647 w 142"/>
              <a:gd name="T29" fmla="*/ 2147483647 h 186"/>
              <a:gd name="T30" fmla="*/ 2147483647 w 142"/>
              <a:gd name="T31" fmla="*/ 2147483647 h 186"/>
              <a:gd name="T32" fmla="*/ 2147483647 w 142"/>
              <a:gd name="T33" fmla="*/ 2147483647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86"/>
              <a:gd name="T53" fmla="*/ 142 w 142"/>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86">
                <a:moveTo>
                  <a:pt x="142" y="186"/>
                </a:moveTo>
                <a:lnTo>
                  <a:pt x="116" y="186"/>
                </a:lnTo>
                <a:lnTo>
                  <a:pt x="116" y="70"/>
                </a:lnTo>
                <a:cubicBezTo>
                  <a:pt x="116" y="53"/>
                  <a:pt x="112" y="41"/>
                  <a:pt x="105" y="35"/>
                </a:cubicBezTo>
                <a:cubicBezTo>
                  <a:pt x="98" y="28"/>
                  <a:pt x="89" y="24"/>
                  <a:pt x="79" y="24"/>
                </a:cubicBezTo>
                <a:cubicBezTo>
                  <a:pt x="64" y="24"/>
                  <a:pt x="52" y="30"/>
                  <a:pt x="42" y="42"/>
                </a:cubicBezTo>
                <a:cubicBezTo>
                  <a:pt x="33" y="53"/>
                  <a:pt x="28" y="68"/>
                  <a:pt x="28" y="87"/>
                </a:cubicBezTo>
                <a:lnTo>
                  <a:pt x="28" y="186"/>
                </a:lnTo>
                <a:lnTo>
                  <a:pt x="0" y="186"/>
                </a:lnTo>
                <a:lnTo>
                  <a:pt x="0" y="5"/>
                </a:lnTo>
                <a:lnTo>
                  <a:pt x="26" y="5"/>
                </a:lnTo>
                <a:lnTo>
                  <a:pt x="26" y="39"/>
                </a:lnTo>
                <a:cubicBezTo>
                  <a:pt x="41" y="13"/>
                  <a:pt x="60" y="0"/>
                  <a:pt x="83" y="0"/>
                </a:cubicBezTo>
                <a:cubicBezTo>
                  <a:pt x="97" y="0"/>
                  <a:pt x="108" y="4"/>
                  <a:pt x="118" y="11"/>
                </a:cubicBezTo>
                <a:cubicBezTo>
                  <a:pt x="127" y="18"/>
                  <a:pt x="134" y="26"/>
                  <a:pt x="137" y="34"/>
                </a:cubicBezTo>
                <a:cubicBezTo>
                  <a:pt x="141" y="43"/>
                  <a:pt x="142" y="59"/>
                  <a:pt x="142" y="82"/>
                </a:cubicBezTo>
                <a:lnTo>
                  <a:pt x="142" y="186"/>
                </a:lnTo>
                <a:close/>
              </a:path>
            </a:pathLst>
          </a:custGeom>
          <a:solidFill>
            <a:srgbClr val="000000"/>
          </a:solidFill>
          <a:ln w="0">
            <a:solidFill>
              <a:srgbClr val="000000"/>
            </a:solidFill>
            <a:prstDash val="solid"/>
            <a:round/>
            <a:headEnd/>
            <a:tailEnd/>
          </a:ln>
        </p:spPr>
        <p:txBody>
          <a:bodyPr/>
          <a:lstStyle/>
          <a:p>
            <a:endParaRPr lang="it-IT"/>
          </a:p>
        </p:txBody>
      </p:sp>
      <p:sp>
        <p:nvSpPr>
          <p:cNvPr id="5197" name="Freeform 3204"/>
          <p:cNvSpPr>
            <a:spLocks noEditPoints="1"/>
          </p:cNvSpPr>
          <p:nvPr/>
        </p:nvSpPr>
        <p:spPr bwMode="auto">
          <a:xfrm>
            <a:off x="5260182" y="3903666"/>
            <a:ext cx="53579" cy="90487"/>
          </a:xfrm>
          <a:custGeom>
            <a:avLst/>
            <a:gdLst>
              <a:gd name="T0" fmla="*/ 2147483647 w 158"/>
              <a:gd name="T1" fmla="*/ 2147483647 h 191"/>
              <a:gd name="T2" fmla="*/ 2147483647 w 158"/>
              <a:gd name="T3" fmla="*/ 2147483647 h 191"/>
              <a:gd name="T4" fmla="*/ 2147483647 w 158"/>
              <a:gd name="T5" fmla="*/ 2147483647 h 191"/>
              <a:gd name="T6" fmla="*/ 2147483647 w 158"/>
              <a:gd name="T7" fmla="*/ 2147483647 h 191"/>
              <a:gd name="T8" fmla="*/ 2147483647 w 158"/>
              <a:gd name="T9" fmla="*/ 2147483647 h 191"/>
              <a:gd name="T10" fmla="*/ 0 w 158"/>
              <a:gd name="T11" fmla="*/ 2147483647 h 191"/>
              <a:gd name="T12" fmla="*/ 2147483647 w 158"/>
              <a:gd name="T13" fmla="*/ 2147483647 h 191"/>
              <a:gd name="T14" fmla="*/ 2147483647 w 158"/>
              <a:gd name="T15" fmla="*/ 2147483647 h 191"/>
              <a:gd name="T16" fmla="*/ 2147483647 w 158"/>
              <a:gd name="T17" fmla="*/ 2147483647 h 191"/>
              <a:gd name="T18" fmla="*/ 2147483647 w 158"/>
              <a:gd name="T19" fmla="*/ 2147483647 h 191"/>
              <a:gd name="T20" fmla="*/ 2147483647 w 158"/>
              <a:gd name="T21" fmla="*/ 2147483647 h 191"/>
              <a:gd name="T22" fmla="*/ 2147483647 w 158"/>
              <a:gd name="T23" fmla="*/ 2147483647 h 191"/>
              <a:gd name="T24" fmla="*/ 2147483647 w 158"/>
              <a:gd name="T25" fmla="*/ 2147483647 h 191"/>
              <a:gd name="T26" fmla="*/ 2147483647 w 158"/>
              <a:gd name="T27" fmla="*/ 2147483647 h 191"/>
              <a:gd name="T28" fmla="*/ 2147483647 w 158"/>
              <a:gd name="T29" fmla="*/ 0 h 191"/>
              <a:gd name="T30" fmla="*/ 2147483647 w 158"/>
              <a:gd name="T31" fmla="*/ 2147483647 h 191"/>
              <a:gd name="T32" fmla="*/ 2147483647 w 158"/>
              <a:gd name="T33" fmla="*/ 2147483647 h 191"/>
              <a:gd name="T34" fmla="*/ 2147483647 w 158"/>
              <a:gd name="T35" fmla="*/ 2147483647 h 191"/>
              <a:gd name="T36" fmla="*/ 2147483647 w 158"/>
              <a:gd name="T37" fmla="*/ 2147483647 h 191"/>
              <a:gd name="T38" fmla="*/ 2147483647 w 158"/>
              <a:gd name="T39" fmla="*/ 2147483647 h 191"/>
              <a:gd name="T40" fmla="*/ 2147483647 w 158"/>
              <a:gd name="T41" fmla="*/ 2147483647 h 191"/>
              <a:gd name="T42" fmla="*/ 2147483647 w 158"/>
              <a:gd name="T43" fmla="*/ 2147483647 h 191"/>
              <a:gd name="T44" fmla="*/ 2147483647 w 158"/>
              <a:gd name="T45" fmla="*/ 2147483647 h 191"/>
              <a:gd name="T46" fmla="*/ 2147483647 w 158"/>
              <a:gd name="T47" fmla="*/ 2147483647 h 191"/>
              <a:gd name="T48" fmla="*/ 2147483647 w 158"/>
              <a:gd name="T49" fmla="*/ 2147483647 h 191"/>
              <a:gd name="T50" fmla="*/ 2147483647 w 158"/>
              <a:gd name="T51" fmla="*/ 2147483647 h 191"/>
              <a:gd name="T52" fmla="*/ 2147483647 w 158"/>
              <a:gd name="T53" fmla="*/ 2147483647 h 191"/>
              <a:gd name="T54" fmla="*/ 2147483647 w 158"/>
              <a:gd name="T55" fmla="*/ 214748364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91"/>
              <a:gd name="T86" fmla="*/ 158 w 158"/>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91">
                <a:moveTo>
                  <a:pt x="158" y="186"/>
                </a:moveTo>
                <a:lnTo>
                  <a:pt x="130" y="186"/>
                </a:lnTo>
                <a:cubicBezTo>
                  <a:pt x="129" y="180"/>
                  <a:pt x="128" y="170"/>
                  <a:pt x="126" y="154"/>
                </a:cubicBezTo>
                <a:cubicBezTo>
                  <a:pt x="114" y="179"/>
                  <a:pt x="93" y="191"/>
                  <a:pt x="63" y="191"/>
                </a:cubicBezTo>
                <a:cubicBezTo>
                  <a:pt x="43" y="191"/>
                  <a:pt x="27" y="186"/>
                  <a:pt x="16" y="175"/>
                </a:cubicBezTo>
                <a:cubicBezTo>
                  <a:pt x="5" y="164"/>
                  <a:pt x="0" y="151"/>
                  <a:pt x="0" y="136"/>
                </a:cubicBezTo>
                <a:cubicBezTo>
                  <a:pt x="0" y="118"/>
                  <a:pt x="8" y="103"/>
                  <a:pt x="23" y="91"/>
                </a:cubicBezTo>
                <a:cubicBezTo>
                  <a:pt x="39" y="79"/>
                  <a:pt x="65" y="74"/>
                  <a:pt x="102" y="74"/>
                </a:cubicBezTo>
                <a:cubicBezTo>
                  <a:pt x="107" y="74"/>
                  <a:pt x="115" y="74"/>
                  <a:pt x="126" y="74"/>
                </a:cubicBezTo>
                <a:cubicBezTo>
                  <a:pt x="126" y="60"/>
                  <a:pt x="125" y="50"/>
                  <a:pt x="123" y="43"/>
                </a:cubicBezTo>
                <a:cubicBezTo>
                  <a:pt x="121" y="37"/>
                  <a:pt x="116" y="32"/>
                  <a:pt x="109" y="28"/>
                </a:cubicBezTo>
                <a:cubicBezTo>
                  <a:pt x="102" y="24"/>
                  <a:pt x="92" y="22"/>
                  <a:pt x="81" y="22"/>
                </a:cubicBezTo>
                <a:cubicBezTo>
                  <a:pt x="52" y="22"/>
                  <a:pt x="36" y="33"/>
                  <a:pt x="31" y="55"/>
                </a:cubicBezTo>
                <a:lnTo>
                  <a:pt x="5" y="50"/>
                </a:lnTo>
                <a:cubicBezTo>
                  <a:pt x="11" y="17"/>
                  <a:pt x="38" y="0"/>
                  <a:pt x="85" y="0"/>
                </a:cubicBezTo>
                <a:cubicBezTo>
                  <a:pt x="110" y="0"/>
                  <a:pt x="128" y="6"/>
                  <a:pt x="138" y="17"/>
                </a:cubicBezTo>
                <a:cubicBezTo>
                  <a:pt x="148" y="28"/>
                  <a:pt x="154" y="47"/>
                  <a:pt x="154" y="74"/>
                </a:cubicBezTo>
                <a:lnTo>
                  <a:pt x="154" y="151"/>
                </a:lnTo>
                <a:cubicBezTo>
                  <a:pt x="154" y="164"/>
                  <a:pt x="155" y="176"/>
                  <a:pt x="158" y="186"/>
                </a:cubicBezTo>
                <a:close/>
                <a:moveTo>
                  <a:pt x="126" y="96"/>
                </a:moveTo>
                <a:cubicBezTo>
                  <a:pt x="115" y="95"/>
                  <a:pt x="106" y="95"/>
                  <a:pt x="100" y="95"/>
                </a:cubicBezTo>
                <a:cubicBezTo>
                  <a:pt x="78" y="95"/>
                  <a:pt x="61" y="98"/>
                  <a:pt x="49" y="106"/>
                </a:cubicBezTo>
                <a:cubicBezTo>
                  <a:pt x="36" y="113"/>
                  <a:pt x="30" y="124"/>
                  <a:pt x="30" y="137"/>
                </a:cubicBezTo>
                <a:cubicBezTo>
                  <a:pt x="30" y="146"/>
                  <a:pt x="33" y="154"/>
                  <a:pt x="40" y="160"/>
                </a:cubicBezTo>
                <a:cubicBezTo>
                  <a:pt x="47" y="166"/>
                  <a:pt x="56" y="169"/>
                  <a:pt x="69" y="169"/>
                </a:cubicBezTo>
                <a:cubicBezTo>
                  <a:pt x="86" y="169"/>
                  <a:pt x="100" y="163"/>
                  <a:pt x="111" y="151"/>
                </a:cubicBezTo>
                <a:cubicBezTo>
                  <a:pt x="122" y="139"/>
                  <a:pt x="127" y="124"/>
                  <a:pt x="127" y="108"/>
                </a:cubicBezTo>
                <a:cubicBezTo>
                  <a:pt x="127" y="104"/>
                  <a:pt x="127" y="100"/>
                  <a:pt x="126" y="96"/>
                </a:cubicBezTo>
                <a:close/>
              </a:path>
            </a:pathLst>
          </a:custGeom>
          <a:solidFill>
            <a:srgbClr val="000000"/>
          </a:solidFill>
          <a:ln w="0">
            <a:solidFill>
              <a:srgbClr val="000000"/>
            </a:solidFill>
            <a:prstDash val="solid"/>
            <a:round/>
            <a:headEnd/>
            <a:tailEnd/>
          </a:ln>
        </p:spPr>
        <p:txBody>
          <a:bodyPr/>
          <a:lstStyle/>
          <a:p>
            <a:endParaRPr lang="it-IT"/>
          </a:p>
        </p:txBody>
      </p:sp>
      <p:sp>
        <p:nvSpPr>
          <p:cNvPr id="5198" name="Freeform 3205"/>
          <p:cNvSpPr>
            <a:spLocks noEditPoints="1"/>
          </p:cNvSpPr>
          <p:nvPr/>
        </p:nvSpPr>
        <p:spPr bwMode="auto">
          <a:xfrm>
            <a:off x="5324477" y="3892550"/>
            <a:ext cx="59531" cy="133350"/>
          </a:xfrm>
          <a:custGeom>
            <a:avLst/>
            <a:gdLst>
              <a:gd name="T0" fmla="*/ 2147483647 w 174"/>
              <a:gd name="T1" fmla="*/ 0 h 277"/>
              <a:gd name="T2" fmla="*/ 2147483647 w 174"/>
              <a:gd name="T3" fmla="*/ 2147483647 h 277"/>
              <a:gd name="T4" fmla="*/ 2147483647 w 174"/>
              <a:gd name="T5" fmla="*/ 2147483647 h 277"/>
              <a:gd name="T6" fmla="*/ 2147483647 w 174"/>
              <a:gd name="T7" fmla="*/ 2147483647 h 277"/>
              <a:gd name="T8" fmla="*/ 2147483647 w 174"/>
              <a:gd name="T9" fmla="*/ 2147483647 h 277"/>
              <a:gd name="T10" fmla="*/ 2147483647 w 174"/>
              <a:gd name="T11" fmla="*/ 2147483647 h 277"/>
              <a:gd name="T12" fmla="*/ 2147483647 w 174"/>
              <a:gd name="T13" fmla="*/ 2147483647 h 277"/>
              <a:gd name="T14" fmla="*/ 2147483647 w 174"/>
              <a:gd name="T15" fmla="*/ 2147483647 h 277"/>
              <a:gd name="T16" fmla="*/ 2147483647 w 174"/>
              <a:gd name="T17" fmla="*/ 2147483647 h 277"/>
              <a:gd name="T18" fmla="*/ 2147483647 w 174"/>
              <a:gd name="T19" fmla="*/ 2147483647 h 277"/>
              <a:gd name="T20" fmla="*/ 2147483647 w 174"/>
              <a:gd name="T21" fmla="*/ 2147483647 h 277"/>
              <a:gd name="T22" fmla="*/ 2147483647 w 174"/>
              <a:gd name="T23" fmla="*/ 2147483647 h 277"/>
              <a:gd name="T24" fmla="*/ 2147483647 w 174"/>
              <a:gd name="T25" fmla="*/ 2147483647 h 277"/>
              <a:gd name="T26" fmla="*/ 2147483647 w 174"/>
              <a:gd name="T27" fmla="*/ 2147483647 h 277"/>
              <a:gd name="T28" fmla="*/ 2147483647 w 174"/>
              <a:gd name="T29" fmla="*/ 2147483647 h 277"/>
              <a:gd name="T30" fmla="*/ 2147483647 w 174"/>
              <a:gd name="T31" fmla="*/ 2147483647 h 277"/>
              <a:gd name="T32" fmla="*/ 2147483647 w 174"/>
              <a:gd name="T33" fmla="*/ 2147483647 h 277"/>
              <a:gd name="T34" fmla="*/ 2147483647 w 174"/>
              <a:gd name="T35" fmla="*/ 2147483647 h 277"/>
              <a:gd name="T36" fmla="*/ 0 w 174"/>
              <a:gd name="T37" fmla="*/ 2147483647 h 277"/>
              <a:gd name="T38" fmla="*/ 2147483647 w 174"/>
              <a:gd name="T39" fmla="*/ 2147483647 h 277"/>
              <a:gd name="T40" fmla="*/ 2147483647 w 174"/>
              <a:gd name="T41" fmla="*/ 2147483647 h 277"/>
              <a:gd name="T42" fmla="*/ 2147483647 w 174"/>
              <a:gd name="T43" fmla="*/ 2147483647 h 277"/>
              <a:gd name="T44" fmla="*/ 2147483647 w 174"/>
              <a:gd name="T45" fmla="*/ 2147483647 h 277"/>
              <a:gd name="T46" fmla="*/ 2147483647 w 174"/>
              <a:gd name="T47" fmla="*/ 2147483647 h 277"/>
              <a:gd name="T48" fmla="*/ 2147483647 w 174"/>
              <a:gd name="T49" fmla="*/ 2147483647 h 277"/>
              <a:gd name="T50" fmla="*/ 2147483647 w 174"/>
              <a:gd name="T51" fmla="*/ 2147483647 h 277"/>
              <a:gd name="T52" fmla="*/ 2147483647 w 174"/>
              <a:gd name="T53" fmla="*/ 2147483647 h 277"/>
              <a:gd name="T54" fmla="*/ 2147483647 w 174"/>
              <a:gd name="T55" fmla="*/ 0 h 277"/>
              <a:gd name="T56" fmla="*/ 2147483647 w 174"/>
              <a:gd name="T57" fmla="*/ 0 h 277"/>
              <a:gd name="T58" fmla="*/ 2147483647 w 174"/>
              <a:gd name="T59" fmla="*/ 2147483647 h 277"/>
              <a:gd name="T60" fmla="*/ 2147483647 w 174"/>
              <a:gd name="T61" fmla="*/ 2147483647 h 277"/>
              <a:gd name="T62" fmla="*/ 2147483647 w 174"/>
              <a:gd name="T63" fmla="*/ 2147483647 h 277"/>
              <a:gd name="T64" fmla="*/ 2147483647 w 174"/>
              <a:gd name="T65" fmla="*/ 2147483647 h 277"/>
              <a:gd name="T66" fmla="*/ 2147483647 w 174"/>
              <a:gd name="T67" fmla="*/ 2147483647 h 277"/>
              <a:gd name="T68" fmla="*/ 2147483647 w 174"/>
              <a:gd name="T69" fmla="*/ 2147483647 h 277"/>
              <a:gd name="T70" fmla="*/ 2147483647 w 174"/>
              <a:gd name="T71" fmla="*/ 2147483647 h 277"/>
              <a:gd name="T72" fmla="*/ 2147483647 w 174"/>
              <a:gd name="T73" fmla="*/ 2147483647 h 277"/>
              <a:gd name="T74" fmla="*/ 2147483647 w 174"/>
              <a:gd name="T75" fmla="*/ 2147483647 h 277"/>
              <a:gd name="T76" fmla="*/ 2147483647 w 174"/>
              <a:gd name="T77" fmla="*/ 2147483647 h 277"/>
              <a:gd name="T78" fmla="*/ 2147483647 w 174"/>
              <a:gd name="T79" fmla="*/ 2147483647 h 277"/>
              <a:gd name="T80" fmla="*/ 2147483647 w 174"/>
              <a:gd name="T81" fmla="*/ 2147483647 h 277"/>
              <a:gd name="T82" fmla="*/ 2147483647 w 174"/>
              <a:gd name="T83" fmla="*/ 2147483647 h 277"/>
              <a:gd name="T84" fmla="*/ 2147483647 w 174"/>
              <a:gd name="T85" fmla="*/ 2147483647 h 277"/>
              <a:gd name="T86" fmla="*/ 2147483647 w 174"/>
              <a:gd name="T87" fmla="*/ 2147483647 h 277"/>
              <a:gd name="T88" fmla="*/ 2147483647 w 174"/>
              <a:gd name="T89" fmla="*/ 2147483647 h 277"/>
              <a:gd name="T90" fmla="*/ 2147483647 w 174"/>
              <a:gd name="T91" fmla="*/ 2147483647 h 277"/>
              <a:gd name="T92" fmla="*/ 2147483647 w 174"/>
              <a:gd name="T93" fmla="*/ 2147483647 h 277"/>
              <a:gd name="T94" fmla="*/ 2147483647 w 174"/>
              <a:gd name="T95" fmla="*/ 2147483647 h 2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4"/>
              <a:gd name="T145" fmla="*/ 0 h 277"/>
              <a:gd name="T146" fmla="*/ 174 w 174"/>
              <a:gd name="T147" fmla="*/ 277 h 2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4" h="277">
                <a:moveTo>
                  <a:pt x="167" y="0"/>
                </a:moveTo>
                <a:lnTo>
                  <a:pt x="167" y="22"/>
                </a:lnTo>
                <a:cubicBezTo>
                  <a:pt x="154" y="22"/>
                  <a:pt x="145" y="24"/>
                  <a:pt x="141" y="27"/>
                </a:cubicBezTo>
                <a:cubicBezTo>
                  <a:pt x="137" y="30"/>
                  <a:pt x="134" y="35"/>
                  <a:pt x="132" y="43"/>
                </a:cubicBezTo>
                <a:cubicBezTo>
                  <a:pt x="144" y="56"/>
                  <a:pt x="150" y="71"/>
                  <a:pt x="150" y="87"/>
                </a:cubicBezTo>
                <a:cubicBezTo>
                  <a:pt x="150" y="103"/>
                  <a:pt x="143" y="117"/>
                  <a:pt x="131" y="129"/>
                </a:cubicBezTo>
                <a:cubicBezTo>
                  <a:pt x="118" y="141"/>
                  <a:pt x="101" y="147"/>
                  <a:pt x="80" y="147"/>
                </a:cubicBezTo>
                <a:cubicBezTo>
                  <a:pt x="75" y="147"/>
                  <a:pt x="71" y="147"/>
                  <a:pt x="68" y="146"/>
                </a:cubicBezTo>
                <a:cubicBezTo>
                  <a:pt x="61" y="144"/>
                  <a:pt x="57" y="144"/>
                  <a:pt x="55" y="144"/>
                </a:cubicBezTo>
                <a:cubicBezTo>
                  <a:pt x="52" y="144"/>
                  <a:pt x="48" y="145"/>
                  <a:pt x="44" y="149"/>
                </a:cubicBezTo>
                <a:cubicBezTo>
                  <a:pt x="39" y="152"/>
                  <a:pt x="37" y="156"/>
                  <a:pt x="37" y="161"/>
                </a:cubicBezTo>
                <a:cubicBezTo>
                  <a:pt x="37" y="168"/>
                  <a:pt x="40" y="173"/>
                  <a:pt x="47" y="175"/>
                </a:cubicBezTo>
                <a:cubicBezTo>
                  <a:pt x="53" y="177"/>
                  <a:pt x="69" y="178"/>
                  <a:pt x="93" y="179"/>
                </a:cubicBezTo>
                <a:cubicBezTo>
                  <a:pt x="114" y="180"/>
                  <a:pt x="129" y="181"/>
                  <a:pt x="139" y="183"/>
                </a:cubicBezTo>
                <a:cubicBezTo>
                  <a:pt x="149" y="185"/>
                  <a:pt x="157" y="190"/>
                  <a:pt x="164" y="198"/>
                </a:cubicBezTo>
                <a:cubicBezTo>
                  <a:pt x="171" y="205"/>
                  <a:pt x="174" y="215"/>
                  <a:pt x="174" y="226"/>
                </a:cubicBezTo>
                <a:cubicBezTo>
                  <a:pt x="174" y="260"/>
                  <a:pt x="144" y="277"/>
                  <a:pt x="83" y="277"/>
                </a:cubicBezTo>
                <a:cubicBezTo>
                  <a:pt x="54" y="277"/>
                  <a:pt x="33" y="273"/>
                  <a:pt x="20" y="264"/>
                </a:cubicBezTo>
                <a:cubicBezTo>
                  <a:pt x="7" y="256"/>
                  <a:pt x="0" y="244"/>
                  <a:pt x="0" y="230"/>
                </a:cubicBezTo>
                <a:cubicBezTo>
                  <a:pt x="0" y="212"/>
                  <a:pt x="10" y="200"/>
                  <a:pt x="28" y="194"/>
                </a:cubicBezTo>
                <a:cubicBezTo>
                  <a:pt x="16" y="186"/>
                  <a:pt x="10" y="176"/>
                  <a:pt x="10" y="164"/>
                </a:cubicBezTo>
                <a:cubicBezTo>
                  <a:pt x="10" y="150"/>
                  <a:pt x="19" y="140"/>
                  <a:pt x="35" y="132"/>
                </a:cubicBezTo>
                <a:cubicBezTo>
                  <a:pt x="20" y="120"/>
                  <a:pt x="12" y="104"/>
                  <a:pt x="12" y="85"/>
                </a:cubicBezTo>
                <a:cubicBezTo>
                  <a:pt x="12" y="67"/>
                  <a:pt x="18" y="52"/>
                  <a:pt x="32" y="40"/>
                </a:cubicBezTo>
                <a:cubicBezTo>
                  <a:pt x="45" y="29"/>
                  <a:pt x="62" y="23"/>
                  <a:pt x="81" y="23"/>
                </a:cubicBezTo>
                <a:cubicBezTo>
                  <a:pt x="94" y="23"/>
                  <a:pt x="107" y="26"/>
                  <a:pt x="118" y="31"/>
                </a:cubicBezTo>
                <a:cubicBezTo>
                  <a:pt x="120" y="19"/>
                  <a:pt x="124" y="11"/>
                  <a:pt x="130" y="6"/>
                </a:cubicBezTo>
                <a:cubicBezTo>
                  <a:pt x="137" y="2"/>
                  <a:pt x="147" y="0"/>
                  <a:pt x="160" y="0"/>
                </a:cubicBezTo>
                <a:cubicBezTo>
                  <a:pt x="161" y="0"/>
                  <a:pt x="164" y="0"/>
                  <a:pt x="167" y="0"/>
                </a:cubicBezTo>
                <a:close/>
                <a:moveTo>
                  <a:pt x="81" y="125"/>
                </a:moveTo>
                <a:cubicBezTo>
                  <a:pt x="93" y="125"/>
                  <a:pt x="103" y="122"/>
                  <a:pt x="110" y="114"/>
                </a:cubicBezTo>
                <a:cubicBezTo>
                  <a:pt x="118" y="107"/>
                  <a:pt x="121" y="97"/>
                  <a:pt x="121" y="86"/>
                </a:cubicBezTo>
                <a:cubicBezTo>
                  <a:pt x="121" y="74"/>
                  <a:pt x="118" y="64"/>
                  <a:pt x="110" y="57"/>
                </a:cubicBezTo>
                <a:cubicBezTo>
                  <a:pt x="102" y="49"/>
                  <a:pt x="92" y="45"/>
                  <a:pt x="81" y="45"/>
                </a:cubicBezTo>
                <a:cubicBezTo>
                  <a:pt x="71" y="45"/>
                  <a:pt x="61" y="49"/>
                  <a:pt x="53" y="56"/>
                </a:cubicBezTo>
                <a:cubicBezTo>
                  <a:pt x="45" y="63"/>
                  <a:pt x="41" y="73"/>
                  <a:pt x="41" y="86"/>
                </a:cubicBezTo>
                <a:cubicBezTo>
                  <a:pt x="41" y="98"/>
                  <a:pt x="44" y="107"/>
                  <a:pt x="52" y="115"/>
                </a:cubicBezTo>
                <a:cubicBezTo>
                  <a:pt x="59" y="122"/>
                  <a:pt x="69" y="125"/>
                  <a:pt x="81" y="125"/>
                </a:cubicBezTo>
                <a:close/>
                <a:moveTo>
                  <a:pt x="47" y="202"/>
                </a:moveTo>
                <a:cubicBezTo>
                  <a:pt x="34" y="208"/>
                  <a:pt x="28" y="216"/>
                  <a:pt x="28" y="227"/>
                </a:cubicBezTo>
                <a:cubicBezTo>
                  <a:pt x="28" y="236"/>
                  <a:pt x="33" y="243"/>
                  <a:pt x="44" y="248"/>
                </a:cubicBezTo>
                <a:cubicBezTo>
                  <a:pt x="55" y="253"/>
                  <a:pt x="68" y="256"/>
                  <a:pt x="85" y="256"/>
                </a:cubicBezTo>
                <a:cubicBezTo>
                  <a:pt x="101" y="256"/>
                  <a:pt x="115" y="254"/>
                  <a:pt x="128" y="249"/>
                </a:cubicBezTo>
                <a:cubicBezTo>
                  <a:pt x="141" y="245"/>
                  <a:pt x="147" y="238"/>
                  <a:pt x="147" y="227"/>
                </a:cubicBezTo>
                <a:cubicBezTo>
                  <a:pt x="147" y="222"/>
                  <a:pt x="145" y="217"/>
                  <a:pt x="141" y="213"/>
                </a:cubicBezTo>
                <a:cubicBezTo>
                  <a:pt x="137" y="210"/>
                  <a:pt x="132" y="207"/>
                  <a:pt x="126" y="207"/>
                </a:cubicBezTo>
                <a:cubicBezTo>
                  <a:pt x="119" y="206"/>
                  <a:pt x="107" y="205"/>
                  <a:pt x="91" y="204"/>
                </a:cubicBezTo>
                <a:cubicBezTo>
                  <a:pt x="71" y="204"/>
                  <a:pt x="57" y="203"/>
                  <a:pt x="47" y="202"/>
                </a:cubicBezTo>
                <a:close/>
              </a:path>
            </a:pathLst>
          </a:custGeom>
          <a:solidFill>
            <a:srgbClr val="000000"/>
          </a:solidFill>
          <a:ln w="0">
            <a:solidFill>
              <a:srgbClr val="000000"/>
            </a:solidFill>
            <a:prstDash val="solid"/>
            <a:round/>
            <a:headEnd/>
            <a:tailEnd/>
          </a:ln>
        </p:spPr>
        <p:txBody>
          <a:bodyPr/>
          <a:lstStyle/>
          <a:p>
            <a:endParaRPr lang="it-IT"/>
          </a:p>
        </p:txBody>
      </p:sp>
      <p:sp>
        <p:nvSpPr>
          <p:cNvPr id="5199" name="Freeform 3206"/>
          <p:cNvSpPr>
            <a:spLocks noEditPoints="1"/>
          </p:cNvSpPr>
          <p:nvPr/>
        </p:nvSpPr>
        <p:spPr bwMode="auto">
          <a:xfrm>
            <a:off x="5387580" y="3903666"/>
            <a:ext cx="54769" cy="90487"/>
          </a:xfrm>
          <a:custGeom>
            <a:avLst/>
            <a:gdLst>
              <a:gd name="T0" fmla="*/ 2147483647 w 162"/>
              <a:gd name="T1" fmla="*/ 2147483647 h 191"/>
              <a:gd name="T2" fmla="*/ 2147483647 w 162"/>
              <a:gd name="T3" fmla="*/ 2147483647 h 191"/>
              <a:gd name="T4" fmla="*/ 2147483647 w 162"/>
              <a:gd name="T5" fmla="*/ 2147483647 h 191"/>
              <a:gd name="T6" fmla="*/ 2147483647 w 162"/>
              <a:gd name="T7" fmla="*/ 2147483647 h 191"/>
              <a:gd name="T8" fmla="*/ 2147483647 w 162"/>
              <a:gd name="T9" fmla="*/ 2147483647 h 191"/>
              <a:gd name="T10" fmla="*/ 0 w 162"/>
              <a:gd name="T11" fmla="*/ 2147483647 h 191"/>
              <a:gd name="T12" fmla="*/ 2147483647 w 162"/>
              <a:gd name="T13" fmla="*/ 2147483647 h 191"/>
              <a:gd name="T14" fmla="*/ 2147483647 w 162"/>
              <a:gd name="T15" fmla="*/ 0 h 191"/>
              <a:gd name="T16" fmla="*/ 2147483647 w 162"/>
              <a:gd name="T17" fmla="*/ 2147483647 h 191"/>
              <a:gd name="T18" fmla="*/ 2147483647 w 162"/>
              <a:gd name="T19" fmla="*/ 2147483647 h 191"/>
              <a:gd name="T20" fmla="*/ 2147483647 w 162"/>
              <a:gd name="T21" fmla="*/ 2147483647 h 191"/>
              <a:gd name="T22" fmla="*/ 2147483647 w 162"/>
              <a:gd name="T23" fmla="*/ 2147483647 h 191"/>
              <a:gd name="T24" fmla="*/ 2147483647 w 162"/>
              <a:gd name="T25" fmla="*/ 2147483647 h 191"/>
              <a:gd name="T26" fmla="*/ 2147483647 w 162"/>
              <a:gd name="T27" fmla="*/ 2147483647 h 191"/>
              <a:gd name="T28" fmla="*/ 2147483647 w 162"/>
              <a:gd name="T29" fmla="*/ 2147483647 h 191"/>
              <a:gd name="T30" fmla="*/ 2147483647 w 162"/>
              <a:gd name="T31" fmla="*/ 2147483647 h 191"/>
              <a:gd name="T32" fmla="*/ 2147483647 w 162"/>
              <a:gd name="T33" fmla="*/ 2147483647 h 191"/>
              <a:gd name="T34" fmla="*/ 2147483647 w 162"/>
              <a:gd name="T35" fmla="*/ 2147483647 h 191"/>
              <a:gd name="T36" fmla="*/ 2147483647 w 162"/>
              <a:gd name="T37" fmla="*/ 2147483647 h 191"/>
              <a:gd name="T38" fmla="*/ 2147483647 w 162"/>
              <a:gd name="T39" fmla="*/ 2147483647 h 191"/>
              <a:gd name="T40" fmla="*/ 2147483647 w 162"/>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91"/>
              <a:gd name="T65" fmla="*/ 162 w 162"/>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91">
                <a:moveTo>
                  <a:pt x="133" y="132"/>
                </a:moveTo>
                <a:lnTo>
                  <a:pt x="159" y="138"/>
                </a:lnTo>
                <a:cubicBezTo>
                  <a:pt x="155" y="153"/>
                  <a:pt x="145" y="166"/>
                  <a:pt x="131" y="176"/>
                </a:cubicBezTo>
                <a:cubicBezTo>
                  <a:pt x="118" y="186"/>
                  <a:pt x="101" y="191"/>
                  <a:pt x="83" y="191"/>
                </a:cubicBezTo>
                <a:cubicBezTo>
                  <a:pt x="58" y="191"/>
                  <a:pt x="38" y="182"/>
                  <a:pt x="22" y="165"/>
                </a:cubicBezTo>
                <a:cubicBezTo>
                  <a:pt x="7" y="148"/>
                  <a:pt x="0" y="125"/>
                  <a:pt x="0" y="97"/>
                </a:cubicBezTo>
                <a:cubicBezTo>
                  <a:pt x="0" y="68"/>
                  <a:pt x="8" y="45"/>
                  <a:pt x="23" y="27"/>
                </a:cubicBezTo>
                <a:cubicBezTo>
                  <a:pt x="39" y="9"/>
                  <a:pt x="59" y="0"/>
                  <a:pt x="83" y="0"/>
                </a:cubicBezTo>
                <a:cubicBezTo>
                  <a:pt x="107" y="0"/>
                  <a:pt x="126" y="8"/>
                  <a:pt x="140" y="25"/>
                </a:cubicBezTo>
                <a:cubicBezTo>
                  <a:pt x="155" y="41"/>
                  <a:pt x="162" y="66"/>
                  <a:pt x="162" y="98"/>
                </a:cubicBezTo>
                <a:lnTo>
                  <a:pt x="31" y="98"/>
                </a:lnTo>
                <a:cubicBezTo>
                  <a:pt x="31" y="126"/>
                  <a:pt x="37" y="144"/>
                  <a:pt x="48" y="154"/>
                </a:cubicBezTo>
                <a:cubicBezTo>
                  <a:pt x="60" y="163"/>
                  <a:pt x="72" y="168"/>
                  <a:pt x="84" y="168"/>
                </a:cubicBezTo>
                <a:cubicBezTo>
                  <a:pt x="108" y="168"/>
                  <a:pt x="124" y="156"/>
                  <a:pt x="133" y="132"/>
                </a:cubicBezTo>
                <a:close/>
                <a:moveTo>
                  <a:pt x="132" y="77"/>
                </a:moveTo>
                <a:cubicBezTo>
                  <a:pt x="131" y="67"/>
                  <a:pt x="130" y="58"/>
                  <a:pt x="127" y="50"/>
                </a:cubicBezTo>
                <a:cubicBezTo>
                  <a:pt x="123" y="42"/>
                  <a:pt x="118" y="36"/>
                  <a:pt x="111" y="30"/>
                </a:cubicBezTo>
                <a:cubicBezTo>
                  <a:pt x="103" y="25"/>
                  <a:pt x="95" y="22"/>
                  <a:pt x="84" y="22"/>
                </a:cubicBezTo>
                <a:cubicBezTo>
                  <a:pt x="70" y="22"/>
                  <a:pt x="58" y="27"/>
                  <a:pt x="49" y="37"/>
                </a:cubicBezTo>
                <a:cubicBezTo>
                  <a:pt x="39" y="47"/>
                  <a:pt x="33" y="60"/>
                  <a:pt x="32"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200" name="Freeform 3207"/>
          <p:cNvSpPr>
            <a:spLocks/>
          </p:cNvSpPr>
          <p:nvPr/>
        </p:nvSpPr>
        <p:spPr bwMode="auto">
          <a:xfrm>
            <a:off x="5456637" y="3903663"/>
            <a:ext cx="82153" cy="88900"/>
          </a:xfrm>
          <a:custGeom>
            <a:avLst/>
            <a:gdLst>
              <a:gd name="T0" fmla="*/ 2147483647 w 242"/>
              <a:gd name="T1" fmla="*/ 2147483647 h 186"/>
              <a:gd name="T2" fmla="*/ 2147483647 w 242"/>
              <a:gd name="T3" fmla="*/ 2147483647 h 186"/>
              <a:gd name="T4" fmla="*/ 2147483647 w 242"/>
              <a:gd name="T5" fmla="*/ 2147483647 h 186"/>
              <a:gd name="T6" fmla="*/ 2147483647 w 242"/>
              <a:gd name="T7" fmla="*/ 2147483647 h 186"/>
              <a:gd name="T8" fmla="*/ 2147483647 w 242"/>
              <a:gd name="T9" fmla="*/ 2147483647 h 186"/>
              <a:gd name="T10" fmla="*/ 2147483647 w 242"/>
              <a:gd name="T11" fmla="*/ 2147483647 h 186"/>
              <a:gd name="T12" fmla="*/ 2147483647 w 242"/>
              <a:gd name="T13" fmla="*/ 2147483647 h 186"/>
              <a:gd name="T14" fmla="*/ 2147483647 w 242"/>
              <a:gd name="T15" fmla="*/ 2147483647 h 186"/>
              <a:gd name="T16" fmla="*/ 2147483647 w 242"/>
              <a:gd name="T17" fmla="*/ 2147483647 h 186"/>
              <a:gd name="T18" fmla="*/ 2147483647 w 242"/>
              <a:gd name="T19" fmla="*/ 2147483647 h 186"/>
              <a:gd name="T20" fmla="*/ 2147483647 w 242"/>
              <a:gd name="T21" fmla="*/ 2147483647 h 186"/>
              <a:gd name="T22" fmla="*/ 2147483647 w 242"/>
              <a:gd name="T23" fmla="*/ 2147483647 h 186"/>
              <a:gd name="T24" fmla="*/ 2147483647 w 242"/>
              <a:gd name="T25" fmla="*/ 2147483647 h 186"/>
              <a:gd name="T26" fmla="*/ 2147483647 w 242"/>
              <a:gd name="T27" fmla="*/ 2147483647 h 186"/>
              <a:gd name="T28" fmla="*/ 2147483647 w 242"/>
              <a:gd name="T29" fmla="*/ 2147483647 h 186"/>
              <a:gd name="T30" fmla="*/ 2147483647 w 242"/>
              <a:gd name="T31" fmla="*/ 2147483647 h 186"/>
              <a:gd name="T32" fmla="*/ 0 w 242"/>
              <a:gd name="T33" fmla="*/ 2147483647 h 186"/>
              <a:gd name="T34" fmla="*/ 0 w 242"/>
              <a:gd name="T35" fmla="*/ 2147483647 h 186"/>
              <a:gd name="T36" fmla="*/ 2147483647 w 242"/>
              <a:gd name="T37" fmla="*/ 2147483647 h 186"/>
              <a:gd name="T38" fmla="*/ 2147483647 w 242"/>
              <a:gd name="T39" fmla="*/ 2147483647 h 186"/>
              <a:gd name="T40" fmla="*/ 2147483647 w 242"/>
              <a:gd name="T41" fmla="*/ 0 h 186"/>
              <a:gd name="T42" fmla="*/ 2147483647 w 242"/>
              <a:gd name="T43" fmla="*/ 2147483647 h 186"/>
              <a:gd name="T44" fmla="*/ 2147483647 w 242"/>
              <a:gd name="T45" fmla="*/ 2147483647 h 186"/>
              <a:gd name="T46" fmla="*/ 2147483647 w 242"/>
              <a:gd name="T47" fmla="*/ 0 h 186"/>
              <a:gd name="T48" fmla="*/ 2147483647 w 242"/>
              <a:gd name="T49" fmla="*/ 2147483647 h 186"/>
              <a:gd name="T50" fmla="*/ 2147483647 w 242"/>
              <a:gd name="T51" fmla="*/ 2147483647 h 186"/>
              <a:gd name="T52" fmla="*/ 2147483647 w 242"/>
              <a:gd name="T53" fmla="*/ 2147483647 h 186"/>
              <a:gd name="T54" fmla="*/ 2147483647 w 242"/>
              <a:gd name="T55" fmla="*/ 2147483647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2"/>
              <a:gd name="T85" fmla="*/ 0 h 186"/>
              <a:gd name="T86" fmla="*/ 242 w 242"/>
              <a:gd name="T87" fmla="*/ 186 h 1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2" h="186">
                <a:moveTo>
                  <a:pt x="242" y="186"/>
                </a:moveTo>
                <a:lnTo>
                  <a:pt x="215" y="186"/>
                </a:lnTo>
                <a:lnTo>
                  <a:pt x="215" y="74"/>
                </a:lnTo>
                <a:cubicBezTo>
                  <a:pt x="215" y="62"/>
                  <a:pt x="214" y="53"/>
                  <a:pt x="213" y="48"/>
                </a:cubicBezTo>
                <a:cubicBezTo>
                  <a:pt x="211" y="42"/>
                  <a:pt x="207" y="37"/>
                  <a:pt x="201" y="32"/>
                </a:cubicBezTo>
                <a:cubicBezTo>
                  <a:pt x="195" y="27"/>
                  <a:pt x="188" y="24"/>
                  <a:pt x="180" y="24"/>
                </a:cubicBezTo>
                <a:cubicBezTo>
                  <a:pt x="169" y="24"/>
                  <a:pt x="159" y="29"/>
                  <a:pt x="149" y="39"/>
                </a:cubicBezTo>
                <a:cubicBezTo>
                  <a:pt x="139" y="49"/>
                  <a:pt x="134" y="64"/>
                  <a:pt x="134" y="84"/>
                </a:cubicBezTo>
                <a:lnTo>
                  <a:pt x="134" y="186"/>
                </a:lnTo>
                <a:lnTo>
                  <a:pt x="107" y="186"/>
                </a:lnTo>
                <a:lnTo>
                  <a:pt x="107" y="67"/>
                </a:lnTo>
                <a:cubicBezTo>
                  <a:pt x="107" y="51"/>
                  <a:pt x="103" y="40"/>
                  <a:pt x="95" y="33"/>
                </a:cubicBezTo>
                <a:cubicBezTo>
                  <a:pt x="88" y="27"/>
                  <a:pt x="80" y="24"/>
                  <a:pt x="71" y="24"/>
                </a:cubicBezTo>
                <a:cubicBezTo>
                  <a:pt x="59" y="24"/>
                  <a:pt x="49" y="29"/>
                  <a:pt x="40" y="39"/>
                </a:cubicBezTo>
                <a:cubicBezTo>
                  <a:pt x="31" y="49"/>
                  <a:pt x="27" y="62"/>
                  <a:pt x="27" y="78"/>
                </a:cubicBezTo>
                <a:lnTo>
                  <a:pt x="27" y="186"/>
                </a:lnTo>
                <a:lnTo>
                  <a:pt x="0" y="186"/>
                </a:lnTo>
                <a:lnTo>
                  <a:pt x="0" y="5"/>
                </a:lnTo>
                <a:lnTo>
                  <a:pt x="24" y="5"/>
                </a:lnTo>
                <a:lnTo>
                  <a:pt x="24" y="40"/>
                </a:lnTo>
                <a:cubicBezTo>
                  <a:pt x="38" y="14"/>
                  <a:pt x="56" y="0"/>
                  <a:pt x="80" y="0"/>
                </a:cubicBezTo>
                <a:cubicBezTo>
                  <a:pt x="93" y="0"/>
                  <a:pt x="104" y="5"/>
                  <a:pt x="113" y="13"/>
                </a:cubicBezTo>
                <a:cubicBezTo>
                  <a:pt x="122" y="21"/>
                  <a:pt x="128" y="32"/>
                  <a:pt x="131" y="44"/>
                </a:cubicBezTo>
                <a:cubicBezTo>
                  <a:pt x="143" y="15"/>
                  <a:pt x="162" y="0"/>
                  <a:pt x="188" y="0"/>
                </a:cubicBezTo>
                <a:cubicBezTo>
                  <a:pt x="200" y="0"/>
                  <a:pt x="211" y="4"/>
                  <a:pt x="220" y="11"/>
                </a:cubicBezTo>
                <a:cubicBezTo>
                  <a:pt x="229" y="18"/>
                  <a:pt x="235" y="26"/>
                  <a:pt x="238" y="35"/>
                </a:cubicBezTo>
                <a:cubicBezTo>
                  <a:pt x="241" y="44"/>
                  <a:pt x="242" y="57"/>
                  <a:pt x="242" y="74"/>
                </a:cubicBezTo>
                <a:lnTo>
                  <a:pt x="242" y="186"/>
                </a:lnTo>
                <a:close/>
              </a:path>
            </a:pathLst>
          </a:custGeom>
          <a:solidFill>
            <a:srgbClr val="000000"/>
          </a:solidFill>
          <a:ln w="0">
            <a:solidFill>
              <a:srgbClr val="000000"/>
            </a:solidFill>
            <a:prstDash val="solid"/>
            <a:round/>
            <a:headEnd/>
            <a:tailEnd/>
          </a:ln>
        </p:spPr>
        <p:txBody>
          <a:bodyPr/>
          <a:lstStyle/>
          <a:p>
            <a:endParaRPr lang="it-IT"/>
          </a:p>
        </p:txBody>
      </p:sp>
      <p:sp>
        <p:nvSpPr>
          <p:cNvPr id="5201" name="Freeform 3208"/>
          <p:cNvSpPr>
            <a:spLocks noEditPoints="1"/>
          </p:cNvSpPr>
          <p:nvPr/>
        </p:nvSpPr>
        <p:spPr bwMode="auto">
          <a:xfrm>
            <a:off x="5553076" y="3903666"/>
            <a:ext cx="55960" cy="90487"/>
          </a:xfrm>
          <a:custGeom>
            <a:avLst/>
            <a:gdLst>
              <a:gd name="T0" fmla="*/ 2147483647 w 163"/>
              <a:gd name="T1" fmla="*/ 2147483647 h 191"/>
              <a:gd name="T2" fmla="*/ 2147483647 w 163"/>
              <a:gd name="T3" fmla="*/ 2147483647 h 191"/>
              <a:gd name="T4" fmla="*/ 2147483647 w 163"/>
              <a:gd name="T5" fmla="*/ 2147483647 h 191"/>
              <a:gd name="T6" fmla="*/ 2147483647 w 163"/>
              <a:gd name="T7" fmla="*/ 2147483647 h 191"/>
              <a:gd name="T8" fmla="*/ 2147483647 w 163"/>
              <a:gd name="T9" fmla="*/ 2147483647 h 191"/>
              <a:gd name="T10" fmla="*/ 0 w 163"/>
              <a:gd name="T11" fmla="*/ 2147483647 h 191"/>
              <a:gd name="T12" fmla="*/ 2147483647 w 163"/>
              <a:gd name="T13" fmla="*/ 2147483647 h 191"/>
              <a:gd name="T14" fmla="*/ 2147483647 w 163"/>
              <a:gd name="T15" fmla="*/ 0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2147483647 w 163"/>
              <a:gd name="T37" fmla="*/ 2147483647 h 191"/>
              <a:gd name="T38" fmla="*/ 2147483647 w 163"/>
              <a:gd name="T39" fmla="*/ 2147483647 h 191"/>
              <a:gd name="T40" fmla="*/ 2147483647 w 163"/>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91"/>
              <a:gd name="T65" fmla="*/ 163 w 163"/>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91">
                <a:moveTo>
                  <a:pt x="133" y="132"/>
                </a:moveTo>
                <a:lnTo>
                  <a:pt x="159" y="138"/>
                </a:lnTo>
                <a:cubicBezTo>
                  <a:pt x="155" y="153"/>
                  <a:pt x="145" y="166"/>
                  <a:pt x="132" y="176"/>
                </a:cubicBezTo>
                <a:cubicBezTo>
                  <a:pt x="118" y="186"/>
                  <a:pt x="101" y="191"/>
                  <a:pt x="83" y="191"/>
                </a:cubicBezTo>
                <a:cubicBezTo>
                  <a:pt x="58" y="191"/>
                  <a:pt x="38" y="182"/>
                  <a:pt x="23" y="165"/>
                </a:cubicBezTo>
                <a:cubicBezTo>
                  <a:pt x="7" y="148"/>
                  <a:pt x="0" y="125"/>
                  <a:pt x="0" y="97"/>
                </a:cubicBezTo>
                <a:cubicBezTo>
                  <a:pt x="0" y="68"/>
                  <a:pt x="8" y="45"/>
                  <a:pt x="24" y="27"/>
                </a:cubicBezTo>
                <a:cubicBezTo>
                  <a:pt x="39" y="9"/>
                  <a:pt x="59" y="0"/>
                  <a:pt x="83" y="0"/>
                </a:cubicBezTo>
                <a:cubicBezTo>
                  <a:pt x="107" y="0"/>
                  <a:pt x="126" y="8"/>
                  <a:pt x="140" y="25"/>
                </a:cubicBezTo>
                <a:cubicBezTo>
                  <a:pt x="155" y="41"/>
                  <a:pt x="162" y="66"/>
                  <a:pt x="163" y="98"/>
                </a:cubicBezTo>
                <a:lnTo>
                  <a:pt x="31" y="98"/>
                </a:lnTo>
                <a:cubicBezTo>
                  <a:pt x="31" y="126"/>
                  <a:pt x="37" y="144"/>
                  <a:pt x="48" y="154"/>
                </a:cubicBezTo>
                <a:cubicBezTo>
                  <a:pt x="60" y="163"/>
                  <a:pt x="72" y="168"/>
                  <a:pt x="85" y="168"/>
                </a:cubicBezTo>
                <a:cubicBezTo>
                  <a:pt x="108" y="168"/>
                  <a:pt x="124" y="156"/>
                  <a:pt x="133" y="132"/>
                </a:cubicBezTo>
                <a:close/>
                <a:moveTo>
                  <a:pt x="132" y="77"/>
                </a:moveTo>
                <a:cubicBezTo>
                  <a:pt x="131" y="67"/>
                  <a:pt x="130" y="58"/>
                  <a:pt x="127" y="50"/>
                </a:cubicBezTo>
                <a:cubicBezTo>
                  <a:pt x="124" y="42"/>
                  <a:pt x="118" y="36"/>
                  <a:pt x="111" y="30"/>
                </a:cubicBezTo>
                <a:cubicBezTo>
                  <a:pt x="104" y="25"/>
                  <a:pt x="95" y="22"/>
                  <a:pt x="84" y="22"/>
                </a:cubicBezTo>
                <a:cubicBezTo>
                  <a:pt x="70" y="22"/>
                  <a:pt x="58" y="27"/>
                  <a:pt x="49" y="37"/>
                </a:cubicBezTo>
                <a:cubicBezTo>
                  <a:pt x="39" y="47"/>
                  <a:pt x="34" y="60"/>
                  <a:pt x="32"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202" name="Freeform 3209"/>
          <p:cNvSpPr>
            <a:spLocks/>
          </p:cNvSpPr>
          <p:nvPr/>
        </p:nvSpPr>
        <p:spPr bwMode="auto">
          <a:xfrm>
            <a:off x="5622131" y="3903663"/>
            <a:ext cx="48816" cy="88900"/>
          </a:xfrm>
          <a:custGeom>
            <a:avLst/>
            <a:gdLst>
              <a:gd name="T0" fmla="*/ 2147483647 w 143"/>
              <a:gd name="T1" fmla="*/ 2147483647 h 186"/>
              <a:gd name="T2" fmla="*/ 2147483647 w 143"/>
              <a:gd name="T3" fmla="*/ 2147483647 h 186"/>
              <a:gd name="T4" fmla="*/ 2147483647 w 143"/>
              <a:gd name="T5" fmla="*/ 2147483647 h 186"/>
              <a:gd name="T6" fmla="*/ 2147483647 w 143"/>
              <a:gd name="T7" fmla="*/ 2147483647 h 186"/>
              <a:gd name="T8" fmla="*/ 2147483647 w 143"/>
              <a:gd name="T9" fmla="*/ 2147483647 h 186"/>
              <a:gd name="T10" fmla="*/ 2147483647 w 143"/>
              <a:gd name="T11" fmla="*/ 2147483647 h 186"/>
              <a:gd name="T12" fmla="*/ 2147483647 w 143"/>
              <a:gd name="T13" fmla="*/ 2147483647 h 186"/>
              <a:gd name="T14" fmla="*/ 2147483647 w 143"/>
              <a:gd name="T15" fmla="*/ 2147483647 h 186"/>
              <a:gd name="T16" fmla="*/ 0 w 143"/>
              <a:gd name="T17" fmla="*/ 2147483647 h 186"/>
              <a:gd name="T18" fmla="*/ 0 w 143"/>
              <a:gd name="T19" fmla="*/ 2147483647 h 186"/>
              <a:gd name="T20" fmla="*/ 2147483647 w 143"/>
              <a:gd name="T21" fmla="*/ 2147483647 h 186"/>
              <a:gd name="T22" fmla="*/ 2147483647 w 143"/>
              <a:gd name="T23" fmla="*/ 2147483647 h 186"/>
              <a:gd name="T24" fmla="*/ 2147483647 w 143"/>
              <a:gd name="T25" fmla="*/ 0 h 186"/>
              <a:gd name="T26" fmla="*/ 2147483647 w 143"/>
              <a:gd name="T27" fmla="*/ 2147483647 h 186"/>
              <a:gd name="T28" fmla="*/ 2147483647 w 143"/>
              <a:gd name="T29" fmla="*/ 2147483647 h 186"/>
              <a:gd name="T30" fmla="*/ 2147483647 w 143"/>
              <a:gd name="T31" fmla="*/ 2147483647 h 186"/>
              <a:gd name="T32" fmla="*/ 2147483647 w 143"/>
              <a:gd name="T33" fmla="*/ 2147483647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86"/>
              <a:gd name="T53" fmla="*/ 143 w 143"/>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86">
                <a:moveTo>
                  <a:pt x="143" y="186"/>
                </a:moveTo>
                <a:lnTo>
                  <a:pt x="116" y="186"/>
                </a:lnTo>
                <a:lnTo>
                  <a:pt x="116" y="70"/>
                </a:lnTo>
                <a:cubicBezTo>
                  <a:pt x="116" y="53"/>
                  <a:pt x="113" y="41"/>
                  <a:pt x="106" y="35"/>
                </a:cubicBezTo>
                <a:cubicBezTo>
                  <a:pt x="98" y="28"/>
                  <a:pt x="89" y="24"/>
                  <a:pt x="79" y="24"/>
                </a:cubicBezTo>
                <a:cubicBezTo>
                  <a:pt x="65" y="24"/>
                  <a:pt x="53" y="30"/>
                  <a:pt x="43" y="42"/>
                </a:cubicBezTo>
                <a:cubicBezTo>
                  <a:pt x="33" y="53"/>
                  <a:pt x="28" y="68"/>
                  <a:pt x="28" y="87"/>
                </a:cubicBezTo>
                <a:lnTo>
                  <a:pt x="28" y="186"/>
                </a:lnTo>
                <a:lnTo>
                  <a:pt x="0" y="186"/>
                </a:lnTo>
                <a:lnTo>
                  <a:pt x="0" y="5"/>
                </a:lnTo>
                <a:lnTo>
                  <a:pt x="26" y="5"/>
                </a:lnTo>
                <a:lnTo>
                  <a:pt x="26" y="39"/>
                </a:lnTo>
                <a:cubicBezTo>
                  <a:pt x="41" y="13"/>
                  <a:pt x="60" y="0"/>
                  <a:pt x="83" y="0"/>
                </a:cubicBezTo>
                <a:cubicBezTo>
                  <a:pt x="97" y="0"/>
                  <a:pt x="108" y="4"/>
                  <a:pt x="118" y="11"/>
                </a:cubicBezTo>
                <a:cubicBezTo>
                  <a:pt x="127" y="18"/>
                  <a:pt x="134" y="26"/>
                  <a:pt x="137" y="34"/>
                </a:cubicBezTo>
                <a:cubicBezTo>
                  <a:pt x="141" y="43"/>
                  <a:pt x="143" y="59"/>
                  <a:pt x="143" y="82"/>
                </a:cubicBezTo>
                <a:lnTo>
                  <a:pt x="143" y="186"/>
                </a:lnTo>
                <a:close/>
              </a:path>
            </a:pathLst>
          </a:custGeom>
          <a:solidFill>
            <a:srgbClr val="000000"/>
          </a:solidFill>
          <a:ln w="0">
            <a:solidFill>
              <a:srgbClr val="000000"/>
            </a:solidFill>
            <a:prstDash val="solid"/>
            <a:round/>
            <a:headEnd/>
            <a:tailEnd/>
          </a:ln>
        </p:spPr>
        <p:txBody>
          <a:bodyPr/>
          <a:lstStyle/>
          <a:p>
            <a:endParaRPr lang="it-IT"/>
          </a:p>
        </p:txBody>
      </p:sp>
      <p:sp>
        <p:nvSpPr>
          <p:cNvPr id="5203" name="Freeform 3210"/>
          <p:cNvSpPr>
            <a:spLocks/>
          </p:cNvSpPr>
          <p:nvPr/>
        </p:nvSpPr>
        <p:spPr bwMode="auto">
          <a:xfrm>
            <a:off x="5680473" y="3883028"/>
            <a:ext cx="36909" cy="111125"/>
          </a:xfrm>
          <a:custGeom>
            <a:avLst/>
            <a:gdLst>
              <a:gd name="T0" fmla="*/ 2147483647 w 110"/>
              <a:gd name="T1" fmla="*/ 2147483647 h 234"/>
              <a:gd name="T2" fmla="*/ 2147483647 w 110"/>
              <a:gd name="T3" fmla="*/ 2147483647 h 234"/>
              <a:gd name="T4" fmla="*/ 2147483647 w 110"/>
              <a:gd name="T5" fmla="*/ 2147483647 h 234"/>
              <a:gd name="T6" fmla="*/ 2147483647 w 110"/>
              <a:gd name="T7" fmla="*/ 2147483647 h 234"/>
              <a:gd name="T8" fmla="*/ 2147483647 w 110"/>
              <a:gd name="T9" fmla="*/ 2147483647 h 234"/>
              <a:gd name="T10" fmla="*/ 0 w 110"/>
              <a:gd name="T11" fmla="*/ 2147483647 h 234"/>
              <a:gd name="T12" fmla="*/ 0 w 110"/>
              <a:gd name="T13" fmla="*/ 2147483647 h 234"/>
              <a:gd name="T14" fmla="*/ 2147483647 w 110"/>
              <a:gd name="T15" fmla="*/ 2147483647 h 234"/>
              <a:gd name="T16" fmla="*/ 2147483647 w 110"/>
              <a:gd name="T17" fmla="*/ 2147483647 h 234"/>
              <a:gd name="T18" fmla="*/ 2147483647 w 110"/>
              <a:gd name="T19" fmla="*/ 0 h 234"/>
              <a:gd name="T20" fmla="*/ 2147483647 w 110"/>
              <a:gd name="T21" fmla="*/ 2147483647 h 234"/>
              <a:gd name="T22" fmla="*/ 2147483647 w 110"/>
              <a:gd name="T23" fmla="*/ 2147483647 h 234"/>
              <a:gd name="T24" fmla="*/ 2147483647 w 110"/>
              <a:gd name="T25" fmla="*/ 2147483647 h 234"/>
              <a:gd name="T26" fmla="*/ 2147483647 w 110"/>
              <a:gd name="T27" fmla="*/ 2147483647 h 234"/>
              <a:gd name="T28" fmla="*/ 2147483647 w 110"/>
              <a:gd name="T29" fmla="*/ 2147483647 h 234"/>
              <a:gd name="T30" fmla="*/ 2147483647 w 110"/>
              <a:gd name="T31" fmla="*/ 2147483647 h 234"/>
              <a:gd name="T32" fmla="*/ 2147483647 w 110"/>
              <a:gd name="T33" fmla="*/ 2147483647 h 2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234"/>
              <a:gd name="T53" fmla="*/ 110 w 110"/>
              <a:gd name="T54" fmla="*/ 234 h 2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234">
                <a:moveTo>
                  <a:pt x="110" y="210"/>
                </a:moveTo>
                <a:lnTo>
                  <a:pt x="110" y="232"/>
                </a:lnTo>
                <a:cubicBezTo>
                  <a:pt x="101" y="233"/>
                  <a:pt x="92" y="234"/>
                  <a:pt x="85" y="234"/>
                </a:cubicBezTo>
                <a:cubicBezTo>
                  <a:pt x="50" y="234"/>
                  <a:pt x="32" y="216"/>
                  <a:pt x="32" y="179"/>
                </a:cubicBezTo>
                <a:lnTo>
                  <a:pt x="32" y="70"/>
                </a:lnTo>
                <a:lnTo>
                  <a:pt x="0" y="70"/>
                </a:lnTo>
                <a:lnTo>
                  <a:pt x="0" y="48"/>
                </a:lnTo>
                <a:lnTo>
                  <a:pt x="32" y="48"/>
                </a:lnTo>
                <a:lnTo>
                  <a:pt x="33" y="3"/>
                </a:lnTo>
                <a:lnTo>
                  <a:pt x="60" y="0"/>
                </a:lnTo>
                <a:lnTo>
                  <a:pt x="60" y="48"/>
                </a:lnTo>
                <a:lnTo>
                  <a:pt x="100" y="48"/>
                </a:lnTo>
                <a:lnTo>
                  <a:pt x="100" y="70"/>
                </a:lnTo>
                <a:lnTo>
                  <a:pt x="60" y="70"/>
                </a:lnTo>
                <a:lnTo>
                  <a:pt x="60" y="184"/>
                </a:lnTo>
                <a:cubicBezTo>
                  <a:pt x="60" y="203"/>
                  <a:pt x="69" y="212"/>
                  <a:pt x="89" y="212"/>
                </a:cubicBezTo>
                <a:cubicBezTo>
                  <a:pt x="95" y="212"/>
                  <a:pt x="102" y="211"/>
                  <a:pt x="110" y="210"/>
                </a:cubicBezTo>
                <a:close/>
              </a:path>
            </a:pathLst>
          </a:custGeom>
          <a:solidFill>
            <a:srgbClr val="000000"/>
          </a:solidFill>
          <a:ln w="0">
            <a:solidFill>
              <a:srgbClr val="000000"/>
            </a:solidFill>
            <a:prstDash val="solid"/>
            <a:round/>
            <a:headEnd/>
            <a:tailEnd/>
          </a:ln>
        </p:spPr>
        <p:txBody>
          <a:bodyPr/>
          <a:lstStyle/>
          <a:p>
            <a:endParaRPr lang="it-IT"/>
          </a:p>
        </p:txBody>
      </p:sp>
      <p:sp>
        <p:nvSpPr>
          <p:cNvPr id="5204" name="Freeform 3211"/>
          <p:cNvSpPr>
            <a:spLocks noEditPoints="1"/>
          </p:cNvSpPr>
          <p:nvPr/>
        </p:nvSpPr>
        <p:spPr bwMode="auto">
          <a:xfrm>
            <a:off x="4261248" y="4365628"/>
            <a:ext cx="55959" cy="117475"/>
          </a:xfrm>
          <a:custGeom>
            <a:avLst/>
            <a:gdLst>
              <a:gd name="T0" fmla="*/ 2147483647 w 166"/>
              <a:gd name="T1" fmla="*/ 2147483647 h 244"/>
              <a:gd name="T2" fmla="*/ 0 w 166"/>
              <a:gd name="T3" fmla="*/ 2147483647 h 244"/>
              <a:gd name="T4" fmla="*/ 0 w 166"/>
              <a:gd name="T5" fmla="*/ 0 h 244"/>
              <a:gd name="T6" fmla="*/ 2147483647 w 166"/>
              <a:gd name="T7" fmla="*/ 0 h 244"/>
              <a:gd name="T8" fmla="*/ 2147483647 w 166"/>
              <a:gd name="T9" fmla="*/ 2147483647 h 244"/>
              <a:gd name="T10" fmla="*/ 2147483647 w 166"/>
              <a:gd name="T11" fmla="*/ 2147483647 h 244"/>
              <a:gd name="T12" fmla="*/ 2147483647 w 166"/>
              <a:gd name="T13" fmla="*/ 2147483647 h 244"/>
              <a:gd name="T14" fmla="*/ 2147483647 w 166"/>
              <a:gd name="T15" fmla="*/ 2147483647 h 244"/>
              <a:gd name="T16" fmla="*/ 2147483647 w 166"/>
              <a:gd name="T17" fmla="*/ 2147483647 h 244"/>
              <a:gd name="T18" fmla="*/ 2147483647 w 166"/>
              <a:gd name="T19" fmla="*/ 2147483647 h 244"/>
              <a:gd name="T20" fmla="*/ 2147483647 w 166"/>
              <a:gd name="T21" fmla="*/ 2147483647 h 244"/>
              <a:gd name="T22" fmla="*/ 2147483647 w 166"/>
              <a:gd name="T23" fmla="*/ 2147483647 h 244"/>
              <a:gd name="T24" fmla="*/ 2147483647 w 166"/>
              <a:gd name="T25" fmla="*/ 2147483647 h 244"/>
              <a:gd name="T26" fmla="*/ 2147483647 w 166"/>
              <a:gd name="T27" fmla="*/ 2147483647 h 244"/>
              <a:gd name="T28" fmla="*/ 2147483647 w 166"/>
              <a:gd name="T29" fmla="*/ 2147483647 h 244"/>
              <a:gd name="T30" fmla="*/ 2147483647 w 166"/>
              <a:gd name="T31" fmla="*/ 2147483647 h 244"/>
              <a:gd name="T32" fmla="*/ 2147483647 w 166"/>
              <a:gd name="T33" fmla="*/ 2147483647 h 244"/>
              <a:gd name="T34" fmla="*/ 2147483647 w 166"/>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6"/>
              <a:gd name="T55" fmla="*/ 0 h 244"/>
              <a:gd name="T56" fmla="*/ 166 w 166"/>
              <a:gd name="T57" fmla="*/ 244 h 2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6" h="244">
                <a:moveTo>
                  <a:pt x="30" y="244"/>
                </a:moveTo>
                <a:lnTo>
                  <a:pt x="0" y="244"/>
                </a:lnTo>
                <a:lnTo>
                  <a:pt x="0" y="0"/>
                </a:lnTo>
                <a:lnTo>
                  <a:pt x="86" y="0"/>
                </a:lnTo>
                <a:cubicBezTo>
                  <a:pt x="113" y="0"/>
                  <a:pt x="133" y="7"/>
                  <a:pt x="146" y="22"/>
                </a:cubicBezTo>
                <a:cubicBezTo>
                  <a:pt x="159" y="37"/>
                  <a:pt x="166" y="53"/>
                  <a:pt x="166" y="72"/>
                </a:cubicBezTo>
                <a:cubicBezTo>
                  <a:pt x="166" y="93"/>
                  <a:pt x="159" y="111"/>
                  <a:pt x="145" y="124"/>
                </a:cubicBezTo>
                <a:cubicBezTo>
                  <a:pt x="131" y="138"/>
                  <a:pt x="112" y="145"/>
                  <a:pt x="90" y="145"/>
                </a:cubicBezTo>
                <a:lnTo>
                  <a:pt x="30" y="145"/>
                </a:lnTo>
                <a:lnTo>
                  <a:pt x="30" y="244"/>
                </a:lnTo>
                <a:close/>
                <a:moveTo>
                  <a:pt x="30" y="119"/>
                </a:moveTo>
                <a:lnTo>
                  <a:pt x="86" y="119"/>
                </a:lnTo>
                <a:cubicBezTo>
                  <a:pt x="101" y="119"/>
                  <a:pt x="113" y="115"/>
                  <a:pt x="121" y="107"/>
                </a:cubicBezTo>
                <a:cubicBezTo>
                  <a:pt x="130" y="98"/>
                  <a:pt x="135" y="86"/>
                  <a:pt x="135" y="72"/>
                </a:cubicBezTo>
                <a:cubicBezTo>
                  <a:pt x="135" y="60"/>
                  <a:pt x="131" y="49"/>
                  <a:pt x="123" y="40"/>
                </a:cubicBezTo>
                <a:cubicBezTo>
                  <a:pt x="115" y="30"/>
                  <a:pt x="104" y="25"/>
                  <a:pt x="89" y="25"/>
                </a:cubicBezTo>
                <a:lnTo>
                  <a:pt x="30" y="25"/>
                </a:lnTo>
                <a:lnTo>
                  <a:pt x="30" y="119"/>
                </a:lnTo>
                <a:close/>
              </a:path>
            </a:pathLst>
          </a:custGeom>
          <a:solidFill>
            <a:srgbClr val="000000"/>
          </a:solidFill>
          <a:ln w="0">
            <a:solidFill>
              <a:srgbClr val="000000"/>
            </a:solidFill>
            <a:prstDash val="solid"/>
            <a:round/>
            <a:headEnd/>
            <a:tailEnd/>
          </a:ln>
        </p:spPr>
        <p:txBody>
          <a:bodyPr/>
          <a:lstStyle/>
          <a:p>
            <a:endParaRPr lang="it-IT"/>
          </a:p>
        </p:txBody>
      </p:sp>
      <p:sp>
        <p:nvSpPr>
          <p:cNvPr id="5205" name="Freeform 3212"/>
          <p:cNvSpPr>
            <a:spLocks noEditPoints="1"/>
          </p:cNvSpPr>
          <p:nvPr/>
        </p:nvSpPr>
        <p:spPr bwMode="auto">
          <a:xfrm>
            <a:off x="4330305" y="4365628"/>
            <a:ext cx="64294" cy="117475"/>
          </a:xfrm>
          <a:custGeom>
            <a:avLst/>
            <a:gdLst>
              <a:gd name="T0" fmla="*/ 0 w 191"/>
              <a:gd name="T1" fmla="*/ 2147483647 h 244"/>
              <a:gd name="T2" fmla="*/ 0 w 191"/>
              <a:gd name="T3" fmla="*/ 0 h 244"/>
              <a:gd name="T4" fmla="*/ 2147483647 w 191"/>
              <a:gd name="T5" fmla="*/ 0 h 244"/>
              <a:gd name="T6" fmla="*/ 2147483647 w 191"/>
              <a:gd name="T7" fmla="*/ 2147483647 h 244"/>
              <a:gd name="T8" fmla="*/ 2147483647 w 191"/>
              <a:gd name="T9" fmla="*/ 2147483647 h 244"/>
              <a:gd name="T10" fmla="*/ 2147483647 w 191"/>
              <a:gd name="T11" fmla="*/ 2147483647 h 244"/>
              <a:gd name="T12" fmla="*/ 2147483647 w 191"/>
              <a:gd name="T13" fmla="*/ 2147483647 h 244"/>
              <a:gd name="T14" fmla="*/ 0 w 191"/>
              <a:gd name="T15" fmla="*/ 2147483647 h 244"/>
              <a:gd name="T16" fmla="*/ 2147483647 w 191"/>
              <a:gd name="T17" fmla="*/ 2147483647 h 244"/>
              <a:gd name="T18" fmla="*/ 2147483647 w 191"/>
              <a:gd name="T19" fmla="*/ 2147483647 h 244"/>
              <a:gd name="T20" fmla="*/ 2147483647 w 191"/>
              <a:gd name="T21" fmla="*/ 2147483647 h 244"/>
              <a:gd name="T22" fmla="*/ 2147483647 w 191"/>
              <a:gd name="T23" fmla="*/ 2147483647 h 244"/>
              <a:gd name="T24" fmla="*/ 2147483647 w 191"/>
              <a:gd name="T25" fmla="*/ 2147483647 h 244"/>
              <a:gd name="T26" fmla="*/ 2147483647 w 191"/>
              <a:gd name="T27" fmla="*/ 2147483647 h 244"/>
              <a:gd name="T28" fmla="*/ 2147483647 w 191"/>
              <a:gd name="T29" fmla="*/ 2147483647 h 244"/>
              <a:gd name="T30" fmla="*/ 2147483647 w 191"/>
              <a:gd name="T31" fmla="*/ 2147483647 h 2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1"/>
              <a:gd name="T49" fmla="*/ 0 h 244"/>
              <a:gd name="T50" fmla="*/ 191 w 191"/>
              <a:gd name="T51" fmla="*/ 244 h 2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1" h="244">
                <a:moveTo>
                  <a:pt x="0" y="244"/>
                </a:moveTo>
                <a:lnTo>
                  <a:pt x="0" y="0"/>
                </a:lnTo>
                <a:lnTo>
                  <a:pt x="82" y="0"/>
                </a:lnTo>
                <a:cubicBezTo>
                  <a:pt x="116" y="0"/>
                  <a:pt x="143" y="11"/>
                  <a:pt x="162" y="35"/>
                </a:cubicBezTo>
                <a:cubicBezTo>
                  <a:pt x="181" y="58"/>
                  <a:pt x="191" y="87"/>
                  <a:pt x="191" y="121"/>
                </a:cubicBezTo>
                <a:cubicBezTo>
                  <a:pt x="191" y="156"/>
                  <a:pt x="182" y="185"/>
                  <a:pt x="163" y="209"/>
                </a:cubicBezTo>
                <a:cubicBezTo>
                  <a:pt x="144" y="232"/>
                  <a:pt x="120" y="244"/>
                  <a:pt x="92" y="244"/>
                </a:cubicBezTo>
                <a:lnTo>
                  <a:pt x="0" y="244"/>
                </a:lnTo>
                <a:close/>
                <a:moveTo>
                  <a:pt x="30" y="218"/>
                </a:moveTo>
                <a:lnTo>
                  <a:pt x="80" y="218"/>
                </a:lnTo>
                <a:cubicBezTo>
                  <a:pt x="106" y="218"/>
                  <a:pt x="126" y="209"/>
                  <a:pt x="140" y="191"/>
                </a:cubicBezTo>
                <a:cubicBezTo>
                  <a:pt x="153" y="173"/>
                  <a:pt x="160" y="149"/>
                  <a:pt x="160" y="119"/>
                </a:cubicBezTo>
                <a:cubicBezTo>
                  <a:pt x="160" y="95"/>
                  <a:pt x="154" y="73"/>
                  <a:pt x="141" y="54"/>
                </a:cubicBezTo>
                <a:cubicBezTo>
                  <a:pt x="128" y="35"/>
                  <a:pt x="107" y="25"/>
                  <a:pt x="80" y="25"/>
                </a:cubicBezTo>
                <a:lnTo>
                  <a:pt x="30" y="25"/>
                </a:lnTo>
                <a:lnTo>
                  <a:pt x="30" y="218"/>
                </a:lnTo>
                <a:close/>
              </a:path>
            </a:pathLst>
          </a:custGeom>
          <a:solidFill>
            <a:srgbClr val="000000"/>
          </a:solidFill>
          <a:ln w="0">
            <a:solidFill>
              <a:srgbClr val="000000"/>
            </a:solidFill>
            <a:prstDash val="solid"/>
            <a:round/>
            <a:headEnd/>
            <a:tailEnd/>
          </a:ln>
        </p:spPr>
        <p:txBody>
          <a:bodyPr/>
          <a:lstStyle/>
          <a:p>
            <a:endParaRPr lang="it-IT"/>
          </a:p>
        </p:txBody>
      </p:sp>
      <p:sp>
        <p:nvSpPr>
          <p:cNvPr id="5206" name="Freeform 3213"/>
          <p:cNvSpPr>
            <a:spLocks/>
          </p:cNvSpPr>
          <p:nvPr/>
        </p:nvSpPr>
        <p:spPr bwMode="auto">
          <a:xfrm>
            <a:off x="4400551" y="4365628"/>
            <a:ext cx="58341" cy="117475"/>
          </a:xfrm>
          <a:custGeom>
            <a:avLst/>
            <a:gdLst>
              <a:gd name="T0" fmla="*/ 2147483647 w 171"/>
              <a:gd name="T1" fmla="*/ 2147483647 h 244"/>
              <a:gd name="T2" fmla="*/ 2147483647 w 171"/>
              <a:gd name="T3" fmla="*/ 2147483647 h 244"/>
              <a:gd name="T4" fmla="*/ 2147483647 w 171"/>
              <a:gd name="T5" fmla="*/ 2147483647 h 244"/>
              <a:gd name="T6" fmla="*/ 0 w 171"/>
              <a:gd name="T7" fmla="*/ 2147483647 h 244"/>
              <a:gd name="T8" fmla="*/ 0 w 171"/>
              <a:gd name="T9" fmla="*/ 0 h 244"/>
              <a:gd name="T10" fmla="*/ 2147483647 w 171"/>
              <a:gd name="T11" fmla="*/ 0 h 244"/>
              <a:gd name="T12" fmla="*/ 2147483647 w 171"/>
              <a:gd name="T13" fmla="*/ 2147483647 h 244"/>
              <a:gd name="T14" fmla="*/ 2147483647 w 171"/>
              <a:gd name="T15" fmla="*/ 2147483647 h 244"/>
              <a:gd name="T16" fmla="*/ 2147483647 w 171"/>
              <a:gd name="T17" fmla="*/ 2147483647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1"/>
              <a:gd name="T28" fmla="*/ 0 h 244"/>
              <a:gd name="T29" fmla="*/ 171 w 171"/>
              <a:gd name="T30" fmla="*/ 244 h 2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1" h="244">
                <a:moveTo>
                  <a:pt x="100" y="244"/>
                </a:moveTo>
                <a:lnTo>
                  <a:pt x="70" y="244"/>
                </a:lnTo>
                <a:lnTo>
                  <a:pt x="70" y="27"/>
                </a:lnTo>
                <a:lnTo>
                  <a:pt x="0" y="27"/>
                </a:lnTo>
                <a:lnTo>
                  <a:pt x="0" y="0"/>
                </a:lnTo>
                <a:lnTo>
                  <a:pt x="171" y="0"/>
                </a:lnTo>
                <a:lnTo>
                  <a:pt x="171" y="27"/>
                </a:lnTo>
                <a:lnTo>
                  <a:pt x="100" y="27"/>
                </a:lnTo>
                <a:lnTo>
                  <a:pt x="100" y="244"/>
                </a:lnTo>
                <a:close/>
              </a:path>
            </a:pathLst>
          </a:custGeom>
          <a:solidFill>
            <a:srgbClr val="000000"/>
          </a:solidFill>
          <a:ln w="0">
            <a:solidFill>
              <a:srgbClr val="000000"/>
            </a:solidFill>
            <a:prstDash val="solid"/>
            <a:round/>
            <a:headEnd/>
            <a:tailEnd/>
          </a:ln>
        </p:spPr>
        <p:txBody>
          <a:bodyPr/>
          <a:lstStyle/>
          <a:p>
            <a:endParaRPr lang="it-IT"/>
          </a:p>
        </p:txBody>
      </p:sp>
      <p:sp>
        <p:nvSpPr>
          <p:cNvPr id="5207" name="Freeform 3214"/>
          <p:cNvSpPr>
            <a:spLocks noEditPoints="1"/>
          </p:cNvSpPr>
          <p:nvPr/>
        </p:nvSpPr>
        <p:spPr bwMode="auto">
          <a:xfrm>
            <a:off x="4460082" y="4365628"/>
            <a:ext cx="66675" cy="117475"/>
          </a:xfrm>
          <a:custGeom>
            <a:avLst/>
            <a:gdLst>
              <a:gd name="T0" fmla="*/ 2147483647 w 194"/>
              <a:gd name="T1" fmla="*/ 2147483647 h 244"/>
              <a:gd name="T2" fmla="*/ 2147483647 w 194"/>
              <a:gd name="T3" fmla="*/ 2147483647 h 244"/>
              <a:gd name="T4" fmla="*/ 2147483647 w 194"/>
              <a:gd name="T5" fmla="*/ 2147483647 h 244"/>
              <a:gd name="T6" fmla="*/ 2147483647 w 194"/>
              <a:gd name="T7" fmla="*/ 2147483647 h 244"/>
              <a:gd name="T8" fmla="*/ 2147483647 w 194"/>
              <a:gd name="T9" fmla="*/ 2147483647 h 244"/>
              <a:gd name="T10" fmla="*/ 0 w 194"/>
              <a:gd name="T11" fmla="*/ 2147483647 h 244"/>
              <a:gd name="T12" fmla="*/ 2147483647 w 194"/>
              <a:gd name="T13" fmla="*/ 0 h 244"/>
              <a:gd name="T14" fmla="*/ 2147483647 w 194"/>
              <a:gd name="T15" fmla="*/ 0 h 244"/>
              <a:gd name="T16" fmla="*/ 2147483647 w 194"/>
              <a:gd name="T17" fmla="*/ 2147483647 h 244"/>
              <a:gd name="T18" fmla="*/ 2147483647 w 194"/>
              <a:gd name="T19" fmla="*/ 2147483647 h 244"/>
              <a:gd name="T20" fmla="*/ 2147483647 w 194"/>
              <a:gd name="T21" fmla="*/ 2147483647 h 244"/>
              <a:gd name="T22" fmla="*/ 2147483647 w 194"/>
              <a:gd name="T23" fmla="*/ 2147483647 h 244"/>
              <a:gd name="T24" fmla="*/ 2147483647 w 194"/>
              <a:gd name="T25" fmla="*/ 2147483647 h 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
              <a:gd name="T40" fmla="*/ 0 h 244"/>
              <a:gd name="T41" fmla="*/ 194 w 194"/>
              <a:gd name="T42" fmla="*/ 244 h 2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 h="244">
                <a:moveTo>
                  <a:pt x="194" y="244"/>
                </a:moveTo>
                <a:lnTo>
                  <a:pt x="162" y="244"/>
                </a:lnTo>
                <a:lnTo>
                  <a:pt x="138" y="173"/>
                </a:lnTo>
                <a:lnTo>
                  <a:pt x="47" y="173"/>
                </a:lnTo>
                <a:lnTo>
                  <a:pt x="25" y="244"/>
                </a:lnTo>
                <a:lnTo>
                  <a:pt x="0" y="244"/>
                </a:lnTo>
                <a:lnTo>
                  <a:pt x="79" y="0"/>
                </a:lnTo>
                <a:lnTo>
                  <a:pt x="114" y="0"/>
                </a:lnTo>
                <a:lnTo>
                  <a:pt x="194" y="244"/>
                </a:lnTo>
                <a:close/>
                <a:moveTo>
                  <a:pt x="131" y="150"/>
                </a:moveTo>
                <a:lnTo>
                  <a:pt x="94" y="32"/>
                </a:lnTo>
                <a:lnTo>
                  <a:pt x="56" y="150"/>
                </a:lnTo>
                <a:lnTo>
                  <a:pt x="131" y="150"/>
                </a:lnTo>
                <a:close/>
              </a:path>
            </a:pathLst>
          </a:custGeom>
          <a:solidFill>
            <a:srgbClr val="000000"/>
          </a:solidFill>
          <a:ln w="0">
            <a:solidFill>
              <a:srgbClr val="000000"/>
            </a:solidFill>
            <a:prstDash val="solid"/>
            <a:round/>
            <a:headEnd/>
            <a:tailEnd/>
          </a:ln>
        </p:spPr>
        <p:txBody>
          <a:bodyPr/>
          <a:lstStyle/>
          <a:p>
            <a:endParaRPr lang="it-IT"/>
          </a:p>
        </p:txBody>
      </p:sp>
      <p:sp>
        <p:nvSpPr>
          <p:cNvPr id="5208" name="Freeform 3215"/>
          <p:cNvSpPr>
            <a:spLocks/>
          </p:cNvSpPr>
          <p:nvPr/>
        </p:nvSpPr>
        <p:spPr bwMode="auto">
          <a:xfrm>
            <a:off x="4533900" y="4464053"/>
            <a:ext cx="14288" cy="41275"/>
          </a:xfrm>
          <a:custGeom>
            <a:avLst/>
            <a:gdLst>
              <a:gd name="T0" fmla="*/ 2147483647 w 42"/>
              <a:gd name="T1" fmla="*/ 0 h 87"/>
              <a:gd name="T2" fmla="*/ 2147483647 w 42"/>
              <a:gd name="T3" fmla="*/ 2147483647 h 87"/>
              <a:gd name="T4" fmla="*/ 2147483647 w 42"/>
              <a:gd name="T5" fmla="*/ 2147483647 h 87"/>
              <a:gd name="T6" fmla="*/ 0 w 42"/>
              <a:gd name="T7" fmla="*/ 2147483647 h 87"/>
              <a:gd name="T8" fmla="*/ 2147483647 w 42"/>
              <a:gd name="T9" fmla="*/ 2147483647 h 87"/>
              <a:gd name="T10" fmla="*/ 2147483647 w 42"/>
              <a:gd name="T11" fmla="*/ 2147483647 h 87"/>
              <a:gd name="T12" fmla="*/ 2147483647 w 42"/>
              <a:gd name="T13" fmla="*/ 0 h 87"/>
              <a:gd name="T14" fmla="*/ 2147483647 w 42"/>
              <a:gd name="T15" fmla="*/ 0 h 87"/>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87"/>
              <a:gd name="T26" fmla="*/ 42 w 42"/>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87">
                <a:moveTo>
                  <a:pt x="42" y="0"/>
                </a:moveTo>
                <a:lnTo>
                  <a:pt x="42" y="37"/>
                </a:lnTo>
                <a:lnTo>
                  <a:pt x="16" y="87"/>
                </a:lnTo>
                <a:lnTo>
                  <a:pt x="0" y="87"/>
                </a:lnTo>
                <a:lnTo>
                  <a:pt x="21" y="41"/>
                </a:lnTo>
                <a:lnTo>
                  <a:pt x="3" y="41"/>
                </a:lnTo>
                <a:lnTo>
                  <a:pt x="3" y="0"/>
                </a:lnTo>
                <a:lnTo>
                  <a:pt x="42" y="0"/>
                </a:lnTo>
                <a:close/>
              </a:path>
            </a:pathLst>
          </a:custGeom>
          <a:solidFill>
            <a:srgbClr val="000000"/>
          </a:solidFill>
          <a:ln w="0">
            <a:solidFill>
              <a:srgbClr val="000000"/>
            </a:solidFill>
            <a:prstDash val="solid"/>
            <a:round/>
            <a:headEnd/>
            <a:tailEnd/>
          </a:ln>
        </p:spPr>
        <p:txBody>
          <a:bodyPr/>
          <a:lstStyle/>
          <a:p>
            <a:endParaRPr lang="it-IT"/>
          </a:p>
        </p:txBody>
      </p:sp>
      <p:sp>
        <p:nvSpPr>
          <p:cNvPr id="5209" name="Freeform 3216"/>
          <p:cNvSpPr>
            <a:spLocks noEditPoints="1"/>
          </p:cNvSpPr>
          <p:nvPr/>
        </p:nvSpPr>
        <p:spPr bwMode="auto">
          <a:xfrm>
            <a:off x="4261248" y="4524378"/>
            <a:ext cx="64294" cy="117475"/>
          </a:xfrm>
          <a:custGeom>
            <a:avLst/>
            <a:gdLst>
              <a:gd name="T0" fmla="*/ 0 w 191"/>
              <a:gd name="T1" fmla="*/ 2147483647 h 244"/>
              <a:gd name="T2" fmla="*/ 0 w 191"/>
              <a:gd name="T3" fmla="*/ 0 h 244"/>
              <a:gd name="T4" fmla="*/ 2147483647 w 191"/>
              <a:gd name="T5" fmla="*/ 0 h 244"/>
              <a:gd name="T6" fmla="*/ 2147483647 w 191"/>
              <a:gd name="T7" fmla="*/ 2147483647 h 244"/>
              <a:gd name="T8" fmla="*/ 2147483647 w 191"/>
              <a:gd name="T9" fmla="*/ 2147483647 h 244"/>
              <a:gd name="T10" fmla="*/ 2147483647 w 191"/>
              <a:gd name="T11" fmla="*/ 2147483647 h 244"/>
              <a:gd name="T12" fmla="*/ 2147483647 w 191"/>
              <a:gd name="T13" fmla="*/ 2147483647 h 244"/>
              <a:gd name="T14" fmla="*/ 0 w 191"/>
              <a:gd name="T15" fmla="*/ 2147483647 h 244"/>
              <a:gd name="T16" fmla="*/ 2147483647 w 191"/>
              <a:gd name="T17" fmla="*/ 2147483647 h 244"/>
              <a:gd name="T18" fmla="*/ 2147483647 w 191"/>
              <a:gd name="T19" fmla="*/ 2147483647 h 244"/>
              <a:gd name="T20" fmla="*/ 2147483647 w 191"/>
              <a:gd name="T21" fmla="*/ 2147483647 h 244"/>
              <a:gd name="T22" fmla="*/ 2147483647 w 191"/>
              <a:gd name="T23" fmla="*/ 2147483647 h 244"/>
              <a:gd name="T24" fmla="*/ 2147483647 w 191"/>
              <a:gd name="T25" fmla="*/ 2147483647 h 244"/>
              <a:gd name="T26" fmla="*/ 2147483647 w 191"/>
              <a:gd name="T27" fmla="*/ 2147483647 h 244"/>
              <a:gd name="T28" fmla="*/ 2147483647 w 191"/>
              <a:gd name="T29" fmla="*/ 2147483647 h 244"/>
              <a:gd name="T30" fmla="*/ 2147483647 w 191"/>
              <a:gd name="T31" fmla="*/ 2147483647 h 2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1"/>
              <a:gd name="T49" fmla="*/ 0 h 244"/>
              <a:gd name="T50" fmla="*/ 191 w 191"/>
              <a:gd name="T51" fmla="*/ 244 h 2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1" h="244">
                <a:moveTo>
                  <a:pt x="0" y="244"/>
                </a:moveTo>
                <a:lnTo>
                  <a:pt x="0" y="0"/>
                </a:lnTo>
                <a:lnTo>
                  <a:pt x="82" y="0"/>
                </a:lnTo>
                <a:cubicBezTo>
                  <a:pt x="116" y="0"/>
                  <a:pt x="143" y="12"/>
                  <a:pt x="162" y="35"/>
                </a:cubicBezTo>
                <a:cubicBezTo>
                  <a:pt x="181" y="59"/>
                  <a:pt x="191" y="87"/>
                  <a:pt x="191" y="121"/>
                </a:cubicBezTo>
                <a:cubicBezTo>
                  <a:pt x="191" y="156"/>
                  <a:pt x="182" y="185"/>
                  <a:pt x="163" y="209"/>
                </a:cubicBezTo>
                <a:cubicBezTo>
                  <a:pt x="144" y="233"/>
                  <a:pt x="120" y="244"/>
                  <a:pt x="92" y="244"/>
                </a:cubicBezTo>
                <a:lnTo>
                  <a:pt x="0" y="244"/>
                </a:lnTo>
                <a:close/>
                <a:moveTo>
                  <a:pt x="30" y="218"/>
                </a:moveTo>
                <a:lnTo>
                  <a:pt x="80" y="218"/>
                </a:lnTo>
                <a:cubicBezTo>
                  <a:pt x="106" y="218"/>
                  <a:pt x="126" y="209"/>
                  <a:pt x="140" y="191"/>
                </a:cubicBezTo>
                <a:cubicBezTo>
                  <a:pt x="153" y="173"/>
                  <a:pt x="160" y="149"/>
                  <a:pt x="160" y="119"/>
                </a:cubicBezTo>
                <a:cubicBezTo>
                  <a:pt x="160" y="95"/>
                  <a:pt x="154" y="74"/>
                  <a:pt x="141" y="54"/>
                </a:cubicBezTo>
                <a:cubicBezTo>
                  <a:pt x="128" y="35"/>
                  <a:pt x="107" y="25"/>
                  <a:pt x="80" y="25"/>
                </a:cubicBezTo>
                <a:lnTo>
                  <a:pt x="30" y="25"/>
                </a:lnTo>
                <a:lnTo>
                  <a:pt x="30" y="218"/>
                </a:lnTo>
                <a:close/>
              </a:path>
            </a:pathLst>
          </a:custGeom>
          <a:solidFill>
            <a:srgbClr val="000000"/>
          </a:solidFill>
          <a:ln w="0">
            <a:solidFill>
              <a:srgbClr val="000000"/>
            </a:solidFill>
            <a:prstDash val="solid"/>
            <a:round/>
            <a:headEnd/>
            <a:tailEnd/>
          </a:ln>
        </p:spPr>
        <p:txBody>
          <a:bodyPr/>
          <a:lstStyle/>
          <a:p>
            <a:endParaRPr lang="it-IT"/>
          </a:p>
        </p:txBody>
      </p:sp>
      <p:sp>
        <p:nvSpPr>
          <p:cNvPr id="5210" name="Freeform 3217"/>
          <p:cNvSpPr>
            <a:spLocks noEditPoints="1"/>
          </p:cNvSpPr>
          <p:nvPr/>
        </p:nvSpPr>
        <p:spPr bwMode="auto">
          <a:xfrm>
            <a:off x="4339830" y="4524378"/>
            <a:ext cx="9525" cy="117475"/>
          </a:xfrm>
          <a:custGeom>
            <a:avLst/>
            <a:gdLst>
              <a:gd name="T0" fmla="*/ 2147483647 w 30"/>
              <a:gd name="T1" fmla="*/ 0 h 244"/>
              <a:gd name="T2" fmla="*/ 2147483647 w 30"/>
              <a:gd name="T3" fmla="*/ 2147483647 h 244"/>
              <a:gd name="T4" fmla="*/ 0 w 30"/>
              <a:gd name="T5" fmla="*/ 2147483647 h 244"/>
              <a:gd name="T6" fmla="*/ 0 w 30"/>
              <a:gd name="T7" fmla="*/ 0 h 244"/>
              <a:gd name="T8" fmla="*/ 2147483647 w 30"/>
              <a:gd name="T9" fmla="*/ 0 h 244"/>
              <a:gd name="T10" fmla="*/ 2147483647 w 30"/>
              <a:gd name="T11" fmla="*/ 2147483647 h 244"/>
              <a:gd name="T12" fmla="*/ 2147483647 w 30"/>
              <a:gd name="T13" fmla="*/ 2147483647 h 244"/>
              <a:gd name="T14" fmla="*/ 2147483647 w 30"/>
              <a:gd name="T15" fmla="*/ 2147483647 h 244"/>
              <a:gd name="T16" fmla="*/ 2147483647 w 30"/>
              <a:gd name="T17" fmla="*/ 2147483647 h 244"/>
              <a:gd name="T18" fmla="*/ 2147483647 w 30"/>
              <a:gd name="T19" fmla="*/ 2147483647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44"/>
              <a:gd name="T32" fmla="*/ 30 w 30"/>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44">
                <a:moveTo>
                  <a:pt x="30" y="0"/>
                </a:moveTo>
                <a:lnTo>
                  <a:pt x="30" y="31"/>
                </a:lnTo>
                <a:lnTo>
                  <a:pt x="0" y="31"/>
                </a:lnTo>
                <a:lnTo>
                  <a:pt x="0" y="0"/>
                </a:lnTo>
                <a:lnTo>
                  <a:pt x="30" y="0"/>
                </a:lnTo>
                <a:close/>
                <a:moveTo>
                  <a:pt x="29" y="63"/>
                </a:moveTo>
                <a:lnTo>
                  <a:pt x="29" y="244"/>
                </a:lnTo>
                <a:lnTo>
                  <a:pt x="1" y="244"/>
                </a:lnTo>
                <a:lnTo>
                  <a:pt x="1" y="63"/>
                </a:lnTo>
                <a:lnTo>
                  <a:pt x="29" y="63"/>
                </a:lnTo>
                <a:close/>
              </a:path>
            </a:pathLst>
          </a:custGeom>
          <a:solidFill>
            <a:srgbClr val="000000"/>
          </a:solidFill>
          <a:ln w="0">
            <a:solidFill>
              <a:srgbClr val="000000"/>
            </a:solidFill>
            <a:prstDash val="solid"/>
            <a:round/>
            <a:headEnd/>
            <a:tailEnd/>
          </a:ln>
        </p:spPr>
        <p:txBody>
          <a:bodyPr/>
          <a:lstStyle/>
          <a:p>
            <a:endParaRPr lang="it-IT"/>
          </a:p>
        </p:txBody>
      </p:sp>
      <p:sp>
        <p:nvSpPr>
          <p:cNvPr id="5211" name="Freeform 3218"/>
          <p:cNvSpPr>
            <a:spLocks/>
          </p:cNvSpPr>
          <p:nvPr/>
        </p:nvSpPr>
        <p:spPr bwMode="auto">
          <a:xfrm>
            <a:off x="4360069" y="4552950"/>
            <a:ext cx="52388" cy="90488"/>
          </a:xfrm>
          <a:custGeom>
            <a:avLst/>
            <a:gdLst>
              <a:gd name="T0" fmla="*/ 0 w 155"/>
              <a:gd name="T1" fmla="*/ 2147483647 h 191"/>
              <a:gd name="T2" fmla="*/ 2147483647 w 155"/>
              <a:gd name="T3" fmla="*/ 2147483647 h 191"/>
              <a:gd name="T4" fmla="*/ 2147483647 w 155"/>
              <a:gd name="T5" fmla="*/ 2147483647 h 191"/>
              <a:gd name="T6" fmla="*/ 2147483647 w 155"/>
              <a:gd name="T7" fmla="*/ 2147483647 h 191"/>
              <a:gd name="T8" fmla="*/ 2147483647 w 155"/>
              <a:gd name="T9" fmla="*/ 2147483647 h 191"/>
              <a:gd name="T10" fmla="*/ 2147483647 w 155"/>
              <a:gd name="T11" fmla="*/ 2147483647 h 191"/>
              <a:gd name="T12" fmla="*/ 2147483647 w 155"/>
              <a:gd name="T13" fmla="*/ 2147483647 h 191"/>
              <a:gd name="T14" fmla="*/ 2147483647 w 155"/>
              <a:gd name="T15" fmla="*/ 2147483647 h 191"/>
              <a:gd name="T16" fmla="*/ 2147483647 w 155"/>
              <a:gd name="T17" fmla="*/ 2147483647 h 191"/>
              <a:gd name="T18" fmla="*/ 2147483647 w 155"/>
              <a:gd name="T19" fmla="*/ 2147483647 h 191"/>
              <a:gd name="T20" fmla="*/ 2147483647 w 155"/>
              <a:gd name="T21" fmla="*/ 0 h 191"/>
              <a:gd name="T22" fmla="*/ 2147483647 w 155"/>
              <a:gd name="T23" fmla="*/ 2147483647 h 191"/>
              <a:gd name="T24" fmla="*/ 2147483647 w 155"/>
              <a:gd name="T25" fmla="*/ 2147483647 h 191"/>
              <a:gd name="T26" fmla="*/ 2147483647 w 155"/>
              <a:gd name="T27" fmla="*/ 2147483647 h 191"/>
              <a:gd name="T28" fmla="*/ 2147483647 w 155"/>
              <a:gd name="T29" fmla="*/ 2147483647 h 191"/>
              <a:gd name="T30" fmla="*/ 2147483647 w 155"/>
              <a:gd name="T31" fmla="*/ 2147483647 h 191"/>
              <a:gd name="T32" fmla="*/ 2147483647 w 155"/>
              <a:gd name="T33" fmla="*/ 2147483647 h 191"/>
              <a:gd name="T34" fmla="*/ 2147483647 w 155"/>
              <a:gd name="T35" fmla="*/ 2147483647 h 191"/>
              <a:gd name="T36" fmla="*/ 2147483647 w 155"/>
              <a:gd name="T37" fmla="*/ 2147483647 h 191"/>
              <a:gd name="T38" fmla="*/ 2147483647 w 155"/>
              <a:gd name="T39" fmla="*/ 2147483647 h 191"/>
              <a:gd name="T40" fmla="*/ 2147483647 w 155"/>
              <a:gd name="T41" fmla="*/ 2147483647 h 191"/>
              <a:gd name="T42" fmla="*/ 0 w 155"/>
              <a:gd name="T43" fmla="*/ 2147483647 h 1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91"/>
              <a:gd name="T68" fmla="*/ 155 w 155"/>
              <a:gd name="T69" fmla="*/ 191 h 1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91">
                <a:moveTo>
                  <a:pt x="0" y="139"/>
                </a:moveTo>
                <a:lnTo>
                  <a:pt x="27" y="134"/>
                </a:lnTo>
                <a:cubicBezTo>
                  <a:pt x="33" y="157"/>
                  <a:pt x="52" y="168"/>
                  <a:pt x="84" y="168"/>
                </a:cubicBezTo>
                <a:cubicBezTo>
                  <a:pt x="96" y="168"/>
                  <a:pt x="106" y="165"/>
                  <a:pt x="114" y="160"/>
                </a:cubicBezTo>
                <a:cubicBezTo>
                  <a:pt x="122" y="155"/>
                  <a:pt x="126" y="148"/>
                  <a:pt x="126" y="138"/>
                </a:cubicBezTo>
                <a:cubicBezTo>
                  <a:pt x="126" y="124"/>
                  <a:pt x="116" y="115"/>
                  <a:pt x="95" y="111"/>
                </a:cubicBezTo>
                <a:lnTo>
                  <a:pt x="57" y="104"/>
                </a:lnTo>
                <a:cubicBezTo>
                  <a:pt x="42" y="101"/>
                  <a:pt x="30" y="95"/>
                  <a:pt x="21" y="87"/>
                </a:cubicBezTo>
                <a:cubicBezTo>
                  <a:pt x="12" y="79"/>
                  <a:pt x="8" y="68"/>
                  <a:pt x="8" y="54"/>
                </a:cubicBezTo>
                <a:cubicBezTo>
                  <a:pt x="8" y="39"/>
                  <a:pt x="14" y="26"/>
                  <a:pt x="26" y="16"/>
                </a:cubicBezTo>
                <a:cubicBezTo>
                  <a:pt x="38" y="6"/>
                  <a:pt x="54" y="0"/>
                  <a:pt x="75" y="0"/>
                </a:cubicBezTo>
                <a:cubicBezTo>
                  <a:pt x="114" y="0"/>
                  <a:pt x="138" y="16"/>
                  <a:pt x="147" y="46"/>
                </a:cubicBezTo>
                <a:lnTo>
                  <a:pt x="122" y="52"/>
                </a:lnTo>
                <a:cubicBezTo>
                  <a:pt x="114" y="33"/>
                  <a:pt x="99" y="24"/>
                  <a:pt x="76" y="24"/>
                </a:cubicBezTo>
                <a:cubicBezTo>
                  <a:pt x="64" y="24"/>
                  <a:pt x="55" y="26"/>
                  <a:pt x="48" y="31"/>
                </a:cubicBezTo>
                <a:cubicBezTo>
                  <a:pt x="40" y="36"/>
                  <a:pt x="37" y="42"/>
                  <a:pt x="37" y="51"/>
                </a:cubicBezTo>
                <a:cubicBezTo>
                  <a:pt x="37" y="64"/>
                  <a:pt x="46" y="72"/>
                  <a:pt x="65" y="76"/>
                </a:cubicBezTo>
                <a:lnTo>
                  <a:pt x="100" y="82"/>
                </a:lnTo>
                <a:cubicBezTo>
                  <a:pt x="137" y="89"/>
                  <a:pt x="155" y="107"/>
                  <a:pt x="155" y="136"/>
                </a:cubicBezTo>
                <a:cubicBezTo>
                  <a:pt x="155" y="152"/>
                  <a:pt x="149" y="166"/>
                  <a:pt x="135" y="176"/>
                </a:cubicBezTo>
                <a:cubicBezTo>
                  <a:pt x="121" y="186"/>
                  <a:pt x="103" y="191"/>
                  <a:pt x="80" y="191"/>
                </a:cubicBezTo>
                <a:cubicBezTo>
                  <a:pt x="37" y="191"/>
                  <a:pt x="11" y="174"/>
                  <a:pt x="0" y="139"/>
                </a:cubicBezTo>
                <a:close/>
              </a:path>
            </a:pathLst>
          </a:custGeom>
          <a:solidFill>
            <a:srgbClr val="000000"/>
          </a:solidFill>
          <a:ln w="0">
            <a:solidFill>
              <a:srgbClr val="000000"/>
            </a:solidFill>
            <a:prstDash val="solid"/>
            <a:round/>
            <a:headEnd/>
            <a:tailEnd/>
          </a:ln>
        </p:spPr>
        <p:txBody>
          <a:bodyPr/>
          <a:lstStyle/>
          <a:p>
            <a:endParaRPr lang="it-IT"/>
          </a:p>
        </p:txBody>
      </p:sp>
      <p:sp>
        <p:nvSpPr>
          <p:cNvPr id="5212" name="Freeform 3219"/>
          <p:cNvSpPr>
            <a:spLocks noEditPoints="1"/>
          </p:cNvSpPr>
          <p:nvPr/>
        </p:nvSpPr>
        <p:spPr bwMode="auto">
          <a:xfrm>
            <a:off x="4420792" y="4552950"/>
            <a:ext cx="55959" cy="90488"/>
          </a:xfrm>
          <a:custGeom>
            <a:avLst/>
            <a:gdLst>
              <a:gd name="T0" fmla="*/ 2147483647 w 163"/>
              <a:gd name="T1" fmla="*/ 2147483647 h 191"/>
              <a:gd name="T2" fmla="*/ 2147483647 w 163"/>
              <a:gd name="T3" fmla="*/ 2147483647 h 191"/>
              <a:gd name="T4" fmla="*/ 2147483647 w 163"/>
              <a:gd name="T5" fmla="*/ 2147483647 h 191"/>
              <a:gd name="T6" fmla="*/ 2147483647 w 163"/>
              <a:gd name="T7" fmla="*/ 2147483647 h 191"/>
              <a:gd name="T8" fmla="*/ 2147483647 w 163"/>
              <a:gd name="T9" fmla="*/ 2147483647 h 191"/>
              <a:gd name="T10" fmla="*/ 0 w 163"/>
              <a:gd name="T11" fmla="*/ 2147483647 h 191"/>
              <a:gd name="T12" fmla="*/ 2147483647 w 163"/>
              <a:gd name="T13" fmla="*/ 2147483647 h 191"/>
              <a:gd name="T14" fmla="*/ 2147483647 w 163"/>
              <a:gd name="T15" fmla="*/ 0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2147483647 w 163"/>
              <a:gd name="T37" fmla="*/ 2147483647 h 191"/>
              <a:gd name="T38" fmla="*/ 2147483647 w 163"/>
              <a:gd name="T39" fmla="*/ 2147483647 h 191"/>
              <a:gd name="T40" fmla="*/ 2147483647 w 163"/>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91"/>
              <a:gd name="T65" fmla="*/ 163 w 163"/>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91">
                <a:moveTo>
                  <a:pt x="134" y="132"/>
                </a:moveTo>
                <a:lnTo>
                  <a:pt x="160" y="138"/>
                </a:lnTo>
                <a:cubicBezTo>
                  <a:pt x="155" y="153"/>
                  <a:pt x="146" y="166"/>
                  <a:pt x="132" y="176"/>
                </a:cubicBezTo>
                <a:cubicBezTo>
                  <a:pt x="118" y="186"/>
                  <a:pt x="102" y="191"/>
                  <a:pt x="83" y="191"/>
                </a:cubicBezTo>
                <a:cubicBezTo>
                  <a:pt x="58" y="191"/>
                  <a:pt x="38" y="183"/>
                  <a:pt x="23" y="165"/>
                </a:cubicBezTo>
                <a:cubicBezTo>
                  <a:pt x="8" y="148"/>
                  <a:pt x="0" y="125"/>
                  <a:pt x="0" y="97"/>
                </a:cubicBezTo>
                <a:cubicBezTo>
                  <a:pt x="0" y="68"/>
                  <a:pt x="8" y="45"/>
                  <a:pt x="24" y="27"/>
                </a:cubicBezTo>
                <a:cubicBezTo>
                  <a:pt x="40" y="9"/>
                  <a:pt x="60" y="0"/>
                  <a:pt x="84" y="0"/>
                </a:cubicBezTo>
                <a:cubicBezTo>
                  <a:pt x="108" y="0"/>
                  <a:pt x="127" y="9"/>
                  <a:pt x="141" y="25"/>
                </a:cubicBezTo>
                <a:cubicBezTo>
                  <a:pt x="155" y="41"/>
                  <a:pt x="163" y="66"/>
                  <a:pt x="163" y="98"/>
                </a:cubicBezTo>
                <a:lnTo>
                  <a:pt x="32" y="98"/>
                </a:lnTo>
                <a:cubicBezTo>
                  <a:pt x="32" y="126"/>
                  <a:pt x="37" y="144"/>
                  <a:pt x="49" y="154"/>
                </a:cubicBezTo>
                <a:cubicBezTo>
                  <a:pt x="60" y="163"/>
                  <a:pt x="72" y="168"/>
                  <a:pt x="85" y="168"/>
                </a:cubicBezTo>
                <a:cubicBezTo>
                  <a:pt x="108" y="168"/>
                  <a:pt x="124" y="156"/>
                  <a:pt x="134" y="132"/>
                </a:cubicBezTo>
                <a:close/>
                <a:moveTo>
                  <a:pt x="132" y="77"/>
                </a:moveTo>
                <a:cubicBezTo>
                  <a:pt x="132" y="67"/>
                  <a:pt x="130" y="58"/>
                  <a:pt x="127" y="50"/>
                </a:cubicBezTo>
                <a:cubicBezTo>
                  <a:pt x="124" y="43"/>
                  <a:pt x="119" y="36"/>
                  <a:pt x="111" y="30"/>
                </a:cubicBezTo>
                <a:cubicBezTo>
                  <a:pt x="104" y="25"/>
                  <a:pt x="95" y="22"/>
                  <a:pt x="85" y="22"/>
                </a:cubicBezTo>
                <a:cubicBezTo>
                  <a:pt x="71" y="22"/>
                  <a:pt x="59" y="27"/>
                  <a:pt x="49" y="37"/>
                </a:cubicBezTo>
                <a:cubicBezTo>
                  <a:pt x="39" y="47"/>
                  <a:pt x="34" y="61"/>
                  <a:pt x="33"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213" name="Freeform 3220"/>
          <p:cNvSpPr>
            <a:spLocks noEditPoints="1"/>
          </p:cNvSpPr>
          <p:nvPr/>
        </p:nvSpPr>
        <p:spPr bwMode="auto">
          <a:xfrm>
            <a:off x="4485086" y="4552950"/>
            <a:ext cx="53578" cy="90488"/>
          </a:xfrm>
          <a:custGeom>
            <a:avLst/>
            <a:gdLst>
              <a:gd name="T0" fmla="*/ 2147483647 w 157"/>
              <a:gd name="T1" fmla="*/ 2147483647 h 191"/>
              <a:gd name="T2" fmla="*/ 2147483647 w 157"/>
              <a:gd name="T3" fmla="*/ 2147483647 h 191"/>
              <a:gd name="T4" fmla="*/ 2147483647 w 157"/>
              <a:gd name="T5" fmla="*/ 2147483647 h 191"/>
              <a:gd name="T6" fmla="*/ 2147483647 w 157"/>
              <a:gd name="T7" fmla="*/ 2147483647 h 191"/>
              <a:gd name="T8" fmla="*/ 2147483647 w 157"/>
              <a:gd name="T9" fmla="*/ 2147483647 h 191"/>
              <a:gd name="T10" fmla="*/ 0 w 157"/>
              <a:gd name="T11" fmla="*/ 2147483647 h 191"/>
              <a:gd name="T12" fmla="*/ 2147483647 w 157"/>
              <a:gd name="T13" fmla="*/ 2147483647 h 191"/>
              <a:gd name="T14" fmla="*/ 2147483647 w 157"/>
              <a:gd name="T15" fmla="*/ 2147483647 h 191"/>
              <a:gd name="T16" fmla="*/ 2147483647 w 157"/>
              <a:gd name="T17" fmla="*/ 2147483647 h 191"/>
              <a:gd name="T18" fmla="*/ 2147483647 w 157"/>
              <a:gd name="T19" fmla="*/ 2147483647 h 191"/>
              <a:gd name="T20" fmla="*/ 2147483647 w 157"/>
              <a:gd name="T21" fmla="*/ 2147483647 h 191"/>
              <a:gd name="T22" fmla="*/ 2147483647 w 157"/>
              <a:gd name="T23" fmla="*/ 2147483647 h 191"/>
              <a:gd name="T24" fmla="*/ 2147483647 w 157"/>
              <a:gd name="T25" fmla="*/ 2147483647 h 191"/>
              <a:gd name="T26" fmla="*/ 2147483647 w 157"/>
              <a:gd name="T27" fmla="*/ 2147483647 h 191"/>
              <a:gd name="T28" fmla="*/ 2147483647 w 157"/>
              <a:gd name="T29" fmla="*/ 0 h 191"/>
              <a:gd name="T30" fmla="*/ 2147483647 w 157"/>
              <a:gd name="T31" fmla="*/ 2147483647 h 191"/>
              <a:gd name="T32" fmla="*/ 2147483647 w 157"/>
              <a:gd name="T33" fmla="*/ 2147483647 h 191"/>
              <a:gd name="T34" fmla="*/ 2147483647 w 157"/>
              <a:gd name="T35" fmla="*/ 2147483647 h 191"/>
              <a:gd name="T36" fmla="*/ 2147483647 w 157"/>
              <a:gd name="T37" fmla="*/ 2147483647 h 191"/>
              <a:gd name="T38" fmla="*/ 2147483647 w 157"/>
              <a:gd name="T39" fmla="*/ 2147483647 h 191"/>
              <a:gd name="T40" fmla="*/ 2147483647 w 157"/>
              <a:gd name="T41" fmla="*/ 2147483647 h 191"/>
              <a:gd name="T42" fmla="*/ 2147483647 w 157"/>
              <a:gd name="T43" fmla="*/ 2147483647 h 191"/>
              <a:gd name="T44" fmla="*/ 2147483647 w 157"/>
              <a:gd name="T45" fmla="*/ 2147483647 h 191"/>
              <a:gd name="T46" fmla="*/ 2147483647 w 157"/>
              <a:gd name="T47" fmla="*/ 2147483647 h 191"/>
              <a:gd name="T48" fmla="*/ 2147483647 w 157"/>
              <a:gd name="T49" fmla="*/ 2147483647 h 191"/>
              <a:gd name="T50" fmla="*/ 2147483647 w 157"/>
              <a:gd name="T51" fmla="*/ 2147483647 h 191"/>
              <a:gd name="T52" fmla="*/ 2147483647 w 157"/>
              <a:gd name="T53" fmla="*/ 2147483647 h 191"/>
              <a:gd name="T54" fmla="*/ 2147483647 w 157"/>
              <a:gd name="T55" fmla="*/ 214748364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7"/>
              <a:gd name="T85" fmla="*/ 0 h 191"/>
              <a:gd name="T86" fmla="*/ 157 w 157"/>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7" h="191">
                <a:moveTo>
                  <a:pt x="157" y="186"/>
                </a:moveTo>
                <a:lnTo>
                  <a:pt x="129" y="186"/>
                </a:lnTo>
                <a:cubicBezTo>
                  <a:pt x="128" y="181"/>
                  <a:pt x="127" y="170"/>
                  <a:pt x="126" y="154"/>
                </a:cubicBezTo>
                <a:cubicBezTo>
                  <a:pt x="114" y="179"/>
                  <a:pt x="93" y="191"/>
                  <a:pt x="63" y="191"/>
                </a:cubicBezTo>
                <a:cubicBezTo>
                  <a:pt x="42" y="191"/>
                  <a:pt x="27" y="186"/>
                  <a:pt x="16" y="175"/>
                </a:cubicBezTo>
                <a:cubicBezTo>
                  <a:pt x="5" y="164"/>
                  <a:pt x="0" y="151"/>
                  <a:pt x="0" y="136"/>
                </a:cubicBezTo>
                <a:cubicBezTo>
                  <a:pt x="0" y="118"/>
                  <a:pt x="7" y="103"/>
                  <a:pt x="23" y="91"/>
                </a:cubicBezTo>
                <a:cubicBezTo>
                  <a:pt x="39" y="80"/>
                  <a:pt x="65" y="74"/>
                  <a:pt x="102" y="74"/>
                </a:cubicBezTo>
                <a:cubicBezTo>
                  <a:pt x="107" y="74"/>
                  <a:pt x="115" y="74"/>
                  <a:pt x="126" y="74"/>
                </a:cubicBezTo>
                <a:cubicBezTo>
                  <a:pt x="126" y="60"/>
                  <a:pt x="125" y="50"/>
                  <a:pt x="123" y="43"/>
                </a:cubicBezTo>
                <a:cubicBezTo>
                  <a:pt x="121" y="37"/>
                  <a:pt x="116" y="32"/>
                  <a:pt x="109" y="28"/>
                </a:cubicBezTo>
                <a:cubicBezTo>
                  <a:pt x="102" y="24"/>
                  <a:pt x="92" y="22"/>
                  <a:pt x="81" y="22"/>
                </a:cubicBezTo>
                <a:cubicBezTo>
                  <a:pt x="52" y="22"/>
                  <a:pt x="35" y="33"/>
                  <a:pt x="31" y="55"/>
                </a:cubicBezTo>
                <a:lnTo>
                  <a:pt x="5" y="50"/>
                </a:lnTo>
                <a:cubicBezTo>
                  <a:pt x="11" y="17"/>
                  <a:pt x="38" y="0"/>
                  <a:pt x="85" y="0"/>
                </a:cubicBezTo>
                <a:cubicBezTo>
                  <a:pt x="110" y="0"/>
                  <a:pt x="127" y="6"/>
                  <a:pt x="138" y="17"/>
                </a:cubicBezTo>
                <a:cubicBezTo>
                  <a:pt x="148" y="28"/>
                  <a:pt x="153" y="47"/>
                  <a:pt x="153" y="74"/>
                </a:cubicBezTo>
                <a:lnTo>
                  <a:pt x="153" y="151"/>
                </a:lnTo>
                <a:cubicBezTo>
                  <a:pt x="153" y="164"/>
                  <a:pt x="155" y="176"/>
                  <a:pt x="157" y="186"/>
                </a:cubicBezTo>
                <a:close/>
                <a:moveTo>
                  <a:pt x="126" y="96"/>
                </a:moveTo>
                <a:cubicBezTo>
                  <a:pt x="115" y="95"/>
                  <a:pt x="106" y="95"/>
                  <a:pt x="100" y="95"/>
                </a:cubicBezTo>
                <a:cubicBezTo>
                  <a:pt x="78" y="95"/>
                  <a:pt x="61" y="98"/>
                  <a:pt x="48" y="106"/>
                </a:cubicBezTo>
                <a:cubicBezTo>
                  <a:pt x="36" y="113"/>
                  <a:pt x="30" y="124"/>
                  <a:pt x="30" y="138"/>
                </a:cubicBezTo>
                <a:cubicBezTo>
                  <a:pt x="30" y="146"/>
                  <a:pt x="33" y="154"/>
                  <a:pt x="40" y="160"/>
                </a:cubicBezTo>
                <a:cubicBezTo>
                  <a:pt x="46" y="166"/>
                  <a:pt x="56" y="170"/>
                  <a:pt x="69" y="170"/>
                </a:cubicBezTo>
                <a:cubicBezTo>
                  <a:pt x="85" y="170"/>
                  <a:pt x="99" y="163"/>
                  <a:pt x="110" y="151"/>
                </a:cubicBezTo>
                <a:cubicBezTo>
                  <a:pt x="121" y="139"/>
                  <a:pt x="127" y="124"/>
                  <a:pt x="127" y="108"/>
                </a:cubicBezTo>
                <a:cubicBezTo>
                  <a:pt x="127" y="104"/>
                  <a:pt x="127" y="100"/>
                  <a:pt x="126" y="96"/>
                </a:cubicBezTo>
                <a:close/>
              </a:path>
            </a:pathLst>
          </a:custGeom>
          <a:solidFill>
            <a:srgbClr val="000000"/>
          </a:solidFill>
          <a:ln w="0">
            <a:solidFill>
              <a:srgbClr val="000000"/>
            </a:solidFill>
            <a:prstDash val="solid"/>
            <a:round/>
            <a:headEnd/>
            <a:tailEnd/>
          </a:ln>
        </p:spPr>
        <p:txBody>
          <a:bodyPr/>
          <a:lstStyle/>
          <a:p>
            <a:endParaRPr lang="it-IT"/>
          </a:p>
        </p:txBody>
      </p:sp>
      <p:sp>
        <p:nvSpPr>
          <p:cNvPr id="5214" name="Freeform 3221"/>
          <p:cNvSpPr>
            <a:spLocks/>
          </p:cNvSpPr>
          <p:nvPr/>
        </p:nvSpPr>
        <p:spPr bwMode="auto">
          <a:xfrm>
            <a:off x="4548187" y="4552950"/>
            <a:ext cx="52388" cy="90488"/>
          </a:xfrm>
          <a:custGeom>
            <a:avLst/>
            <a:gdLst>
              <a:gd name="T0" fmla="*/ 0 w 154"/>
              <a:gd name="T1" fmla="*/ 2147483647 h 191"/>
              <a:gd name="T2" fmla="*/ 2147483647 w 154"/>
              <a:gd name="T3" fmla="*/ 2147483647 h 191"/>
              <a:gd name="T4" fmla="*/ 2147483647 w 154"/>
              <a:gd name="T5" fmla="*/ 2147483647 h 191"/>
              <a:gd name="T6" fmla="*/ 2147483647 w 154"/>
              <a:gd name="T7" fmla="*/ 2147483647 h 191"/>
              <a:gd name="T8" fmla="*/ 2147483647 w 154"/>
              <a:gd name="T9" fmla="*/ 2147483647 h 191"/>
              <a:gd name="T10" fmla="*/ 2147483647 w 154"/>
              <a:gd name="T11" fmla="*/ 2147483647 h 191"/>
              <a:gd name="T12" fmla="*/ 2147483647 w 154"/>
              <a:gd name="T13" fmla="*/ 2147483647 h 191"/>
              <a:gd name="T14" fmla="*/ 2147483647 w 154"/>
              <a:gd name="T15" fmla="*/ 2147483647 h 191"/>
              <a:gd name="T16" fmla="*/ 2147483647 w 154"/>
              <a:gd name="T17" fmla="*/ 2147483647 h 191"/>
              <a:gd name="T18" fmla="*/ 2147483647 w 154"/>
              <a:gd name="T19" fmla="*/ 2147483647 h 191"/>
              <a:gd name="T20" fmla="*/ 2147483647 w 154"/>
              <a:gd name="T21" fmla="*/ 0 h 191"/>
              <a:gd name="T22" fmla="*/ 2147483647 w 154"/>
              <a:gd name="T23" fmla="*/ 2147483647 h 191"/>
              <a:gd name="T24" fmla="*/ 2147483647 w 154"/>
              <a:gd name="T25" fmla="*/ 2147483647 h 191"/>
              <a:gd name="T26" fmla="*/ 2147483647 w 154"/>
              <a:gd name="T27" fmla="*/ 2147483647 h 191"/>
              <a:gd name="T28" fmla="*/ 2147483647 w 154"/>
              <a:gd name="T29" fmla="*/ 2147483647 h 191"/>
              <a:gd name="T30" fmla="*/ 2147483647 w 154"/>
              <a:gd name="T31" fmla="*/ 2147483647 h 191"/>
              <a:gd name="T32" fmla="*/ 2147483647 w 154"/>
              <a:gd name="T33" fmla="*/ 2147483647 h 191"/>
              <a:gd name="T34" fmla="*/ 2147483647 w 154"/>
              <a:gd name="T35" fmla="*/ 2147483647 h 191"/>
              <a:gd name="T36" fmla="*/ 2147483647 w 154"/>
              <a:gd name="T37" fmla="*/ 2147483647 h 191"/>
              <a:gd name="T38" fmla="*/ 2147483647 w 154"/>
              <a:gd name="T39" fmla="*/ 2147483647 h 191"/>
              <a:gd name="T40" fmla="*/ 2147483647 w 154"/>
              <a:gd name="T41" fmla="*/ 2147483647 h 191"/>
              <a:gd name="T42" fmla="*/ 0 w 154"/>
              <a:gd name="T43" fmla="*/ 2147483647 h 1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4"/>
              <a:gd name="T67" fmla="*/ 0 h 191"/>
              <a:gd name="T68" fmla="*/ 154 w 154"/>
              <a:gd name="T69" fmla="*/ 191 h 1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4" h="191">
                <a:moveTo>
                  <a:pt x="0" y="139"/>
                </a:moveTo>
                <a:lnTo>
                  <a:pt x="26" y="134"/>
                </a:lnTo>
                <a:cubicBezTo>
                  <a:pt x="32" y="157"/>
                  <a:pt x="51" y="168"/>
                  <a:pt x="83" y="168"/>
                </a:cubicBezTo>
                <a:cubicBezTo>
                  <a:pt x="95" y="168"/>
                  <a:pt x="105" y="165"/>
                  <a:pt x="113" y="160"/>
                </a:cubicBezTo>
                <a:cubicBezTo>
                  <a:pt x="121" y="155"/>
                  <a:pt x="125" y="148"/>
                  <a:pt x="125" y="138"/>
                </a:cubicBezTo>
                <a:cubicBezTo>
                  <a:pt x="125" y="124"/>
                  <a:pt x="115" y="115"/>
                  <a:pt x="94" y="111"/>
                </a:cubicBezTo>
                <a:lnTo>
                  <a:pt x="56" y="104"/>
                </a:lnTo>
                <a:cubicBezTo>
                  <a:pt x="41" y="101"/>
                  <a:pt x="29" y="95"/>
                  <a:pt x="20" y="87"/>
                </a:cubicBezTo>
                <a:cubicBezTo>
                  <a:pt x="11" y="79"/>
                  <a:pt x="7" y="68"/>
                  <a:pt x="7" y="54"/>
                </a:cubicBezTo>
                <a:cubicBezTo>
                  <a:pt x="7" y="39"/>
                  <a:pt x="13" y="26"/>
                  <a:pt x="25" y="16"/>
                </a:cubicBezTo>
                <a:cubicBezTo>
                  <a:pt x="37" y="6"/>
                  <a:pt x="53" y="0"/>
                  <a:pt x="74" y="0"/>
                </a:cubicBezTo>
                <a:cubicBezTo>
                  <a:pt x="113" y="0"/>
                  <a:pt x="137" y="16"/>
                  <a:pt x="146" y="46"/>
                </a:cubicBezTo>
                <a:lnTo>
                  <a:pt x="121" y="52"/>
                </a:lnTo>
                <a:cubicBezTo>
                  <a:pt x="113" y="33"/>
                  <a:pt x="98" y="24"/>
                  <a:pt x="75" y="24"/>
                </a:cubicBezTo>
                <a:cubicBezTo>
                  <a:pt x="63" y="24"/>
                  <a:pt x="54" y="26"/>
                  <a:pt x="47" y="31"/>
                </a:cubicBezTo>
                <a:cubicBezTo>
                  <a:pt x="39" y="36"/>
                  <a:pt x="36" y="42"/>
                  <a:pt x="36" y="51"/>
                </a:cubicBezTo>
                <a:cubicBezTo>
                  <a:pt x="36" y="64"/>
                  <a:pt x="45" y="72"/>
                  <a:pt x="64" y="76"/>
                </a:cubicBezTo>
                <a:lnTo>
                  <a:pt x="99" y="82"/>
                </a:lnTo>
                <a:cubicBezTo>
                  <a:pt x="136" y="89"/>
                  <a:pt x="154" y="107"/>
                  <a:pt x="154" y="136"/>
                </a:cubicBezTo>
                <a:cubicBezTo>
                  <a:pt x="154" y="152"/>
                  <a:pt x="148" y="166"/>
                  <a:pt x="134" y="176"/>
                </a:cubicBezTo>
                <a:cubicBezTo>
                  <a:pt x="120" y="186"/>
                  <a:pt x="102" y="191"/>
                  <a:pt x="79" y="191"/>
                </a:cubicBezTo>
                <a:cubicBezTo>
                  <a:pt x="36" y="191"/>
                  <a:pt x="10" y="174"/>
                  <a:pt x="0" y="139"/>
                </a:cubicBezTo>
                <a:close/>
              </a:path>
            </a:pathLst>
          </a:custGeom>
          <a:solidFill>
            <a:srgbClr val="000000"/>
          </a:solidFill>
          <a:ln w="0">
            <a:solidFill>
              <a:srgbClr val="000000"/>
            </a:solidFill>
            <a:prstDash val="solid"/>
            <a:round/>
            <a:headEnd/>
            <a:tailEnd/>
          </a:ln>
        </p:spPr>
        <p:txBody>
          <a:bodyPr/>
          <a:lstStyle/>
          <a:p>
            <a:endParaRPr lang="it-IT"/>
          </a:p>
        </p:txBody>
      </p:sp>
      <p:sp>
        <p:nvSpPr>
          <p:cNvPr id="5215" name="Freeform 3222"/>
          <p:cNvSpPr>
            <a:spLocks noEditPoints="1"/>
          </p:cNvSpPr>
          <p:nvPr/>
        </p:nvSpPr>
        <p:spPr bwMode="auto">
          <a:xfrm>
            <a:off x="4608911" y="4552950"/>
            <a:ext cx="55959" cy="90488"/>
          </a:xfrm>
          <a:custGeom>
            <a:avLst/>
            <a:gdLst>
              <a:gd name="T0" fmla="*/ 2147483647 w 163"/>
              <a:gd name="T1" fmla="*/ 2147483647 h 191"/>
              <a:gd name="T2" fmla="*/ 2147483647 w 163"/>
              <a:gd name="T3" fmla="*/ 2147483647 h 191"/>
              <a:gd name="T4" fmla="*/ 2147483647 w 163"/>
              <a:gd name="T5" fmla="*/ 2147483647 h 191"/>
              <a:gd name="T6" fmla="*/ 2147483647 w 163"/>
              <a:gd name="T7" fmla="*/ 2147483647 h 191"/>
              <a:gd name="T8" fmla="*/ 2147483647 w 163"/>
              <a:gd name="T9" fmla="*/ 2147483647 h 191"/>
              <a:gd name="T10" fmla="*/ 0 w 163"/>
              <a:gd name="T11" fmla="*/ 2147483647 h 191"/>
              <a:gd name="T12" fmla="*/ 2147483647 w 163"/>
              <a:gd name="T13" fmla="*/ 2147483647 h 191"/>
              <a:gd name="T14" fmla="*/ 2147483647 w 163"/>
              <a:gd name="T15" fmla="*/ 0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2147483647 w 163"/>
              <a:gd name="T37" fmla="*/ 2147483647 h 191"/>
              <a:gd name="T38" fmla="*/ 2147483647 w 163"/>
              <a:gd name="T39" fmla="*/ 2147483647 h 191"/>
              <a:gd name="T40" fmla="*/ 2147483647 w 163"/>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91"/>
              <a:gd name="T65" fmla="*/ 163 w 163"/>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91">
                <a:moveTo>
                  <a:pt x="134" y="132"/>
                </a:moveTo>
                <a:lnTo>
                  <a:pt x="160" y="138"/>
                </a:lnTo>
                <a:cubicBezTo>
                  <a:pt x="155" y="153"/>
                  <a:pt x="146" y="166"/>
                  <a:pt x="132" y="176"/>
                </a:cubicBezTo>
                <a:cubicBezTo>
                  <a:pt x="118" y="186"/>
                  <a:pt x="102" y="191"/>
                  <a:pt x="83" y="191"/>
                </a:cubicBezTo>
                <a:cubicBezTo>
                  <a:pt x="58" y="191"/>
                  <a:pt x="38" y="183"/>
                  <a:pt x="23" y="165"/>
                </a:cubicBezTo>
                <a:cubicBezTo>
                  <a:pt x="8" y="148"/>
                  <a:pt x="0" y="125"/>
                  <a:pt x="0" y="97"/>
                </a:cubicBezTo>
                <a:cubicBezTo>
                  <a:pt x="0" y="68"/>
                  <a:pt x="8" y="45"/>
                  <a:pt x="24" y="27"/>
                </a:cubicBezTo>
                <a:cubicBezTo>
                  <a:pt x="40" y="9"/>
                  <a:pt x="60" y="0"/>
                  <a:pt x="84" y="0"/>
                </a:cubicBezTo>
                <a:cubicBezTo>
                  <a:pt x="108" y="0"/>
                  <a:pt x="127" y="9"/>
                  <a:pt x="141" y="25"/>
                </a:cubicBezTo>
                <a:cubicBezTo>
                  <a:pt x="155" y="41"/>
                  <a:pt x="163" y="66"/>
                  <a:pt x="163" y="98"/>
                </a:cubicBezTo>
                <a:lnTo>
                  <a:pt x="32" y="98"/>
                </a:lnTo>
                <a:cubicBezTo>
                  <a:pt x="32" y="126"/>
                  <a:pt x="37" y="144"/>
                  <a:pt x="49" y="154"/>
                </a:cubicBezTo>
                <a:cubicBezTo>
                  <a:pt x="60" y="163"/>
                  <a:pt x="72" y="168"/>
                  <a:pt x="85" y="168"/>
                </a:cubicBezTo>
                <a:cubicBezTo>
                  <a:pt x="108" y="168"/>
                  <a:pt x="124" y="156"/>
                  <a:pt x="134" y="132"/>
                </a:cubicBezTo>
                <a:close/>
                <a:moveTo>
                  <a:pt x="132" y="77"/>
                </a:moveTo>
                <a:cubicBezTo>
                  <a:pt x="132" y="67"/>
                  <a:pt x="130" y="58"/>
                  <a:pt x="127" y="50"/>
                </a:cubicBezTo>
                <a:cubicBezTo>
                  <a:pt x="124" y="43"/>
                  <a:pt x="119" y="36"/>
                  <a:pt x="112" y="30"/>
                </a:cubicBezTo>
                <a:cubicBezTo>
                  <a:pt x="104" y="25"/>
                  <a:pt x="95" y="22"/>
                  <a:pt x="85" y="22"/>
                </a:cubicBezTo>
                <a:cubicBezTo>
                  <a:pt x="71" y="22"/>
                  <a:pt x="59" y="27"/>
                  <a:pt x="49" y="37"/>
                </a:cubicBezTo>
                <a:cubicBezTo>
                  <a:pt x="40" y="47"/>
                  <a:pt x="34" y="61"/>
                  <a:pt x="33"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216" name="Freeform 3223"/>
          <p:cNvSpPr>
            <a:spLocks/>
          </p:cNvSpPr>
          <p:nvPr/>
        </p:nvSpPr>
        <p:spPr bwMode="auto">
          <a:xfrm>
            <a:off x="4710112" y="4552950"/>
            <a:ext cx="82154" cy="88900"/>
          </a:xfrm>
          <a:custGeom>
            <a:avLst/>
            <a:gdLst>
              <a:gd name="T0" fmla="*/ 2147483647 w 243"/>
              <a:gd name="T1" fmla="*/ 2147483647 h 186"/>
              <a:gd name="T2" fmla="*/ 2147483647 w 243"/>
              <a:gd name="T3" fmla="*/ 2147483647 h 186"/>
              <a:gd name="T4" fmla="*/ 2147483647 w 243"/>
              <a:gd name="T5" fmla="*/ 2147483647 h 186"/>
              <a:gd name="T6" fmla="*/ 2147483647 w 243"/>
              <a:gd name="T7" fmla="*/ 2147483647 h 186"/>
              <a:gd name="T8" fmla="*/ 2147483647 w 243"/>
              <a:gd name="T9" fmla="*/ 2147483647 h 186"/>
              <a:gd name="T10" fmla="*/ 2147483647 w 243"/>
              <a:gd name="T11" fmla="*/ 2147483647 h 186"/>
              <a:gd name="T12" fmla="*/ 2147483647 w 243"/>
              <a:gd name="T13" fmla="*/ 2147483647 h 186"/>
              <a:gd name="T14" fmla="*/ 2147483647 w 243"/>
              <a:gd name="T15" fmla="*/ 2147483647 h 186"/>
              <a:gd name="T16" fmla="*/ 2147483647 w 243"/>
              <a:gd name="T17" fmla="*/ 2147483647 h 186"/>
              <a:gd name="T18" fmla="*/ 2147483647 w 243"/>
              <a:gd name="T19" fmla="*/ 2147483647 h 186"/>
              <a:gd name="T20" fmla="*/ 2147483647 w 243"/>
              <a:gd name="T21" fmla="*/ 2147483647 h 186"/>
              <a:gd name="T22" fmla="*/ 2147483647 w 243"/>
              <a:gd name="T23" fmla="*/ 2147483647 h 186"/>
              <a:gd name="T24" fmla="*/ 2147483647 w 243"/>
              <a:gd name="T25" fmla="*/ 2147483647 h 186"/>
              <a:gd name="T26" fmla="*/ 2147483647 w 243"/>
              <a:gd name="T27" fmla="*/ 2147483647 h 186"/>
              <a:gd name="T28" fmla="*/ 2147483647 w 243"/>
              <a:gd name="T29" fmla="*/ 2147483647 h 186"/>
              <a:gd name="T30" fmla="*/ 2147483647 w 243"/>
              <a:gd name="T31" fmla="*/ 2147483647 h 186"/>
              <a:gd name="T32" fmla="*/ 0 w 243"/>
              <a:gd name="T33" fmla="*/ 2147483647 h 186"/>
              <a:gd name="T34" fmla="*/ 0 w 243"/>
              <a:gd name="T35" fmla="*/ 2147483647 h 186"/>
              <a:gd name="T36" fmla="*/ 2147483647 w 243"/>
              <a:gd name="T37" fmla="*/ 2147483647 h 186"/>
              <a:gd name="T38" fmla="*/ 2147483647 w 243"/>
              <a:gd name="T39" fmla="*/ 2147483647 h 186"/>
              <a:gd name="T40" fmla="*/ 2147483647 w 243"/>
              <a:gd name="T41" fmla="*/ 0 h 186"/>
              <a:gd name="T42" fmla="*/ 2147483647 w 243"/>
              <a:gd name="T43" fmla="*/ 2147483647 h 186"/>
              <a:gd name="T44" fmla="*/ 2147483647 w 243"/>
              <a:gd name="T45" fmla="*/ 2147483647 h 186"/>
              <a:gd name="T46" fmla="*/ 2147483647 w 243"/>
              <a:gd name="T47" fmla="*/ 0 h 186"/>
              <a:gd name="T48" fmla="*/ 2147483647 w 243"/>
              <a:gd name="T49" fmla="*/ 2147483647 h 186"/>
              <a:gd name="T50" fmla="*/ 2147483647 w 243"/>
              <a:gd name="T51" fmla="*/ 2147483647 h 186"/>
              <a:gd name="T52" fmla="*/ 2147483647 w 243"/>
              <a:gd name="T53" fmla="*/ 2147483647 h 186"/>
              <a:gd name="T54" fmla="*/ 2147483647 w 243"/>
              <a:gd name="T55" fmla="*/ 2147483647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3"/>
              <a:gd name="T85" fmla="*/ 0 h 186"/>
              <a:gd name="T86" fmla="*/ 243 w 243"/>
              <a:gd name="T87" fmla="*/ 186 h 1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3" h="186">
                <a:moveTo>
                  <a:pt x="243" y="186"/>
                </a:moveTo>
                <a:lnTo>
                  <a:pt x="215" y="186"/>
                </a:lnTo>
                <a:lnTo>
                  <a:pt x="215" y="74"/>
                </a:lnTo>
                <a:cubicBezTo>
                  <a:pt x="215" y="62"/>
                  <a:pt x="215" y="54"/>
                  <a:pt x="213" y="48"/>
                </a:cubicBezTo>
                <a:cubicBezTo>
                  <a:pt x="211" y="42"/>
                  <a:pt x="207" y="37"/>
                  <a:pt x="201" y="32"/>
                </a:cubicBezTo>
                <a:cubicBezTo>
                  <a:pt x="195" y="27"/>
                  <a:pt x="188" y="25"/>
                  <a:pt x="180" y="25"/>
                </a:cubicBezTo>
                <a:cubicBezTo>
                  <a:pt x="170" y="25"/>
                  <a:pt x="159" y="30"/>
                  <a:pt x="149" y="39"/>
                </a:cubicBezTo>
                <a:cubicBezTo>
                  <a:pt x="139" y="49"/>
                  <a:pt x="134" y="64"/>
                  <a:pt x="134" y="84"/>
                </a:cubicBezTo>
                <a:lnTo>
                  <a:pt x="134" y="186"/>
                </a:lnTo>
                <a:lnTo>
                  <a:pt x="107" y="186"/>
                </a:lnTo>
                <a:lnTo>
                  <a:pt x="107" y="67"/>
                </a:lnTo>
                <a:cubicBezTo>
                  <a:pt x="107" y="51"/>
                  <a:pt x="103" y="40"/>
                  <a:pt x="96" y="34"/>
                </a:cubicBezTo>
                <a:cubicBezTo>
                  <a:pt x="88" y="27"/>
                  <a:pt x="80" y="24"/>
                  <a:pt x="72" y="24"/>
                </a:cubicBezTo>
                <a:cubicBezTo>
                  <a:pt x="60" y="24"/>
                  <a:pt x="49" y="29"/>
                  <a:pt x="41" y="39"/>
                </a:cubicBezTo>
                <a:cubicBezTo>
                  <a:pt x="32" y="49"/>
                  <a:pt x="27" y="62"/>
                  <a:pt x="27" y="78"/>
                </a:cubicBezTo>
                <a:lnTo>
                  <a:pt x="27" y="186"/>
                </a:lnTo>
                <a:lnTo>
                  <a:pt x="0" y="186"/>
                </a:lnTo>
                <a:lnTo>
                  <a:pt x="0" y="5"/>
                </a:lnTo>
                <a:lnTo>
                  <a:pt x="25" y="5"/>
                </a:lnTo>
                <a:lnTo>
                  <a:pt x="25" y="40"/>
                </a:lnTo>
                <a:cubicBezTo>
                  <a:pt x="38" y="14"/>
                  <a:pt x="57" y="0"/>
                  <a:pt x="80" y="0"/>
                </a:cubicBezTo>
                <a:cubicBezTo>
                  <a:pt x="93" y="0"/>
                  <a:pt x="104" y="5"/>
                  <a:pt x="114" y="13"/>
                </a:cubicBezTo>
                <a:cubicBezTo>
                  <a:pt x="123" y="22"/>
                  <a:pt x="128" y="32"/>
                  <a:pt x="131" y="44"/>
                </a:cubicBezTo>
                <a:cubicBezTo>
                  <a:pt x="143" y="15"/>
                  <a:pt x="163" y="0"/>
                  <a:pt x="188" y="0"/>
                </a:cubicBezTo>
                <a:cubicBezTo>
                  <a:pt x="201" y="0"/>
                  <a:pt x="211" y="4"/>
                  <a:pt x="221" y="11"/>
                </a:cubicBezTo>
                <a:cubicBezTo>
                  <a:pt x="230" y="18"/>
                  <a:pt x="236" y="26"/>
                  <a:pt x="239" y="35"/>
                </a:cubicBezTo>
                <a:cubicBezTo>
                  <a:pt x="241" y="44"/>
                  <a:pt x="243" y="57"/>
                  <a:pt x="243" y="74"/>
                </a:cubicBezTo>
                <a:lnTo>
                  <a:pt x="243" y="186"/>
                </a:lnTo>
                <a:close/>
              </a:path>
            </a:pathLst>
          </a:custGeom>
          <a:solidFill>
            <a:srgbClr val="000000"/>
          </a:solidFill>
          <a:ln w="0">
            <a:solidFill>
              <a:srgbClr val="000000"/>
            </a:solidFill>
            <a:prstDash val="solid"/>
            <a:round/>
            <a:headEnd/>
            <a:tailEnd/>
          </a:ln>
        </p:spPr>
        <p:txBody>
          <a:bodyPr/>
          <a:lstStyle/>
          <a:p>
            <a:endParaRPr lang="it-IT"/>
          </a:p>
        </p:txBody>
      </p:sp>
      <p:sp>
        <p:nvSpPr>
          <p:cNvPr id="5217" name="Freeform 3224"/>
          <p:cNvSpPr>
            <a:spLocks noEditPoints="1"/>
          </p:cNvSpPr>
          <p:nvPr/>
        </p:nvSpPr>
        <p:spPr bwMode="auto">
          <a:xfrm>
            <a:off x="4805363" y="4552950"/>
            <a:ext cx="53579" cy="90488"/>
          </a:xfrm>
          <a:custGeom>
            <a:avLst/>
            <a:gdLst>
              <a:gd name="T0" fmla="*/ 2147483647 w 158"/>
              <a:gd name="T1" fmla="*/ 2147483647 h 191"/>
              <a:gd name="T2" fmla="*/ 2147483647 w 158"/>
              <a:gd name="T3" fmla="*/ 2147483647 h 191"/>
              <a:gd name="T4" fmla="*/ 2147483647 w 158"/>
              <a:gd name="T5" fmla="*/ 2147483647 h 191"/>
              <a:gd name="T6" fmla="*/ 2147483647 w 158"/>
              <a:gd name="T7" fmla="*/ 2147483647 h 191"/>
              <a:gd name="T8" fmla="*/ 2147483647 w 158"/>
              <a:gd name="T9" fmla="*/ 2147483647 h 191"/>
              <a:gd name="T10" fmla="*/ 0 w 158"/>
              <a:gd name="T11" fmla="*/ 2147483647 h 191"/>
              <a:gd name="T12" fmla="*/ 2147483647 w 158"/>
              <a:gd name="T13" fmla="*/ 2147483647 h 191"/>
              <a:gd name="T14" fmla="*/ 2147483647 w 158"/>
              <a:gd name="T15" fmla="*/ 2147483647 h 191"/>
              <a:gd name="T16" fmla="*/ 2147483647 w 158"/>
              <a:gd name="T17" fmla="*/ 2147483647 h 191"/>
              <a:gd name="T18" fmla="*/ 2147483647 w 158"/>
              <a:gd name="T19" fmla="*/ 2147483647 h 191"/>
              <a:gd name="T20" fmla="*/ 2147483647 w 158"/>
              <a:gd name="T21" fmla="*/ 2147483647 h 191"/>
              <a:gd name="T22" fmla="*/ 2147483647 w 158"/>
              <a:gd name="T23" fmla="*/ 2147483647 h 191"/>
              <a:gd name="T24" fmla="*/ 2147483647 w 158"/>
              <a:gd name="T25" fmla="*/ 2147483647 h 191"/>
              <a:gd name="T26" fmla="*/ 2147483647 w 158"/>
              <a:gd name="T27" fmla="*/ 2147483647 h 191"/>
              <a:gd name="T28" fmla="*/ 2147483647 w 158"/>
              <a:gd name="T29" fmla="*/ 0 h 191"/>
              <a:gd name="T30" fmla="*/ 2147483647 w 158"/>
              <a:gd name="T31" fmla="*/ 2147483647 h 191"/>
              <a:gd name="T32" fmla="*/ 2147483647 w 158"/>
              <a:gd name="T33" fmla="*/ 2147483647 h 191"/>
              <a:gd name="T34" fmla="*/ 2147483647 w 158"/>
              <a:gd name="T35" fmla="*/ 2147483647 h 191"/>
              <a:gd name="T36" fmla="*/ 2147483647 w 158"/>
              <a:gd name="T37" fmla="*/ 2147483647 h 191"/>
              <a:gd name="T38" fmla="*/ 2147483647 w 158"/>
              <a:gd name="T39" fmla="*/ 2147483647 h 191"/>
              <a:gd name="T40" fmla="*/ 2147483647 w 158"/>
              <a:gd name="T41" fmla="*/ 2147483647 h 191"/>
              <a:gd name="T42" fmla="*/ 2147483647 w 158"/>
              <a:gd name="T43" fmla="*/ 2147483647 h 191"/>
              <a:gd name="T44" fmla="*/ 2147483647 w 158"/>
              <a:gd name="T45" fmla="*/ 2147483647 h 191"/>
              <a:gd name="T46" fmla="*/ 2147483647 w 158"/>
              <a:gd name="T47" fmla="*/ 2147483647 h 191"/>
              <a:gd name="T48" fmla="*/ 2147483647 w 158"/>
              <a:gd name="T49" fmla="*/ 2147483647 h 191"/>
              <a:gd name="T50" fmla="*/ 2147483647 w 158"/>
              <a:gd name="T51" fmla="*/ 2147483647 h 191"/>
              <a:gd name="T52" fmla="*/ 2147483647 w 158"/>
              <a:gd name="T53" fmla="*/ 2147483647 h 191"/>
              <a:gd name="T54" fmla="*/ 2147483647 w 158"/>
              <a:gd name="T55" fmla="*/ 214748364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91"/>
              <a:gd name="T86" fmla="*/ 158 w 158"/>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91">
                <a:moveTo>
                  <a:pt x="158" y="186"/>
                </a:moveTo>
                <a:lnTo>
                  <a:pt x="130" y="186"/>
                </a:lnTo>
                <a:cubicBezTo>
                  <a:pt x="129" y="181"/>
                  <a:pt x="128" y="170"/>
                  <a:pt x="127" y="154"/>
                </a:cubicBezTo>
                <a:cubicBezTo>
                  <a:pt x="114" y="179"/>
                  <a:pt x="93" y="191"/>
                  <a:pt x="63" y="191"/>
                </a:cubicBezTo>
                <a:cubicBezTo>
                  <a:pt x="43" y="191"/>
                  <a:pt x="28" y="186"/>
                  <a:pt x="17" y="175"/>
                </a:cubicBezTo>
                <a:cubicBezTo>
                  <a:pt x="6" y="164"/>
                  <a:pt x="0" y="151"/>
                  <a:pt x="0" y="136"/>
                </a:cubicBezTo>
                <a:cubicBezTo>
                  <a:pt x="0" y="118"/>
                  <a:pt x="8" y="103"/>
                  <a:pt x="24" y="91"/>
                </a:cubicBezTo>
                <a:cubicBezTo>
                  <a:pt x="39" y="80"/>
                  <a:pt x="66" y="74"/>
                  <a:pt x="103" y="74"/>
                </a:cubicBezTo>
                <a:cubicBezTo>
                  <a:pt x="108" y="74"/>
                  <a:pt x="116" y="74"/>
                  <a:pt x="127" y="74"/>
                </a:cubicBezTo>
                <a:cubicBezTo>
                  <a:pt x="127" y="60"/>
                  <a:pt x="126" y="50"/>
                  <a:pt x="123" y="43"/>
                </a:cubicBezTo>
                <a:cubicBezTo>
                  <a:pt x="121" y="37"/>
                  <a:pt x="117" y="32"/>
                  <a:pt x="109" y="28"/>
                </a:cubicBezTo>
                <a:cubicBezTo>
                  <a:pt x="102" y="24"/>
                  <a:pt x="93" y="22"/>
                  <a:pt x="81" y="22"/>
                </a:cubicBezTo>
                <a:cubicBezTo>
                  <a:pt x="53" y="22"/>
                  <a:pt x="36" y="33"/>
                  <a:pt x="31" y="55"/>
                </a:cubicBezTo>
                <a:lnTo>
                  <a:pt x="5" y="50"/>
                </a:lnTo>
                <a:cubicBezTo>
                  <a:pt x="12" y="17"/>
                  <a:pt x="38" y="0"/>
                  <a:pt x="85" y="0"/>
                </a:cubicBezTo>
                <a:cubicBezTo>
                  <a:pt x="110" y="0"/>
                  <a:pt x="128" y="6"/>
                  <a:pt x="138" y="17"/>
                </a:cubicBezTo>
                <a:cubicBezTo>
                  <a:pt x="149" y="28"/>
                  <a:pt x="154" y="47"/>
                  <a:pt x="154" y="74"/>
                </a:cubicBezTo>
                <a:lnTo>
                  <a:pt x="154" y="151"/>
                </a:lnTo>
                <a:cubicBezTo>
                  <a:pt x="154" y="164"/>
                  <a:pt x="155" y="176"/>
                  <a:pt x="158" y="186"/>
                </a:cubicBezTo>
                <a:close/>
                <a:moveTo>
                  <a:pt x="127" y="96"/>
                </a:moveTo>
                <a:cubicBezTo>
                  <a:pt x="115" y="95"/>
                  <a:pt x="107" y="95"/>
                  <a:pt x="101" y="95"/>
                </a:cubicBezTo>
                <a:cubicBezTo>
                  <a:pt x="78" y="95"/>
                  <a:pt x="61" y="98"/>
                  <a:pt x="49" y="106"/>
                </a:cubicBezTo>
                <a:cubicBezTo>
                  <a:pt x="37" y="113"/>
                  <a:pt x="30" y="124"/>
                  <a:pt x="30" y="138"/>
                </a:cubicBezTo>
                <a:cubicBezTo>
                  <a:pt x="30" y="146"/>
                  <a:pt x="34" y="154"/>
                  <a:pt x="40" y="160"/>
                </a:cubicBezTo>
                <a:cubicBezTo>
                  <a:pt x="47" y="166"/>
                  <a:pt x="57" y="170"/>
                  <a:pt x="69" y="170"/>
                </a:cubicBezTo>
                <a:cubicBezTo>
                  <a:pt x="86" y="170"/>
                  <a:pt x="100" y="163"/>
                  <a:pt x="111" y="151"/>
                </a:cubicBezTo>
                <a:cubicBezTo>
                  <a:pt x="122" y="139"/>
                  <a:pt x="127" y="124"/>
                  <a:pt x="127" y="108"/>
                </a:cubicBezTo>
                <a:cubicBezTo>
                  <a:pt x="127" y="104"/>
                  <a:pt x="127" y="100"/>
                  <a:pt x="127" y="96"/>
                </a:cubicBezTo>
                <a:close/>
              </a:path>
            </a:pathLst>
          </a:custGeom>
          <a:solidFill>
            <a:srgbClr val="000000"/>
          </a:solidFill>
          <a:ln w="0">
            <a:solidFill>
              <a:srgbClr val="000000"/>
            </a:solidFill>
            <a:prstDash val="solid"/>
            <a:round/>
            <a:headEnd/>
            <a:tailEnd/>
          </a:ln>
        </p:spPr>
        <p:txBody>
          <a:bodyPr/>
          <a:lstStyle/>
          <a:p>
            <a:endParaRPr lang="it-IT"/>
          </a:p>
        </p:txBody>
      </p:sp>
      <p:sp>
        <p:nvSpPr>
          <p:cNvPr id="5218" name="Freeform 3225"/>
          <p:cNvSpPr>
            <a:spLocks/>
          </p:cNvSpPr>
          <p:nvPr/>
        </p:nvSpPr>
        <p:spPr bwMode="auto">
          <a:xfrm>
            <a:off x="4876801" y="4552950"/>
            <a:ext cx="47625" cy="88900"/>
          </a:xfrm>
          <a:custGeom>
            <a:avLst/>
            <a:gdLst>
              <a:gd name="T0" fmla="*/ 2147483647 w 143"/>
              <a:gd name="T1" fmla="*/ 2147483647 h 186"/>
              <a:gd name="T2" fmla="*/ 2147483647 w 143"/>
              <a:gd name="T3" fmla="*/ 2147483647 h 186"/>
              <a:gd name="T4" fmla="*/ 2147483647 w 143"/>
              <a:gd name="T5" fmla="*/ 2147483647 h 186"/>
              <a:gd name="T6" fmla="*/ 2147483647 w 143"/>
              <a:gd name="T7" fmla="*/ 2147483647 h 186"/>
              <a:gd name="T8" fmla="*/ 2147483647 w 143"/>
              <a:gd name="T9" fmla="*/ 2147483647 h 186"/>
              <a:gd name="T10" fmla="*/ 2147483647 w 143"/>
              <a:gd name="T11" fmla="*/ 2147483647 h 186"/>
              <a:gd name="T12" fmla="*/ 2147483647 w 143"/>
              <a:gd name="T13" fmla="*/ 2147483647 h 186"/>
              <a:gd name="T14" fmla="*/ 2147483647 w 143"/>
              <a:gd name="T15" fmla="*/ 2147483647 h 186"/>
              <a:gd name="T16" fmla="*/ 0 w 143"/>
              <a:gd name="T17" fmla="*/ 2147483647 h 186"/>
              <a:gd name="T18" fmla="*/ 0 w 143"/>
              <a:gd name="T19" fmla="*/ 2147483647 h 186"/>
              <a:gd name="T20" fmla="*/ 2147483647 w 143"/>
              <a:gd name="T21" fmla="*/ 2147483647 h 186"/>
              <a:gd name="T22" fmla="*/ 2147483647 w 143"/>
              <a:gd name="T23" fmla="*/ 2147483647 h 186"/>
              <a:gd name="T24" fmla="*/ 2147483647 w 143"/>
              <a:gd name="T25" fmla="*/ 0 h 186"/>
              <a:gd name="T26" fmla="*/ 2147483647 w 143"/>
              <a:gd name="T27" fmla="*/ 2147483647 h 186"/>
              <a:gd name="T28" fmla="*/ 2147483647 w 143"/>
              <a:gd name="T29" fmla="*/ 2147483647 h 186"/>
              <a:gd name="T30" fmla="*/ 2147483647 w 143"/>
              <a:gd name="T31" fmla="*/ 2147483647 h 186"/>
              <a:gd name="T32" fmla="*/ 2147483647 w 143"/>
              <a:gd name="T33" fmla="*/ 2147483647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86"/>
              <a:gd name="T53" fmla="*/ 143 w 143"/>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86">
                <a:moveTo>
                  <a:pt x="143" y="186"/>
                </a:moveTo>
                <a:lnTo>
                  <a:pt x="117" y="186"/>
                </a:lnTo>
                <a:lnTo>
                  <a:pt x="117" y="70"/>
                </a:lnTo>
                <a:cubicBezTo>
                  <a:pt x="117" y="53"/>
                  <a:pt x="113" y="42"/>
                  <a:pt x="106" y="35"/>
                </a:cubicBezTo>
                <a:cubicBezTo>
                  <a:pt x="99" y="28"/>
                  <a:pt x="90" y="25"/>
                  <a:pt x="79" y="25"/>
                </a:cubicBezTo>
                <a:cubicBezTo>
                  <a:pt x="65" y="25"/>
                  <a:pt x="53" y="30"/>
                  <a:pt x="43" y="42"/>
                </a:cubicBezTo>
                <a:cubicBezTo>
                  <a:pt x="33" y="53"/>
                  <a:pt x="29" y="68"/>
                  <a:pt x="29" y="87"/>
                </a:cubicBezTo>
                <a:lnTo>
                  <a:pt x="29" y="186"/>
                </a:lnTo>
                <a:lnTo>
                  <a:pt x="0" y="186"/>
                </a:lnTo>
                <a:lnTo>
                  <a:pt x="0" y="5"/>
                </a:lnTo>
                <a:lnTo>
                  <a:pt x="27" y="5"/>
                </a:lnTo>
                <a:lnTo>
                  <a:pt x="27" y="39"/>
                </a:lnTo>
                <a:cubicBezTo>
                  <a:pt x="41" y="13"/>
                  <a:pt x="60" y="0"/>
                  <a:pt x="84" y="0"/>
                </a:cubicBezTo>
                <a:cubicBezTo>
                  <a:pt x="97" y="0"/>
                  <a:pt x="109" y="4"/>
                  <a:pt x="118" y="11"/>
                </a:cubicBezTo>
                <a:cubicBezTo>
                  <a:pt x="128" y="18"/>
                  <a:pt x="134" y="26"/>
                  <a:pt x="138" y="34"/>
                </a:cubicBezTo>
                <a:cubicBezTo>
                  <a:pt x="141" y="43"/>
                  <a:pt x="143" y="59"/>
                  <a:pt x="143" y="82"/>
                </a:cubicBezTo>
                <a:lnTo>
                  <a:pt x="143" y="186"/>
                </a:lnTo>
                <a:close/>
              </a:path>
            </a:pathLst>
          </a:custGeom>
          <a:solidFill>
            <a:srgbClr val="000000"/>
          </a:solidFill>
          <a:ln w="0">
            <a:solidFill>
              <a:srgbClr val="000000"/>
            </a:solidFill>
            <a:prstDash val="solid"/>
            <a:round/>
            <a:headEnd/>
            <a:tailEnd/>
          </a:ln>
        </p:spPr>
        <p:txBody>
          <a:bodyPr/>
          <a:lstStyle/>
          <a:p>
            <a:endParaRPr lang="it-IT"/>
          </a:p>
        </p:txBody>
      </p:sp>
      <p:sp>
        <p:nvSpPr>
          <p:cNvPr id="5219" name="Freeform 3226"/>
          <p:cNvSpPr>
            <a:spLocks noEditPoints="1"/>
          </p:cNvSpPr>
          <p:nvPr/>
        </p:nvSpPr>
        <p:spPr bwMode="auto">
          <a:xfrm>
            <a:off x="4938713" y="4552950"/>
            <a:ext cx="53579" cy="90488"/>
          </a:xfrm>
          <a:custGeom>
            <a:avLst/>
            <a:gdLst>
              <a:gd name="T0" fmla="*/ 2147483647 w 157"/>
              <a:gd name="T1" fmla="*/ 2147483647 h 191"/>
              <a:gd name="T2" fmla="*/ 2147483647 w 157"/>
              <a:gd name="T3" fmla="*/ 2147483647 h 191"/>
              <a:gd name="T4" fmla="*/ 2147483647 w 157"/>
              <a:gd name="T5" fmla="*/ 2147483647 h 191"/>
              <a:gd name="T6" fmla="*/ 2147483647 w 157"/>
              <a:gd name="T7" fmla="*/ 2147483647 h 191"/>
              <a:gd name="T8" fmla="*/ 2147483647 w 157"/>
              <a:gd name="T9" fmla="*/ 2147483647 h 191"/>
              <a:gd name="T10" fmla="*/ 0 w 157"/>
              <a:gd name="T11" fmla="*/ 2147483647 h 191"/>
              <a:gd name="T12" fmla="*/ 2147483647 w 157"/>
              <a:gd name="T13" fmla="*/ 2147483647 h 191"/>
              <a:gd name="T14" fmla="*/ 2147483647 w 157"/>
              <a:gd name="T15" fmla="*/ 2147483647 h 191"/>
              <a:gd name="T16" fmla="*/ 2147483647 w 157"/>
              <a:gd name="T17" fmla="*/ 2147483647 h 191"/>
              <a:gd name="T18" fmla="*/ 2147483647 w 157"/>
              <a:gd name="T19" fmla="*/ 2147483647 h 191"/>
              <a:gd name="T20" fmla="*/ 2147483647 w 157"/>
              <a:gd name="T21" fmla="*/ 2147483647 h 191"/>
              <a:gd name="T22" fmla="*/ 2147483647 w 157"/>
              <a:gd name="T23" fmla="*/ 2147483647 h 191"/>
              <a:gd name="T24" fmla="*/ 2147483647 w 157"/>
              <a:gd name="T25" fmla="*/ 2147483647 h 191"/>
              <a:gd name="T26" fmla="*/ 2147483647 w 157"/>
              <a:gd name="T27" fmla="*/ 2147483647 h 191"/>
              <a:gd name="T28" fmla="*/ 2147483647 w 157"/>
              <a:gd name="T29" fmla="*/ 0 h 191"/>
              <a:gd name="T30" fmla="*/ 2147483647 w 157"/>
              <a:gd name="T31" fmla="*/ 2147483647 h 191"/>
              <a:gd name="T32" fmla="*/ 2147483647 w 157"/>
              <a:gd name="T33" fmla="*/ 2147483647 h 191"/>
              <a:gd name="T34" fmla="*/ 2147483647 w 157"/>
              <a:gd name="T35" fmla="*/ 2147483647 h 191"/>
              <a:gd name="T36" fmla="*/ 2147483647 w 157"/>
              <a:gd name="T37" fmla="*/ 2147483647 h 191"/>
              <a:gd name="T38" fmla="*/ 2147483647 w 157"/>
              <a:gd name="T39" fmla="*/ 2147483647 h 191"/>
              <a:gd name="T40" fmla="*/ 2147483647 w 157"/>
              <a:gd name="T41" fmla="*/ 2147483647 h 191"/>
              <a:gd name="T42" fmla="*/ 2147483647 w 157"/>
              <a:gd name="T43" fmla="*/ 2147483647 h 191"/>
              <a:gd name="T44" fmla="*/ 2147483647 w 157"/>
              <a:gd name="T45" fmla="*/ 2147483647 h 191"/>
              <a:gd name="T46" fmla="*/ 2147483647 w 157"/>
              <a:gd name="T47" fmla="*/ 2147483647 h 191"/>
              <a:gd name="T48" fmla="*/ 2147483647 w 157"/>
              <a:gd name="T49" fmla="*/ 2147483647 h 191"/>
              <a:gd name="T50" fmla="*/ 2147483647 w 157"/>
              <a:gd name="T51" fmla="*/ 2147483647 h 191"/>
              <a:gd name="T52" fmla="*/ 2147483647 w 157"/>
              <a:gd name="T53" fmla="*/ 2147483647 h 191"/>
              <a:gd name="T54" fmla="*/ 2147483647 w 157"/>
              <a:gd name="T55" fmla="*/ 214748364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7"/>
              <a:gd name="T85" fmla="*/ 0 h 191"/>
              <a:gd name="T86" fmla="*/ 157 w 157"/>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7" h="191">
                <a:moveTo>
                  <a:pt x="157" y="186"/>
                </a:moveTo>
                <a:lnTo>
                  <a:pt x="129" y="186"/>
                </a:lnTo>
                <a:cubicBezTo>
                  <a:pt x="128" y="181"/>
                  <a:pt x="127" y="170"/>
                  <a:pt x="126" y="154"/>
                </a:cubicBezTo>
                <a:cubicBezTo>
                  <a:pt x="114" y="179"/>
                  <a:pt x="93" y="191"/>
                  <a:pt x="63" y="191"/>
                </a:cubicBezTo>
                <a:cubicBezTo>
                  <a:pt x="42" y="191"/>
                  <a:pt x="27" y="186"/>
                  <a:pt x="16" y="175"/>
                </a:cubicBezTo>
                <a:cubicBezTo>
                  <a:pt x="5" y="164"/>
                  <a:pt x="0" y="151"/>
                  <a:pt x="0" y="136"/>
                </a:cubicBezTo>
                <a:cubicBezTo>
                  <a:pt x="0" y="118"/>
                  <a:pt x="8" y="103"/>
                  <a:pt x="23" y="91"/>
                </a:cubicBezTo>
                <a:cubicBezTo>
                  <a:pt x="39" y="80"/>
                  <a:pt x="65" y="74"/>
                  <a:pt x="102" y="74"/>
                </a:cubicBezTo>
                <a:cubicBezTo>
                  <a:pt x="107" y="74"/>
                  <a:pt x="115" y="74"/>
                  <a:pt x="126" y="74"/>
                </a:cubicBezTo>
                <a:cubicBezTo>
                  <a:pt x="126" y="60"/>
                  <a:pt x="125" y="50"/>
                  <a:pt x="123" y="43"/>
                </a:cubicBezTo>
                <a:cubicBezTo>
                  <a:pt x="121" y="37"/>
                  <a:pt x="116" y="32"/>
                  <a:pt x="109" y="28"/>
                </a:cubicBezTo>
                <a:cubicBezTo>
                  <a:pt x="102" y="24"/>
                  <a:pt x="92" y="22"/>
                  <a:pt x="81" y="22"/>
                </a:cubicBezTo>
                <a:cubicBezTo>
                  <a:pt x="52" y="22"/>
                  <a:pt x="35" y="33"/>
                  <a:pt x="31" y="55"/>
                </a:cubicBezTo>
                <a:lnTo>
                  <a:pt x="5" y="50"/>
                </a:lnTo>
                <a:cubicBezTo>
                  <a:pt x="11" y="17"/>
                  <a:pt x="38" y="0"/>
                  <a:pt x="85" y="0"/>
                </a:cubicBezTo>
                <a:cubicBezTo>
                  <a:pt x="110" y="0"/>
                  <a:pt x="127" y="6"/>
                  <a:pt x="138" y="17"/>
                </a:cubicBezTo>
                <a:cubicBezTo>
                  <a:pt x="148" y="28"/>
                  <a:pt x="153" y="47"/>
                  <a:pt x="153" y="74"/>
                </a:cubicBezTo>
                <a:lnTo>
                  <a:pt x="153" y="151"/>
                </a:lnTo>
                <a:cubicBezTo>
                  <a:pt x="153" y="164"/>
                  <a:pt x="155" y="176"/>
                  <a:pt x="157" y="186"/>
                </a:cubicBezTo>
                <a:close/>
                <a:moveTo>
                  <a:pt x="126" y="96"/>
                </a:moveTo>
                <a:cubicBezTo>
                  <a:pt x="115" y="95"/>
                  <a:pt x="106" y="95"/>
                  <a:pt x="100" y="95"/>
                </a:cubicBezTo>
                <a:cubicBezTo>
                  <a:pt x="78" y="95"/>
                  <a:pt x="61" y="98"/>
                  <a:pt x="48" y="106"/>
                </a:cubicBezTo>
                <a:cubicBezTo>
                  <a:pt x="36" y="113"/>
                  <a:pt x="30" y="124"/>
                  <a:pt x="30" y="138"/>
                </a:cubicBezTo>
                <a:cubicBezTo>
                  <a:pt x="30" y="146"/>
                  <a:pt x="33" y="154"/>
                  <a:pt x="40" y="160"/>
                </a:cubicBezTo>
                <a:cubicBezTo>
                  <a:pt x="46" y="166"/>
                  <a:pt x="56" y="170"/>
                  <a:pt x="69" y="170"/>
                </a:cubicBezTo>
                <a:cubicBezTo>
                  <a:pt x="85" y="170"/>
                  <a:pt x="99" y="163"/>
                  <a:pt x="110" y="151"/>
                </a:cubicBezTo>
                <a:cubicBezTo>
                  <a:pt x="121" y="139"/>
                  <a:pt x="127" y="124"/>
                  <a:pt x="127" y="108"/>
                </a:cubicBezTo>
                <a:cubicBezTo>
                  <a:pt x="127" y="104"/>
                  <a:pt x="127" y="100"/>
                  <a:pt x="126" y="96"/>
                </a:cubicBezTo>
                <a:close/>
              </a:path>
            </a:pathLst>
          </a:custGeom>
          <a:solidFill>
            <a:srgbClr val="000000"/>
          </a:solidFill>
          <a:ln w="0">
            <a:solidFill>
              <a:srgbClr val="000000"/>
            </a:solidFill>
            <a:prstDash val="solid"/>
            <a:round/>
            <a:headEnd/>
            <a:tailEnd/>
          </a:ln>
        </p:spPr>
        <p:txBody>
          <a:bodyPr/>
          <a:lstStyle/>
          <a:p>
            <a:endParaRPr lang="it-IT"/>
          </a:p>
        </p:txBody>
      </p:sp>
      <p:sp>
        <p:nvSpPr>
          <p:cNvPr id="5220" name="Freeform 3227"/>
          <p:cNvSpPr>
            <a:spLocks noEditPoints="1"/>
          </p:cNvSpPr>
          <p:nvPr/>
        </p:nvSpPr>
        <p:spPr bwMode="auto">
          <a:xfrm>
            <a:off x="5003009" y="4541838"/>
            <a:ext cx="59531" cy="133350"/>
          </a:xfrm>
          <a:custGeom>
            <a:avLst/>
            <a:gdLst>
              <a:gd name="T0" fmla="*/ 2147483647 w 174"/>
              <a:gd name="T1" fmla="*/ 0 h 278"/>
              <a:gd name="T2" fmla="*/ 2147483647 w 174"/>
              <a:gd name="T3" fmla="*/ 2147483647 h 278"/>
              <a:gd name="T4" fmla="*/ 2147483647 w 174"/>
              <a:gd name="T5" fmla="*/ 2147483647 h 278"/>
              <a:gd name="T6" fmla="*/ 2147483647 w 174"/>
              <a:gd name="T7" fmla="*/ 2147483647 h 278"/>
              <a:gd name="T8" fmla="*/ 2147483647 w 174"/>
              <a:gd name="T9" fmla="*/ 2147483647 h 278"/>
              <a:gd name="T10" fmla="*/ 2147483647 w 174"/>
              <a:gd name="T11" fmla="*/ 2147483647 h 278"/>
              <a:gd name="T12" fmla="*/ 2147483647 w 174"/>
              <a:gd name="T13" fmla="*/ 2147483647 h 278"/>
              <a:gd name="T14" fmla="*/ 2147483647 w 174"/>
              <a:gd name="T15" fmla="*/ 2147483647 h 278"/>
              <a:gd name="T16" fmla="*/ 2147483647 w 174"/>
              <a:gd name="T17" fmla="*/ 2147483647 h 278"/>
              <a:gd name="T18" fmla="*/ 2147483647 w 174"/>
              <a:gd name="T19" fmla="*/ 2147483647 h 278"/>
              <a:gd name="T20" fmla="*/ 2147483647 w 174"/>
              <a:gd name="T21" fmla="*/ 2147483647 h 278"/>
              <a:gd name="T22" fmla="*/ 2147483647 w 174"/>
              <a:gd name="T23" fmla="*/ 2147483647 h 278"/>
              <a:gd name="T24" fmla="*/ 2147483647 w 174"/>
              <a:gd name="T25" fmla="*/ 2147483647 h 278"/>
              <a:gd name="T26" fmla="*/ 2147483647 w 174"/>
              <a:gd name="T27" fmla="*/ 2147483647 h 278"/>
              <a:gd name="T28" fmla="*/ 2147483647 w 174"/>
              <a:gd name="T29" fmla="*/ 2147483647 h 278"/>
              <a:gd name="T30" fmla="*/ 2147483647 w 174"/>
              <a:gd name="T31" fmla="*/ 2147483647 h 278"/>
              <a:gd name="T32" fmla="*/ 2147483647 w 174"/>
              <a:gd name="T33" fmla="*/ 2147483647 h 278"/>
              <a:gd name="T34" fmla="*/ 2147483647 w 174"/>
              <a:gd name="T35" fmla="*/ 2147483647 h 278"/>
              <a:gd name="T36" fmla="*/ 0 w 174"/>
              <a:gd name="T37" fmla="*/ 2147483647 h 278"/>
              <a:gd name="T38" fmla="*/ 2147483647 w 174"/>
              <a:gd name="T39" fmla="*/ 2147483647 h 278"/>
              <a:gd name="T40" fmla="*/ 2147483647 w 174"/>
              <a:gd name="T41" fmla="*/ 2147483647 h 278"/>
              <a:gd name="T42" fmla="*/ 2147483647 w 174"/>
              <a:gd name="T43" fmla="*/ 2147483647 h 278"/>
              <a:gd name="T44" fmla="*/ 2147483647 w 174"/>
              <a:gd name="T45" fmla="*/ 2147483647 h 278"/>
              <a:gd name="T46" fmla="*/ 2147483647 w 174"/>
              <a:gd name="T47" fmla="*/ 2147483647 h 278"/>
              <a:gd name="T48" fmla="*/ 2147483647 w 174"/>
              <a:gd name="T49" fmla="*/ 2147483647 h 278"/>
              <a:gd name="T50" fmla="*/ 2147483647 w 174"/>
              <a:gd name="T51" fmla="*/ 2147483647 h 278"/>
              <a:gd name="T52" fmla="*/ 2147483647 w 174"/>
              <a:gd name="T53" fmla="*/ 2147483647 h 278"/>
              <a:gd name="T54" fmla="*/ 2147483647 w 174"/>
              <a:gd name="T55" fmla="*/ 0 h 278"/>
              <a:gd name="T56" fmla="*/ 2147483647 w 174"/>
              <a:gd name="T57" fmla="*/ 0 h 278"/>
              <a:gd name="T58" fmla="*/ 2147483647 w 174"/>
              <a:gd name="T59" fmla="*/ 2147483647 h 278"/>
              <a:gd name="T60" fmla="*/ 2147483647 w 174"/>
              <a:gd name="T61" fmla="*/ 2147483647 h 278"/>
              <a:gd name="T62" fmla="*/ 2147483647 w 174"/>
              <a:gd name="T63" fmla="*/ 2147483647 h 278"/>
              <a:gd name="T64" fmla="*/ 2147483647 w 174"/>
              <a:gd name="T65" fmla="*/ 2147483647 h 278"/>
              <a:gd name="T66" fmla="*/ 2147483647 w 174"/>
              <a:gd name="T67" fmla="*/ 2147483647 h 278"/>
              <a:gd name="T68" fmla="*/ 2147483647 w 174"/>
              <a:gd name="T69" fmla="*/ 2147483647 h 278"/>
              <a:gd name="T70" fmla="*/ 2147483647 w 174"/>
              <a:gd name="T71" fmla="*/ 2147483647 h 278"/>
              <a:gd name="T72" fmla="*/ 2147483647 w 174"/>
              <a:gd name="T73" fmla="*/ 2147483647 h 278"/>
              <a:gd name="T74" fmla="*/ 2147483647 w 174"/>
              <a:gd name="T75" fmla="*/ 2147483647 h 278"/>
              <a:gd name="T76" fmla="*/ 2147483647 w 174"/>
              <a:gd name="T77" fmla="*/ 2147483647 h 278"/>
              <a:gd name="T78" fmla="*/ 2147483647 w 174"/>
              <a:gd name="T79" fmla="*/ 2147483647 h 278"/>
              <a:gd name="T80" fmla="*/ 2147483647 w 174"/>
              <a:gd name="T81" fmla="*/ 2147483647 h 278"/>
              <a:gd name="T82" fmla="*/ 2147483647 w 174"/>
              <a:gd name="T83" fmla="*/ 2147483647 h 278"/>
              <a:gd name="T84" fmla="*/ 2147483647 w 174"/>
              <a:gd name="T85" fmla="*/ 2147483647 h 278"/>
              <a:gd name="T86" fmla="*/ 2147483647 w 174"/>
              <a:gd name="T87" fmla="*/ 2147483647 h 278"/>
              <a:gd name="T88" fmla="*/ 2147483647 w 174"/>
              <a:gd name="T89" fmla="*/ 2147483647 h 278"/>
              <a:gd name="T90" fmla="*/ 2147483647 w 174"/>
              <a:gd name="T91" fmla="*/ 2147483647 h 278"/>
              <a:gd name="T92" fmla="*/ 2147483647 w 174"/>
              <a:gd name="T93" fmla="*/ 2147483647 h 278"/>
              <a:gd name="T94" fmla="*/ 2147483647 w 174"/>
              <a:gd name="T95" fmla="*/ 2147483647 h 2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4"/>
              <a:gd name="T145" fmla="*/ 0 h 278"/>
              <a:gd name="T146" fmla="*/ 174 w 174"/>
              <a:gd name="T147" fmla="*/ 278 h 2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4" h="278">
                <a:moveTo>
                  <a:pt x="167" y="0"/>
                </a:moveTo>
                <a:lnTo>
                  <a:pt x="167" y="23"/>
                </a:lnTo>
                <a:cubicBezTo>
                  <a:pt x="154" y="23"/>
                  <a:pt x="145" y="24"/>
                  <a:pt x="141" y="27"/>
                </a:cubicBezTo>
                <a:cubicBezTo>
                  <a:pt x="136" y="30"/>
                  <a:pt x="134" y="35"/>
                  <a:pt x="132" y="43"/>
                </a:cubicBezTo>
                <a:cubicBezTo>
                  <a:pt x="144" y="57"/>
                  <a:pt x="149" y="71"/>
                  <a:pt x="149" y="87"/>
                </a:cubicBezTo>
                <a:cubicBezTo>
                  <a:pt x="149" y="103"/>
                  <a:pt x="143" y="117"/>
                  <a:pt x="131" y="129"/>
                </a:cubicBezTo>
                <a:cubicBezTo>
                  <a:pt x="118" y="141"/>
                  <a:pt x="101" y="147"/>
                  <a:pt x="80" y="147"/>
                </a:cubicBezTo>
                <a:cubicBezTo>
                  <a:pt x="75" y="147"/>
                  <a:pt x="71" y="147"/>
                  <a:pt x="67" y="146"/>
                </a:cubicBezTo>
                <a:cubicBezTo>
                  <a:pt x="61" y="145"/>
                  <a:pt x="57" y="144"/>
                  <a:pt x="55" y="144"/>
                </a:cubicBezTo>
                <a:cubicBezTo>
                  <a:pt x="52" y="144"/>
                  <a:pt x="48" y="146"/>
                  <a:pt x="43" y="149"/>
                </a:cubicBezTo>
                <a:cubicBezTo>
                  <a:pt x="39" y="152"/>
                  <a:pt x="37" y="156"/>
                  <a:pt x="37" y="161"/>
                </a:cubicBezTo>
                <a:cubicBezTo>
                  <a:pt x="37" y="168"/>
                  <a:pt x="40" y="173"/>
                  <a:pt x="46" y="175"/>
                </a:cubicBezTo>
                <a:cubicBezTo>
                  <a:pt x="53" y="177"/>
                  <a:pt x="68" y="179"/>
                  <a:pt x="93" y="179"/>
                </a:cubicBezTo>
                <a:cubicBezTo>
                  <a:pt x="114" y="180"/>
                  <a:pt x="129" y="181"/>
                  <a:pt x="139" y="183"/>
                </a:cubicBezTo>
                <a:cubicBezTo>
                  <a:pt x="148" y="186"/>
                  <a:pt x="157" y="190"/>
                  <a:pt x="164" y="198"/>
                </a:cubicBezTo>
                <a:cubicBezTo>
                  <a:pt x="170" y="206"/>
                  <a:pt x="174" y="215"/>
                  <a:pt x="174" y="226"/>
                </a:cubicBezTo>
                <a:cubicBezTo>
                  <a:pt x="174" y="260"/>
                  <a:pt x="144" y="278"/>
                  <a:pt x="83" y="278"/>
                </a:cubicBezTo>
                <a:cubicBezTo>
                  <a:pt x="54" y="278"/>
                  <a:pt x="33" y="273"/>
                  <a:pt x="20" y="265"/>
                </a:cubicBezTo>
                <a:cubicBezTo>
                  <a:pt x="7" y="256"/>
                  <a:pt x="0" y="244"/>
                  <a:pt x="0" y="230"/>
                </a:cubicBezTo>
                <a:cubicBezTo>
                  <a:pt x="0" y="212"/>
                  <a:pt x="9" y="200"/>
                  <a:pt x="28" y="194"/>
                </a:cubicBezTo>
                <a:cubicBezTo>
                  <a:pt x="16" y="186"/>
                  <a:pt x="10" y="176"/>
                  <a:pt x="10" y="165"/>
                </a:cubicBezTo>
                <a:cubicBezTo>
                  <a:pt x="10" y="151"/>
                  <a:pt x="18" y="140"/>
                  <a:pt x="35" y="133"/>
                </a:cubicBezTo>
                <a:cubicBezTo>
                  <a:pt x="19" y="120"/>
                  <a:pt x="12" y="104"/>
                  <a:pt x="12" y="85"/>
                </a:cubicBezTo>
                <a:cubicBezTo>
                  <a:pt x="12" y="67"/>
                  <a:pt x="18" y="52"/>
                  <a:pt x="32" y="41"/>
                </a:cubicBezTo>
                <a:cubicBezTo>
                  <a:pt x="45" y="29"/>
                  <a:pt x="61" y="23"/>
                  <a:pt x="81" y="23"/>
                </a:cubicBezTo>
                <a:cubicBezTo>
                  <a:pt x="94" y="23"/>
                  <a:pt x="106" y="26"/>
                  <a:pt x="118" y="31"/>
                </a:cubicBezTo>
                <a:cubicBezTo>
                  <a:pt x="119" y="19"/>
                  <a:pt x="124" y="11"/>
                  <a:pt x="130" y="7"/>
                </a:cubicBezTo>
                <a:cubicBezTo>
                  <a:pt x="137" y="2"/>
                  <a:pt x="146" y="0"/>
                  <a:pt x="160" y="0"/>
                </a:cubicBezTo>
                <a:cubicBezTo>
                  <a:pt x="161" y="0"/>
                  <a:pt x="163" y="0"/>
                  <a:pt x="167" y="0"/>
                </a:cubicBezTo>
                <a:close/>
                <a:moveTo>
                  <a:pt x="81" y="126"/>
                </a:moveTo>
                <a:cubicBezTo>
                  <a:pt x="93" y="126"/>
                  <a:pt x="102" y="122"/>
                  <a:pt x="110" y="115"/>
                </a:cubicBezTo>
                <a:cubicBezTo>
                  <a:pt x="117" y="107"/>
                  <a:pt x="121" y="98"/>
                  <a:pt x="121" y="86"/>
                </a:cubicBezTo>
                <a:cubicBezTo>
                  <a:pt x="121" y="74"/>
                  <a:pt x="117" y="64"/>
                  <a:pt x="109" y="57"/>
                </a:cubicBezTo>
                <a:cubicBezTo>
                  <a:pt x="102" y="49"/>
                  <a:pt x="92" y="45"/>
                  <a:pt x="81" y="45"/>
                </a:cubicBezTo>
                <a:cubicBezTo>
                  <a:pt x="70" y="45"/>
                  <a:pt x="61" y="49"/>
                  <a:pt x="53" y="56"/>
                </a:cubicBezTo>
                <a:cubicBezTo>
                  <a:pt x="44" y="63"/>
                  <a:pt x="40" y="73"/>
                  <a:pt x="40" y="86"/>
                </a:cubicBezTo>
                <a:cubicBezTo>
                  <a:pt x="40" y="98"/>
                  <a:pt x="44" y="107"/>
                  <a:pt x="51" y="115"/>
                </a:cubicBezTo>
                <a:cubicBezTo>
                  <a:pt x="59" y="122"/>
                  <a:pt x="69" y="126"/>
                  <a:pt x="81" y="126"/>
                </a:cubicBezTo>
                <a:close/>
                <a:moveTo>
                  <a:pt x="47" y="202"/>
                </a:moveTo>
                <a:cubicBezTo>
                  <a:pt x="34" y="208"/>
                  <a:pt x="27" y="216"/>
                  <a:pt x="27" y="227"/>
                </a:cubicBezTo>
                <a:cubicBezTo>
                  <a:pt x="27" y="236"/>
                  <a:pt x="33" y="243"/>
                  <a:pt x="44" y="248"/>
                </a:cubicBezTo>
                <a:cubicBezTo>
                  <a:pt x="54" y="253"/>
                  <a:pt x="68" y="256"/>
                  <a:pt x="85" y="256"/>
                </a:cubicBezTo>
                <a:cubicBezTo>
                  <a:pt x="100" y="256"/>
                  <a:pt x="115" y="254"/>
                  <a:pt x="127" y="249"/>
                </a:cubicBezTo>
                <a:cubicBezTo>
                  <a:pt x="140" y="245"/>
                  <a:pt x="147" y="238"/>
                  <a:pt x="147" y="227"/>
                </a:cubicBezTo>
                <a:cubicBezTo>
                  <a:pt x="147" y="222"/>
                  <a:pt x="145" y="217"/>
                  <a:pt x="141" y="214"/>
                </a:cubicBezTo>
                <a:cubicBezTo>
                  <a:pt x="137" y="210"/>
                  <a:pt x="132" y="208"/>
                  <a:pt x="125" y="207"/>
                </a:cubicBezTo>
                <a:cubicBezTo>
                  <a:pt x="119" y="206"/>
                  <a:pt x="107" y="205"/>
                  <a:pt x="91" y="205"/>
                </a:cubicBezTo>
                <a:cubicBezTo>
                  <a:pt x="71" y="204"/>
                  <a:pt x="56" y="203"/>
                  <a:pt x="47" y="202"/>
                </a:cubicBezTo>
                <a:close/>
              </a:path>
            </a:pathLst>
          </a:custGeom>
          <a:solidFill>
            <a:srgbClr val="000000"/>
          </a:solidFill>
          <a:ln w="0">
            <a:solidFill>
              <a:srgbClr val="000000"/>
            </a:solidFill>
            <a:prstDash val="solid"/>
            <a:round/>
            <a:headEnd/>
            <a:tailEnd/>
          </a:ln>
        </p:spPr>
        <p:txBody>
          <a:bodyPr/>
          <a:lstStyle/>
          <a:p>
            <a:endParaRPr lang="it-IT"/>
          </a:p>
        </p:txBody>
      </p:sp>
      <p:sp>
        <p:nvSpPr>
          <p:cNvPr id="5221" name="Freeform 3228"/>
          <p:cNvSpPr>
            <a:spLocks noEditPoints="1"/>
          </p:cNvSpPr>
          <p:nvPr/>
        </p:nvSpPr>
        <p:spPr bwMode="auto">
          <a:xfrm>
            <a:off x="5066112" y="4552950"/>
            <a:ext cx="54769" cy="90488"/>
          </a:xfrm>
          <a:custGeom>
            <a:avLst/>
            <a:gdLst>
              <a:gd name="T0" fmla="*/ 2147483647 w 163"/>
              <a:gd name="T1" fmla="*/ 2147483647 h 191"/>
              <a:gd name="T2" fmla="*/ 2147483647 w 163"/>
              <a:gd name="T3" fmla="*/ 2147483647 h 191"/>
              <a:gd name="T4" fmla="*/ 2147483647 w 163"/>
              <a:gd name="T5" fmla="*/ 2147483647 h 191"/>
              <a:gd name="T6" fmla="*/ 2147483647 w 163"/>
              <a:gd name="T7" fmla="*/ 2147483647 h 191"/>
              <a:gd name="T8" fmla="*/ 2147483647 w 163"/>
              <a:gd name="T9" fmla="*/ 2147483647 h 191"/>
              <a:gd name="T10" fmla="*/ 0 w 163"/>
              <a:gd name="T11" fmla="*/ 2147483647 h 191"/>
              <a:gd name="T12" fmla="*/ 2147483647 w 163"/>
              <a:gd name="T13" fmla="*/ 2147483647 h 191"/>
              <a:gd name="T14" fmla="*/ 2147483647 w 163"/>
              <a:gd name="T15" fmla="*/ 0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2147483647 w 163"/>
              <a:gd name="T37" fmla="*/ 2147483647 h 191"/>
              <a:gd name="T38" fmla="*/ 2147483647 w 163"/>
              <a:gd name="T39" fmla="*/ 2147483647 h 191"/>
              <a:gd name="T40" fmla="*/ 2147483647 w 163"/>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91"/>
              <a:gd name="T65" fmla="*/ 163 w 163"/>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91">
                <a:moveTo>
                  <a:pt x="134" y="132"/>
                </a:moveTo>
                <a:lnTo>
                  <a:pt x="160" y="138"/>
                </a:lnTo>
                <a:cubicBezTo>
                  <a:pt x="155" y="153"/>
                  <a:pt x="146" y="166"/>
                  <a:pt x="132" y="176"/>
                </a:cubicBezTo>
                <a:cubicBezTo>
                  <a:pt x="118" y="186"/>
                  <a:pt x="102" y="191"/>
                  <a:pt x="83" y="191"/>
                </a:cubicBezTo>
                <a:cubicBezTo>
                  <a:pt x="59" y="191"/>
                  <a:pt x="39" y="183"/>
                  <a:pt x="23" y="165"/>
                </a:cubicBezTo>
                <a:cubicBezTo>
                  <a:pt x="8" y="148"/>
                  <a:pt x="0" y="125"/>
                  <a:pt x="0" y="97"/>
                </a:cubicBezTo>
                <a:cubicBezTo>
                  <a:pt x="0" y="68"/>
                  <a:pt x="8" y="45"/>
                  <a:pt x="24" y="27"/>
                </a:cubicBezTo>
                <a:cubicBezTo>
                  <a:pt x="40" y="9"/>
                  <a:pt x="60" y="0"/>
                  <a:pt x="84" y="0"/>
                </a:cubicBezTo>
                <a:cubicBezTo>
                  <a:pt x="108" y="0"/>
                  <a:pt x="127" y="9"/>
                  <a:pt x="141" y="25"/>
                </a:cubicBezTo>
                <a:cubicBezTo>
                  <a:pt x="155" y="41"/>
                  <a:pt x="163" y="66"/>
                  <a:pt x="163" y="98"/>
                </a:cubicBezTo>
                <a:lnTo>
                  <a:pt x="32" y="98"/>
                </a:lnTo>
                <a:cubicBezTo>
                  <a:pt x="32" y="126"/>
                  <a:pt x="37" y="144"/>
                  <a:pt x="49" y="154"/>
                </a:cubicBezTo>
                <a:cubicBezTo>
                  <a:pt x="60" y="163"/>
                  <a:pt x="72" y="168"/>
                  <a:pt x="85" y="168"/>
                </a:cubicBezTo>
                <a:cubicBezTo>
                  <a:pt x="108" y="168"/>
                  <a:pt x="125" y="156"/>
                  <a:pt x="134" y="132"/>
                </a:cubicBezTo>
                <a:close/>
                <a:moveTo>
                  <a:pt x="132" y="77"/>
                </a:moveTo>
                <a:cubicBezTo>
                  <a:pt x="132" y="67"/>
                  <a:pt x="130" y="58"/>
                  <a:pt x="127" y="50"/>
                </a:cubicBezTo>
                <a:cubicBezTo>
                  <a:pt x="124" y="43"/>
                  <a:pt x="119" y="36"/>
                  <a:pt x="112" y="30"/>
                </a:cubicBezTo>
                <a:cubicBezTo>
                  <a:pt x="104" y="25"/>
                  <a:pt x="95" y="22"/>
                  <a:pt x="85" y="22"/>
                </a:cubicBezTo>
                <a:cubicBezTo>
                  <a:pt x="71" y="22"/>
                  <a:pt x="59" y="27"/>
                  <a:pt x="49" y="37"/>
                </a:cubicBezTo>
                <a:cubicBezTo>
                  <a:pt x="40" y="47"/>
                  <a:pt x="34" y="61"/>
                  <a:pt x="33"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222" name="Freeform 3229"/>
          <p:cNvSpPr>
            <a:spLocks/>
          </p:cNvSpPr>
          <p:nvPr/>
        </p:nvSpPr>
        <p:spPr bwMode="auto">
          <a:xfrm>
            <a:off x="5135168" y="4552950"/>
            <a:ext cx="82153" cy="88900"/>
          </a:xfrm>
          <a:custGeom>
            <a:avLst/>
            <a:gdLst>
              <a:gd name="T0" fmla="*/ 2147483647 w 242"/>
              <a:gd name="T1" fmla="*/ 2147483647 h 186"/>
              <a:gd name="T2" fmla="*/ 2147483647 w 242"/>
              <a:gd name="T3" fmla="*/ 2147483647 h 186"/>
              <a:gd name="T4" fmla="*/ 2147483647 w 242"/>
              <a:gd name="T5" fmla="*/ 2147483647 h 186"/>
              <a:gd name="T6" fmla="*/ 2147483647 w 242"/>
              <a:gd name="T7" fmla="*/ 2147483647 h 186"/>
              <a:gd name="T8" fmla="*/ 2147483647 w 242"/>
              <a:gd name="T9" fmla="*/ 2147483647 h 186"/>
              <a:gd name="T10" fmla="*/ 2147483647 w 242"/>
              <a:gd name="T11" fmla="*/ 2147483647 h 186"/>
              <a:gd name="T12" fmla="*/ 2147483647 w 242"/>
              <a:gd name="T13" fmla="*/ 2147483647 h 186"/>
              <a:gd name="T14" fmla="*/ 2147483647 w 242"/>
              <a:gd name="T15" fmla="*/ 2147483647 h 186"/>
              <a:gd name="T16" fmla="*/ 2147483647 w 242"/>
              <a:gd name="T17" fmla="*/ 2147483647 h 186"/>
              <a:gd name="T18" fmla="*/ 2147483647 w 242"/>
              <a:gd name="T19" fmla="*/ 2147483647 h 186"/>
              <a:gd name="T20" fmla="*/ 2147483647 w 242"/>
              <a:gd name="T21" fmla="*/ 2147483647 h 186"/>
              <a:gd name="T22" fmla="*/ 2147483647 w 242"/>
              <a:gd name="T23" fmla="*/ 2147483647 h 186"/>
              <a:gd name="T24" fmla="*/ 2147483647 w 242"/>
              <a:gd name="T25" fmla="*/ 2147483647 h 186"/>
              <a:gd name="T26" fmla="*/ 2147483647 w 242"/>
              <a:gd name="T27" fmla="*/ 2147483647 h 186"/>
              <a:gd name="T28" fmla="*/ 2147483647 w 242"/>
              <a:gd name="T29" fmla="*/ 2147483647 h 186"/>
              <a:gd name="T30" fmla="*/ 2147483647 w 242"/>
              <a:gd name="T31" fmla="*/ 2147483647 h 186"/>
              <a:gd name="T32" fmla="*/ 0 w 242"/>
              <a:gd name="T33" fmla="*/ 2147483647 h 186"/>
              <a:gd name="T34" fmla="*/ 0 w 242"/>
              <a:gd name="T35" fmla="*/ 2147483647 h 186"/>
              <a:gd name="T36" fmla="*/ 2147483647 w 242"/>
              <a:gd name="T37" fmla="*/ 2147483647 h 186"/>
              <a:gd name="T38" fmla="*/ 2147483647 w 242"/>
              <a:gd name="T39" fmla="*/ 2147483647 h 186"/>
              <a:gd name="T40" fmla="*/ 2147483647 w 242"/>
              <a:gd name="T41" fmla="*/ 0 h 186"/>
              <a:gd name="T42" fmla="*/ 2147483647 w 242"/>
              <a:gd name="T43" fmla="*/ 2147483647 h 186"/>
              <a:gd name="T44" fmla="*/ 2147483647 w 242"/>
              <a:gd name="T45" fmla="*/ 2147483647 h 186"/>
              <a:gd name="T46" fmla="*/ 2147483647 w 242"/>
              <a:gd name="T47" fmla="*/ 0 h 186"/>
              <a:gd name="T48" fmla="*/ 2147483647 w 242"/>
              <a:gd name="T49" fmla="*/ 2147483647 h 186"/>
              <a:gd name="T50" fmla="*/ 2147483647 w 242"/>
              <a:gd name="T51" fmla="*/ 2147483647 h 186"/>
              <a:gd name="T52" fmla="*/ 2147483647 w 242"/>
              <a:gd name="T53" fmla="*/ 2147483647 h 186"/>
              <a:gd name="T54" fmla="*/ 2147483647 w 242"/>
              <a:gd name="T55" fmla="*/ 2147483647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2"/>
              <a:gd name="T85" fmla="*/ 0 h 186"/>
              <a:gd name="T86" fmla="*/ 242 w 242"/>
              <a:gd name="T87" fmla="*/ 186 h 1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2" h="186">
                <a:moveTo>
                  <a:pt x="242" y="186"/>
                </a:moveTo>
                <a:lnTo>
                  <a:pt x="215" y="186"/>
                </a:lnTo>
                <a:lnTo>
                  <a:pt x="215" y="74"/>
                </a:lnTo>
                <a:cubicBezTo>
                  <a:pt x="215" y="62"/>
                  <a:pt x="214" y="54"/>
                  <a:pt x="212" y="48"/>
                </a:cubicBezTo>
                <a:cubicBezTo>
                  <a:pt x="211" y="42"/>
                  <a:pt x="207" y="37"/>
                  <a:pt x="201" y="32"/>
                </a:cubicBezTo>
                <a:cubicBezTo>
                  <a:pt x="194" y="27"/>
                  <a:pt x="187" y="25"/>
                  <a:pt x="180" y="25"/>
                </a:cubicBezTo>
                <a:cubicBezTo>
                  <a:pt x="169" y="25"/>
                  <a:pt x="159" y="30"/>
                  <a:pt x="149" y="39"/>
                </a:cubicBezTo>
                <a:cubicBezTo>
                  <a:pt x="139" y="49"/>
                  <a:pt x="134" y="64"/>
                  <a:pt x="134" y="84"/>
                </a:cubicBezTo>
                <a:lnTo>
                  <a:pt x="134" y="186"/>
                </a:lnTo>
                <a:lnTo>
                  <a:pt x="106" y="186"/>
                </a:lnTo>
                <a:lnTo>
                  <a:pt x="106" y="67"/>
                </a:lnTo>
                <a:cubicBezTo>
                  <a:pt x="106" y="51"/>
                  <a:pt x="103" y="40"/>
                  <a:pt x="95" y="34"/>
                </a:cubicBezTo>
                <a:cubicBezTo>
                  <a:pt x="87" y="27"/>
                  <a:pt x="79" y="24"/>
                  <a:pt x="71" y="24"/>
                </a:cubicBezTo>
                <a:cubicBezTo>
                  <a:pt x="59" y="24"/>
                  <a:pt x="49" y="29"/>
                  <a:pt x="40" y="39"/>
                </a:cubicBezTo>
                <a:cubicBezTo>
                  <a:pt x="31" y="49"/>
                  <a:pt x="27" y="62"/>
                  <a:pt x="27" y="78"/>
                </a:cubicBezTo>
                <a:lnTo>
                  <a:pt x="27" y="186"/>
                </a:lnTo>
                <a:lnTo>
                  <a:pt x="0" y="186"/>
                </a:lnTo>
                <a:lnTo>
                  <a:pt x="0" y="5"/>
                </a:lnTo>
                <a:lnTo>
                  <a:pt x="24" y="5"/>
                </a:lnTo>
                <a:lnTo>
                  <a:pt x="24" y="40"/>
                </a:lnTo>
                <a:cubicBezTo>
                  <a:pt x="37" y="14"/>
                  <a:pt x="56" y="0"/>
                  <a:pt x="80" y="0"/>
                </a:cubicBezTo>
                <a:cubicBezTo>
                  <a:pt x="93" y="0"/>
                  <a:pt x="104" y="5"/>
                  <a:pt x="113" y="13"/>
                </a:cubicBezTo>
                <a:cubicBezTo>
                  <a:pt x="122" y="22"/>
                  <a:pt x="128" y="32"/>
                  <a:pt x="130" y="44"/>
                </a:cubicBezTo>
                <a:cubicBezTo>
                  <a:pt x="143" y="15"/>
                  <a:pt x="162" y="0"/>
                  <a:pt x="188" y="0"/>
                </a:cubicBezTo>
                <a:cubicBezTo>
                  <a:pt x="200" y="0"/>
                  <a:pt x="211" y="4"/>
                  <a:pt x="220" y="11"/>
                </a:cubicBezTo>
                <a:cubicBezTo>
                  <a:pt x="229" y="18"/>
                  <a:pt x="235" y="26"/>
                  <a:pt x="238" y="35"/>
                </a:cubicBezTo>
                <a:cubicBezTo>
                  <a:pt x="241" y="44"/>
                  <a:pt x="242" y="57"/>
                  <a:pt x="242" y="74"/>
                </a:cubicBezTo>
                <a:lnTo>
                  <a:pt x="242" y="186"/>
                </a:lnTo>
                <a:close/>
              </a:path>
            </a:pathLst>
          </a:custGeom>
          <a:solidFill>
            <a:srgbClr val="000000"/>
          </a:solidFill>
          <a:ln w="0">
            <a:solidFill>
              <a:srgbClr val="000000"/>
            </a:solidFill>
            <a:prstDash val="solid"/>
            <a:round/>
            <a:headEnd/>
            <a:tailEnd/>
          </a:ln>
        </p:spPr>
        <p:txBody>
          <a:bodyPr/>
          <a:lstStyle/>
          <a:p>
            <a:endParaRPr lang="it-IT"/>
          </a:p>
        </p:txBody>
      </p:sp>
      <p:sp>
        <p:nvSpPr>
          <p:cNvPr id="5223" name="Freeform 3230"/>
          <p:cNvSpPr>
            <a:spLocks noEditPoints="1"/>
          </p:cNvSpPr>
          <p:nvPr/>
        </p:nvSpPr>
        <p:spPr bwMode="auto">
          <a:xfrm>
            <a:off x="5231608" y="4552950"/>
            <a:ext cx="54769" cy="90488"/>
          </a:xfrm>
          <a:custGeom>
            <a:avLst/>
            <a:gdLst>
              <a:gd name="T0" fmla="*/ 2147483647 w 163"/>
              <a:gd name="T1" fmla="*/ 2147483647 h 191"/>
              <a:gd name="T2" fmla="*/ 2147483647 w 163"/>
              <a:gd name="T3" fmla="*/ 2147483647 h 191"/>
              <a:gd name="T4" fmla="*/ 2147483647 w 163"/>
              <a:gd name="T5" fmla="*/ 2147483647 h 191"/>
              <a:gd name="T6" fmla="*/ 2147483647 w 163"/>
              <a:gd name="T7" fmla="*/ 2147483647 h 191"/>
              <a:gd name="T8" fmla="*/ 2147483647 w 163"/>
              <a:gd name="T9" fmla="*/ 2147483647 h 191"/>
              <a:gd name="T10" fmla="*/ 0 w 163"/>
              <a:gd name="T11" fmla="*/ 2147483647 h 191"/>
              <a:gd name="T12" fmla="*/ 2147483647 w 163"/>
              <a:gd name="T13" fmla="*/ 2147483647 h 191"/>
              <a:gd name="T14" fmla="*/ 2147483647 w 163"/>
              <a:gd name="T15" fmla="*/ 0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2147483647 w 163"/>
              <a:gd name="T37" fmla="*/ 2147483647 h 191"/>
              <a:gd name="T38" fmla="*/ 2147483647 w 163"/>
              <a:gd name="T39" fmla="*/ 2147483647 h 191"/>
              <a:gd name="T40" fmla="*/ 2147483647 w 163"/>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91"/>
              <a:gd name="T65" fmla="*/ 163 w 163"/>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91">
                <a:moveTo>
                  <a:pt x="134" y="132"/>
                </a:moveTo>
                <a:lnTo>
                  <a:pt x="160" y="138"/>
                </a:lnTo>
                <a:cubicBezTo>
                  <a:pt x="155" y="153"/>
                  <a:pt x="146" y="166"/>
                  <a:pt x="132" y="176"/>
                </a:cubicBezTo>
                <a:cubicBezTo>
                  <a:pt x="118" y="186"/>
                  <a:pt x="102" y="191"/>
                  <a:pt x="83" y="191"/>
                </a:cubicBezTo>
                <a:cubicBezTo>
                  <a:pt x="59" y="191"/>
                  <a:pt x="39" y="183"/>
                  <a:pt x="23" y="165"/>
                </a:cubicBezTo>
                <a:cubicBezTo>
                  <a:pt x="8" y="148"/>
                  <a:pt x="0" y="125"/>
                  <a:pt x="0" y="97"/>
                </a:cubicBezTo>
                <a:cubicBezTo>
                  <a:pt x="0" y="68"/>
                  <a:pt x="8" y="45"/>
                  <a:pt x="24" y="27"/>
                </a:cubicBezTo>
                <a:cubicBezTo>
                  <a:pt x="40" y="9"/>
                  <a:pt x="60" y="0"/>
                  <a:pt x="84" y="0"/>
                </a:cubicBezTo>
                <a:cubicBezTo>
                  <a:pt x="108" y="0"/>
                  <a:pt x="127" y="9"/>
                  <a:pt x="141" y="25"/>
                </a:cubicBezTo>
                <a:cubicBezTo>
                  <a:pt x="156" y="41"/>
                  <a:pt x="163" y="66"/>
                  <a:pt x="163" y="98"/>
                </a:cubicBezTo>
                <a:lnTo>
                  <a:pt x="32" y="98"/>
                </a:lnTo>
                <a:cubicBezTo>
                  <a:pt x="32" y="126"/>
                  <a:pt x="38" y="144"/>
                  <a:pt x="49" y="154"/>
                </a:cubicBezTo>
                <a:cubicBezTo>
                  <a:pt x="60" y="163"/>
                  <a:pt x="73" y="168"/>
                  <a:pt x="85" y="168"/>
                </a:cubicBezTo>
                <a:cubicBezTo>
                  <a:pt x="108" y="168"/>
                  <a:pt x="125" y="156"/>
                  <a:pt x="134" y="132"/>
                </a:cubicBezTo>
                <a:close/>
                <a:moveTo>
                  <a:pt x="132" y="77"/>
                </a:moveTo>
                <a:cubicBezTo>
                  <a:pt x="132" y="67"/>
                  <a:pt x="131" y="58"/>
                  <a:pt x="127" y="50"/>
                </a:cubicBezTo>
                <a:cubicBezTo>
                  <a:pt x="124" y="43"/>
                  <a:pt x="119" y="36"/>
                  <a:pt x="112" y="30"/>
                </a:cubicBezTo>
                <a:cubicBezTo>
                  <a:pt x="104" y="25"/>
                  <a:pt x="95" y="22"/>
                  <a:pt x="85" y="22"/>
                </a:cubicBezTo>
                <a:cubicBezTo>
                  <a:pt x="71" y="22"/>
                  <a:pt x="59" y="27"/>
                  <a:pt x="49" y="37"/>
                </a:cubicBezTo>
                <a:cubicBezTo>
                  <a:pt x="40" y="47"/>
                  <a:pt x="34" y="61"/>
                  <a:pt x="33"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224" name="Freeform 3231"/>
          <p:cNvSpPr>
            <a:spLocks/>
          </p:cNvSpPr>
          <p:nvPr/>
        </p:nvSpPr>
        <p:spPr bwMode="auto">
          <a:xfrm>
            <a:off x="5300663" y="4552950"/>
            <a:ext cx="48816" cy="88900"/>
          </a:xfrm>
          <a:custGeom>
            <a:avLst/>
            <a:gdLst>
              <a:gd name="T0" fmla="*/ 2147483647 w 143"/>
              <a:gd name="T1" fmla="*/ 2147483647 h 186"/>
              <a:gd name="T2" fmla="*/ 2147483647 w 143"/>
              <a:gd name="T3" fmla="*/ 2147483647 h 186"/>
              <a:gd name="T4" fmla="*/ 2147483647 w 143"/>
              <a:gd name="T5" fmla="*/ 2147483647 h 186"/>
              <a:gd name="T6" fmla="*/ 2147483647 w 143"/>
              <a:gd name="T7" fmla="*/ 2147483647 h 186"/>
              <a:gd name="T8" fmla="*/ 2147483647 w 143"/>
              <a:gd name="T9" fmla="*/ 2147483647 h 186"/>
              <a:gd name="T10" fmla="*/ 2147483647 w 143"/>
              <a:gd name="T11" fmla="*/ 2147483647 h 186"/>
              <a:gd name="T12" fmla="*/ 2147483647 w 143"/>
              <a:gd name="T13" fmla="*/ 2147483647 h 186"/>
              <a:gd name="T14" fmla="*/ 2147483647 w 143"/>
              <a:gd name="T15" fmla="*/ 2147483647 h 186"/>
              <a:gd name="T16" fmla="*/ 0 w 143"/>
              <a:gd name="T17" fmla="*/ 2147483647 h 186"/>
              <a:gd name="T18" fmla="*/ 0 w 143"/>
              <a:gd name="T19" fmla="*/ 2147483647 h 186"/>
              <a:gd name="T20" fmla="*/ 2147483647 w 143"/>
              <a:gd name="T21" fmla="*/ 2147483647 h 186"/>
              <a:gd name="T22" fmla="*/ 2147483647 w 143"/>
              <a:gd name="T23" fmla="*/ 2147483647 h 186"/>
              <a:gd name="T24" fmla="*/ 2147483647 w 143"/>
              <a:gd name="T25" fmla="*/ 0 h 186"/>
              <a:gd name="T26" fmla="*/ 2147483647 w 143"/>
              <a:gd name="T27" fmla="*/ 2147483647 h 186"/>
              <a:gd name="T28" fmla="*/ 2147483647 w 143"/>
              <a:gd name="T29" fmla="*/ 2147483647 h 186"/>
              <a:gd name="T30" fmla="*/ 2147483647 w 143"/>
              <a:gd name="T31" fmla="*/ 2147483647 h 186"/>
              <a:gd name="T32" fmla="*/ 2147483647 w 143"/>
              <a:gd name="T33" fmla="*/ 2147483647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86"/>
              <a:gd name="T53" fmla="*/ 143 w 143"/>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86">
                <a:moveTo>
                  <a:pt x="143" y="186"/>
                </a:moveTo>
                <a:lnTo>
                  <a:pt x="116" y="186"/>
                </a:lnTo>
                <a:lnTo>
                  <a:pt x="116" y="70"/>
                </a:lnTo>
                <a:cubicBezTo>
                  <a:pt x="116" y="53"/>
                  <a:pt x="113" y="42"/>
                  <a:pt x="105" y="35"/>
                </a:cubicBezTo>
                <a:cubicBezTo>
                  <a:pt x="98" y="28"/>
                  <a:pt x="89" y="25"/>
                  <a:pt x="79" y="25"/>
                </a:cubicBezTo>
                <a:cubicBezTo>
                  <a:pt x="64" y="25"/>
                  <a:pt x="52" y="30"/>
                  <a:pt x="43" y="42"/>
                </a:cubicBezTo>
                <a:cubicBezTo>
                  <a:pt x="33" y="53"/>
                  <a:pt x="28" y="68"/>
                  <a:pt x="28" y="87"/>
                </a:cubicBezTo>
                <a:lnTo>
                  <a:pt x="28" y="186"/>
                </a:lnTo>
                <a:lnTo>
                  <a:pt x="0" y="186"/>
                </a:lnTo>
                <a:lnTo>
                  <a:pt x="0" y="5"/>
                </a:lnTo>
                <a:lnTo>
                  <a:pt x="26" y="5"/>
                </a:lnTo>
                <a:lnTo>
                  <a:pt x="26" y="39"/>
                </a:lnTo>
                <a:cubicBezTo>
                  <a:pt x="41" y="13"/>
                  <a:pt x="60" y="0"/>
                  <a:pt x="83" y="0"/>
                </a:cubicBezTo>
                <a:cubicBezTo>
                  <a:pt x="97" y="0"/>
                  <a:pt x="108" y="4"/>
                  <a:pt x="118" y="11"/>
                </a:cubicBezTo>
                <a:cubicBezTo>
                  <a:pt x="127" y="18"/>
                  <a:pt x="134" y="26"/>
                  <a:pt x="137" y="34"/>
                </a:cubicBezTo>
                <a:cubicBezTo>
                  <a:pt x="141" y="43"/>
                  <a:pt x="143" y="59"/>
                  <a:pt x="143" y="82"/>
                </a:cubicBezTo>
                <a:lnTo>
                  <a:pt x="143" y="186"/>
                </a:lnTo>
                <a:close/>
              </a:path>
            </a:pathLst>
          </a:custGeom>
          <a:solidFill>
            <a:srgbClr val="000000"/>
          </a:solidFill>
          <a:ln w="0">
            <a:solidFill>
              <a:srgbClr val="000000"/>
            </a:solidFill>
            <a:prstDash val="solid"/>
            <a:round/>
            <a:headEnd/>
            <a:tailEnd/>
          </a:ln>
        </p:spPr>
        <p:txBody>
          <a:bodyPr/>
          <a:lstStyle/>
          <a:p>
            <a:endParaRPr lang="it-IT"/>
          </a:p>
        </p:txBody>
      </p:sp>
      <p:sp>
        <p:nvSpPr>
          <p:cNvPr id="5225" name="Freeform 3232"/>
          <p:cNvSpPr>
            <a:spLocks/>
          </p:cNvSpPr>
          <p:nvPr/>
        </p:nvSpPr>
        <p:spPr bwMode="auto">
          <a:xfrm>
            <a:off x="5359005" y="4532316"/>
            <a:ext cx="36909" cy="111125"/>
          </a:xfrm>
          <a:custGeom>
            <a:avLst/>
            <a:gdLst>
              <a:gd name="T0" fmla="*/ 2147483647 w 110"/>
              <a:gd name="T1" fmla="*/ 2147483647 h 234"/>
              <a:gd name="T2" fmla="*/ 2147483647 w 110"/>
              <a:gd name="T3" fmla="*/ 2147483647 h 234"/>
              <a:gd name="T4" fmla="*/ 2147483647 w 110"/>
              <a:gd name="T5" fmla="*/ 2147483647 h 234"/>
              <a:gd name="T6" fmla="*/ 2147483647 w 110"/>
              <a:gd name="T7" fmla="*/ 2147483647 h 234"/>
              <a:gd name="T8" fmla="*/ 2147483647 w 110"/>
              <a:gd name="T9" fmla="*/ 2147483647 h 234"/>
              <a:gd name="T10" fmla="*/ 0 w 110"/>
              <a:gd name="T11" fmla="*/ 2147483647 h 234"/>
              <a:gd name="T12" fmla="*/ 0 w 110"/>
              <a:gd name="T13" fmla="*/ 2147483647 h 234"/>
              <a:gd name="T14" fmla="*/ 2147483647 w 110"/>
              <a:gd name="T15" fmla="*/ 2147483647 h 234"/>
              <a:gd name="T16" fmla="*/ 2147483647 w 110"/>
              <a:gd name="T17" fmla="*/ 2147483647 h 234"/>
              <a:gd name="T18" fmla="*/ 2147483647 w 110"/>
              <a:gd name="T19" fmla="*/ 0 h 234"/>
              <a:gd name="T20" fmla="*/ 2147483647 w 110"/>
              <a:gd name="T21" fmla="*/ 2147483647 h 234"/>
              <a:gd name="T22" fmla="*/ 2147483647 w 110"/>
              <a:gd name="T23" fmla="*/ 2147483647 h 234"/>
              <a:gd name="T24" fmla="*/ 2147483647 w 110"/>
              <a:gd name="T25" fmla="*/ 2147483647 h 234"/>
              <a:gd name="T26" fmla="*/ 2147483647 w 110"/>
              <a:gd name="T27" fmla="*/ 2147483647 h 234"/>
              <a:gd name="T28" fmla="*/ 2147483647 w 110"/>
              <a:gd name="T29" fmla="*/ 2147483647 h 234"/>
              <a:gd name="T30" fmla="*/ 2147483647 w 110"/>
              <a:gd name="T31" fmla="*/ 2147483647 h 234"/>
              <a:gd name="T32" fmla="*/ 2147483647 w 110"/>
              <a:gd name="T33" fmla="*/ 2147483647 h 2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234"/>
              <a:gd name="T53" fmla="*/ 110 w 110"/>
              <a:gd name="T54" fmla="*/ 234 h 2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234">
                <a:moveTo>
                  <a:pt x="110" y="210"/>
                </a:moveTo>
                <a:lnTo>
                  <a:pt x="110" y="232"/>
                </a:lnTo>
                <a:cubicBezTo>
                  <a:pt x="100" y="234"/>
                  <a:pt x="92" y="234"/>
                  <a:pt x="84" y="234"/>
                </a:cubicBezTo>
                <a:cubicBezTo>
                  <a:pt x="49" y="234"/>
                  <a:pt x="32" y="216"/>
                  <a:pt x="32" y="179"/>
                </a:cubicBezTo>
                <a:lnTo>
                  <a:pt x="32" y="70"/>
                </a:lnTo>
                <a:lnTo>
                  <a:pt x="0" y="70"/>
                </a:lnTo>
                <a:lnTo>
                  <a:pt x="0" y="48"/>
                </a:lnTo>
                <a:lnTo>
                  <a:pt x="32" y="48"/>
                </a:lnTo>
                <a:lnTo>
                  <a:pt x="33" y="3"/>
                </a:lnTo>
                <a:lnTo>
                  <a:pt x="59" y="0"/>
                </a:lnTo>
                <a:lnTo>
                  <a:pt x="59" y="48"/>
                </a:lnTo>
                <a:lnTo>
                  <a:pt x="100" y="48"/>
                </a:lnTo>
                <a:lnTo>
                  <a:pt x="100" y="70"/>
                </a:lnTo>
                <a:lnTo>
                  <a:pt x="59" y="70"/>
                </a:lnTo>
                <a:lnTo>
                  <a:pt x="59" y="184"/>
                </a:lnTo>
                <a:cubicBezTo>
                  <a:pt x="59" y="203"/>
                  <a:pt x="69" y="212"/>
                  <a:pt x="88" y="212"/>
                </a:cubicBezTo>
                <a:cubicBezTo>
                  <a:pt x="95" y="212"/>
                  <a:pt x="102" y="211"/>
                  <a:pt x="110" y="210"/>
                </a:cubicBezTo>
                <a:close/>
              </a:path>
            </a:pathLst>
          </a:custGeom>
          <a:solidFill>
            <a:srgbClr val="000000"/>
          </a:solidFill>
          <a:ln w="0">
            <a:solidFill>
              <a:srgbClr val="000000"/>
            </a:solidFill>
            <a:prstDash val="solid"/>
            <a:round/>
            <a:headEnd/>
            <a:tailEnd/>
          </a:ln>
        </p:spPr>
        <p:txBody>
          <a:bodyPr/>
          <a:lstStyle/>
          <a:p>
            <a:endParaRPr lang="it-IT"/>
          </a:p>
        </p:txBody>
      </p:sp>
      <p:sp>
        <p:nvSpPr>
          <p:cNvPr id="5226" name="Freeform 3233"/>
          <p:cNvSpPr>
            <a:spLocks noEditPoints="1"/>
          </p:cNvSpPr>
          <p:nvPr/>
        </p:nvSpPr>
        <p:spPr bwMode="auto">
          <a:xfrm>
            <a:off x="4266010" y="5227641"/>
            <a:ext cx="65484" cy="117475"/>
          </a:xfrm>
          <a:custGeom>
            <a:avLst/>
            <a:gdLst>
              <a:gd name="T0" fmla="*/ 0 w 192"/>
              <a:gd name="T1" fmla="*/ 2147483647 h 245"/>
              <a:gd name="T2" fmla="*/ 0 w 192"/>
              <a:gd name="T3" fmla="*/ 0 h 245"/>
              <a:gd name="T4" fmla="*/ 2147483647 w 192"/>
              <a:gd name="T5" fmla="*/ 0 h 245"/>
              <a:gd name="T6" fmla="*/ 2147483647 w 192"/>
              <a:gd name="T7" fmla="*/ 2147483647 h 245"/>
              <a:gd name="T8" fmla="*/ 2147483647 w 192"/>
              <a:gd name="T9" fmla="*/ 2147483647 h 245"/>
              <a:gd name="T10" fmla="*/ 2147483647 w 192"/>
              <a:gd name="T11" fmla="*/ 2147483647 h 245"/>
              <a:gd name="T12" fmla="*/ 2147483647 w 192"/>
              <a:gd name="T13" fmla="*/ 2147483647 h 245"/>
              <a:gd name="T14" fmla="*/ 0 w 192"/>
              <a:gd name="T15" fmla="*/ 2147483647 h 245"/>
              <a:gd name="T16" fmla="*/ 2147483647 w 192"/>
              <a:gd name="T17" fmla="*/ 2147483647 h 245"/>
              <a:gd name="T18" fmla="*/ 2147483647 w 192"/>
              <a:gd name="T19" fmla="*/ 2147483647 h 245"/>
              <a:gd name="T20" fmla="*/ 2147483647 w 192"/>
              <a:gd name="T21" fmla="*/ 2147483647 h 245"/>
              <a:gd name="T22" fmla="*/ 2147483647 w 192"/>
              <a:gd name="T23" fmla="*/ 2147483647 h 245"/>
              <a:gd name="T24" fmla="*/ 2147483647 w 192"/>
              <a:gd name="T25" fmla="*/ 2147483647 h 245"/>
              <a:gd name="T26" fmla="*/ 2147483647 w 192"/>
              <a:gd name="T27" fmla="*/ 2147483647 h 245"/>
              <a:gd name="T28" fmla="*/ 2147483647 w 192"/>
              <a:gd name="T29" fmla="*/ 2147483647 h 245"/>
              <a:gd name="T30" fmla="*/ 2147483647 w 192"/>
              <a:gd name="T31" fmla="*/ 2147483647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2"/>
              <a:gd name="T49" fmla="*/ 0 h 245"/>
              <a:gd name="T50" fmla="*/ 192 w 192"/>
              <a:gd name="T51" fmla="*/ 245 h 2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2" h="245">
                <a:moveTo>
                  <a:pt x="0" y="245"/>
                </a:moveTo>
                <a:lnTo>
                  <a:pt x="0" y="0"/>
                </a:lnTo>
                <a:lnTo>
                  <a:pt x="82" y="0"/>
                </a:lnTo>
                <a:cubicBezTo>
                  <a:pt x="117" y="0"/>
                  <a:pt x="143" y="12"/>
                  <a:pt x="163" y="36"/>
                </a:cubicBezTo>
                <a:cubicBezTo>
                  <a:pt x="182" y="59"/>
                  <a:pt x="192" y="88"/>
                  <a:pt x="192" y="122"/>
                </a:cubicBezTo>
                <a:cubicBezTo>
                  <a:pt x="192" y="156"/>
                  <a:pt x="182" y="186"/>
                  <a:pt x="163" y="209"/>
                </a:cubicBezTo>
                <a:cubicBezTo>
                  <a:pt x="145" y="233"/>
                  <a:pt x="121" y="245"/>
                  <a:pt x="92" y="245"/>
                </a:cubicBezTo>
                <a:lnTo>
                  <a:pt x="0" y="245"/>
                </a:lnTo>
                <a:close/>
                <a:moveTo>
                  <a:pt x="31" y="219"/>
                </a:moveTo>
                <a:lnTo>
                  <a:pt x="80" y="219"/>
                </a:lnTo>
                <a:cubicBezTo>
                  <a:pt x="107" y="219"/>
                  <a:pt x="127" y="210"/>
                  <a:pt x="140" y="192"/>
                </a:cubicBezTo>
                <a:cubicBezTo>
                  <a:pt x="154" y="173"/>
                  <a:pt x="161" y="149"/>
                  <a:pt x="161" y="120"/>
                </a:cubicBezTo>
                <a:cubicBezTo>
                  <a:pt x="161" y="96"/>
                  <a:pt x="154" y="74"/>
                  <a:pt x="141" y="55"/>
                </a:cubicBezTo>
                <a:cubicBezTo>
                  <a:pt x="128" y="35"/>
                  <a:pt x="108" y="26"/>
                  <a:pt x="80" y="26"/>
                </a:cubicBezTo>
                <a:lnTo>
                  <a:pt x="31" y="26"/>
                </a:lnTo>
                <a:lnTo>
                  <a:pt x="31" y="219"/>
                </a:lnTo>
                <a:close/>
              </a:path>
            </a:pathLst>
          </a:custGeom>
          <a:solidFill>
            <a:srgbClr val="000000"/>
          </a:solidFill>
          <a:ln w="0">
            <a:solidFill>
              <a:srgbClr val="000000"/>
            </a:solidFill>
            <a:prstDash val="solid"/>
            <a:round/>
            <a:headEnd/>
            <a:tailEnd/>
          </a:ln>
        </p:spPr>
        <p:txBody>
          <a:bodyPr/>
          <a:lstStyle/>
          <a:p>
            <a:endParaRPr lang="it-IT"/>
          </a:p>
        </p:txBody>
      </p:sp>
      <p:sp>
        <p:nvSpPr>
          <p:cNvPr id="5227" name="Freeform 3234"/>
          <p:cNvSpPr>
            <a:spLocks noEditPoints="1"/>
          </p:cNvSpPr>
          <p:nvPr/>
        </p:nvSpPr>
        <p:spPr bwMode="auto">
          <a:xfrm>
            <a:off x="4344593" y="5227641"/>
            <a:ext cx="10715" cy="117475"/>
          </a:xfrm>
          <a:custGeom>
            <a:avLst/>
            <a:gdLst>
              <a:gd name="T0" fmla="*/ 2147483647 w 31"/>
              <a:gd name="T1" fmla="*/ 0 h 245"/>
              <a:gd name="T2" fmla="*/ 2147483647 w 31"/>
              <a:gd name="T3" fmla="*/ 2147483647 h 245"/>
              <a:gd name="T4" fmla="*/ 0 w 31"/>
              <a:gd name="T5" fmla="*/ 2147483647 h 245"/>
              <a:gd name="T6" fmla="*/ 0 w 31"/>
              <a:gd name="T7" fmla="*/ 0 h 245"/>
              <a:gd name="T8" fmla="*/ 2147483647 w 31"/>
              <a:gd name="T9" fmla="*/ 0 h 245"/>
              <a:gd name="T10" fmla="*/ 2147483647 w 31"/>
              <a:gd name="T11" fmla="*/ 2147483647 h 245"/>
              <a:gd name="T12" fmla="*/ 2147483647 w 31"/>
              <a:gd name="T13" fmla="*/ 2147483647 h 245"/>
              <a:gd name="T14" fmla="*/ 2147483647 w 31"/>
              <a:gd name="T15" fmla="*/ 2147483647 h 245"/>
              <a:gd name="T16" fmla="*/ 2147483647 w 31"/>
              <a:gd name="T17" fmla="*/ 2147483647 h 245"/>
              <a:gd name="T18" fmla="*/ 2147483647 w 31"/>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45"/>
              <a:gd name="T32" fmla="*/ 31 w 31"/>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45">
                <a:moveTo>
                  <a:pt x="31" y="0"/>
                </a:moveTo>
                <a:lnTo>
                  <a:pt x="31" y="31"/>
                </a:lnTo>
                <a:lnTo>
                  <a:pt x="0" y="31"/>
                </a:lnTo>
                <a:lnTo>
                  <a:pt x="0" y="0"/>
                </a:lnTo>
                <a:lnTo>
                  <a:pt x="31" y="0"/>
                </a:lnTo>
                <a:close/>
                <a:moveTo>
                  <a:pt x="30" y="64"/>
                </a:moveTo>
                <a:lnTo>
                  <a:pt x="30" y="245"/>
                </a:lnTo>
                <a:lnTo>
                  <a:pt x="2" y="245"/>
                </a:lnTo>
                <a:lnTo>
                  <a:pt x="2" y="64"/>
                </a:lnTo>
                <a:lnTo>
                  <a:pt x="30" y="64"/>
                </a:lnTo>
                <a:close/>
              </a:path>
            </a:pathLst>
          </a:custGeom>
          <a:solidFill>
            <a:srgbClr val="000000"/>
          </a:solidFill>
          <a:ln w="0">
            <a:solidFill>
              <a:srgbClr val="000000"/>
            </a:solidFill>
            <a:prstDash val="solid"/>
            <a:round/>
            <a:headEnd/>
            <a:tailEnd/>
          </a:ln>
        </p:spPr>
        <p:txBody>
          <a:bodyPr/>
          <a:lstStyle/>
          <a:p>
            <a:endParaRPr lang="it-IT"/>
          </a:p>
        </p:txBody>
      </p:sp>
      <p:sp>
        <p:nvSpPr>
          <p:cNvPr id="5228" name="Freeform 3235"/>
          <p:cNvSpPr>
            <a:spLocks noEditPoints="1"/>
          </p:cNvSpPr>
          <p:nvPr/>
        </p:nvSpPr>
        <p:spPr bwMode="auto">
          <a:xfrm>
            <a:off x="4368405" y="5256216"/>
            <a:ext cx="53578" cy="92075"/>
          </a:xfrm>
          <a:custGeom>
            <a:avLst/>
            <a:gdLst>
              <a:gd name="T0" fmla="*/ 2147483647 w 158"/>
              <a:gd name="T1" fmla="*/ 2147483647 h 191"/>
              <a:gd name="T2" fmla="*/ 2147483647 w 158"/>
              <a:gd name="T3" fmla="*/ 2147483647 h 191"/>
              <a:gd name="T4" fmla="*/ 2147483647 w 158"/>
              <a:gd name="T5" fmla="*/ 2147483647 h 191"/>
              <a:gd name="T6" fmla="*/ 2147483647 w 158"/>
              <a:gd name="T7" fmla="*/ 2147483647 h 191"/>
              <a:gd name="T8" fmla="*/ 2147483647 w 158"/>
              <a:gd name="T9" fmla="*/ 2147483647 h 191"/>
              <a:gd name="T10" fmla="*/ 0 w 158"/>
              <a:gd name="T11" fmla="*/ 2147483647 h 191"/>
              <a:gd name="T12" fmla="*/ 2147483647 w 158"/>
              <a:gd name="T13" fmla="*/ 2147483647 h 191"/>
              <a:gd name="T14" fmla="*/ 2147483647 w 158"/>
              <a:gd name="T15" fmla="*/ 2147483647 h 191"/>
              <a:gd name="T16" fmla="*/ 2147483647 w 158"/>
              <a:gd name="T17" fmla="*/ 2147483647 h 191"/>
              <a:gd name="T18" fmla="*/ 2147483647 w 158"/>
              <a:gd name="T19" fmla="*/ 2147483647 h 191"/>
              <a:gd name="T20" fmla="*/ 2147483647 w 158"/>
              <a:gd name="T21" fmla="*/ 2147483647 h 191"/>
              <a:gd name="T22" fmla="*/ 2147483647 w 158"/>
              <a:gd name="T23" fmla="*/ 2147483647 h 191"/>
              <a:gd name="T24" fmla="*/ 2147483647 w 158"/>
              <a:gd name="T25" fmla="*/ 2147483647 h 191"/>
              <a:gd name="T26" fmla="*/ 2147483647 w 158"/>
              <a:gd name="T27" fmla="*/ 2147483647 h 191"/>
              <a:gd name="T28" fmla="*/ 2147483647 w 158"/>
              <a:gd name="T29" fmla="*/ 0 h 191"/>
              <a:gd name="T30" fmla="*/ 2147483647 w 158"/>
              <a:gd name="T31" fmla="*/ 2147483647 h 191"/>
              <a:gd name="T32" fmla="*/ 2147483647 w 158"/>
              <a:gd name="T33" fmla="*/ 2147483647 h 191"/>
              <a:gd name="T34" fmla="*/ 2147483647 w 158"/>
              <a:gd name="T35" fmla="*/ 2147483647 h 191"/>
              <a:gd name="T36" fmla="*/ 2147483647 w 158"/>
              <a:gd name="T37" fmla="*/ 2147483647 h 191"/>
              <a:gd name="T38" fmla="*/ 2147483647 w 158"/>
              <a:gd name="T39" fmla="*/ 2147483647 h 191"/>
              <a:gd name="T40" fmla="*/ 2147483647 w 158"/>
              <a:gd name="T41" fmla="*/ 2147483647 h 191"/>
              <a:gd name="T42" fmla="*/ 2147483647 w 158"/>
              <a:gd name="T43" fmla="*/ 2147483647 h 191"/>
              <a:gd name="T44" fmla="*/ 2147483647 w 158"/>
              <a:gd name="T45" fmla="*/ 2147483647 h 191"/>
              <a:gd name="T46" fmla="*/ 2147483647 w 158"/>
              <a:gd name="T47" fmla="*/ 2147483647 h 191"/>
              <a:gd name="T48" fmla="*/ 2147483647 w 158"/>
              <a:gd name="T49" fmla="*/ 2147483647 h 191"/>
              <a:gd name="T50" fmla="*/ 2147483647 w 158"/>
              <a:gd name="T51" fmla="*/ 2147483647 h 191"/>
              <a:gd name="T52" fmla="*/ 2147483647 w 158"/>
              <a:gd name="T53" fmla="*/ 2147483647 h 191"/>
              <a:gd name="T54" fmla="*/ 2147483647 w 158"/>
              <a:gd name="T55" fmla="*/ 214748364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91"/>
              <a:gd name="T86" fmla="*/ 158 w 158"/>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91">
                <a:moveTo>
                  <a:pt x="158" y="186"/>
                </a:moveTo>
                <a:lnTo>
                  <a:pt x="130" y="186"/>
                </a:lnTo>
                <a:cubicBezTo>
                  <a:pt x="129" y="180"/>
                  <a:pt x="128" y="169"/>
                  <a:pt x="127" y="153"/>
                </a:cubicBezTo>
                <a:cubicBezTo>
                  <a:pt x="114" y="178"/>
                  <a:pt x="93" y="191"/>
                  <a:pt x="63" y="191"/>
                </a:cubicBezTo>
                <a:cubicBezTo>
                  <a:pt x="43" y="191"/>
                  <a:pt x="28" y="185"/>
                  <a:pt x="17" y="174"/>
                </a:cubicBezTo>
                <a:cubicBezTo>
                  <a:pt x="6" y="164"/>
                  <a:pt x="0" y="151"/>
                  <a:pt x="0" y="136"/>
                </a:cubicBezTo>
                <a:cubicBezTo>
                  <a:pt x="0" y="118"/>
                  <a:pt x="8" y="103"/>
                  <a:pt x="24" y="91"/>
                </a:cubicBezTo>
                <a:cubicBezTo>
                  <a:pt x="39" y="79"/>
                  <a:pt x="66" y="73"/>
                  <a:pt x="103" y="73"/>
                </a:cubicBezTo>
                <a:cubicBezTo>
                  <a:pt x="108" y="73"/>
                  <a:pt x="116" y="73"/>
                  <a:pt x="127" y="74"/>
                </a:cubicBezTo>
                <a:cubicBezTo>
                  <a:pt x="127" y="59"/>
                  <a:pt x="126" y="49"/>
                  <a:pt x="124" y="43"/>
                </a:cubicBezTo>
                <a:cubicBezTo>
                  <a:pt x="121" y="36"/>
                  <a:pt x="117" y="31"/>
                  <a:pt x="109" y="27"/>
                </a:cubicBezTo>
                <a:cubicBezTo>
                  <a:pt x="102" y="24"/>
                  <a:pt x="93" y="22"/>
                  <a:pt x="81" y="22"/>
                </a:cubicBezTo>
                <a:cubicBezTo>
                  <a:pt x="53" y="22"/>
                  <a:pt x="36" y="33"/>
                  <a:pt x="31" y="54"/>
                </a:cubicBezTo>
                <a:lnTo>
                  <a:pt x="5" y="50"/>
                </a:lnTo>
                <a:cubicBezTo>
                  <a:pt x="12" y="16"/>
                  <a:pt x="38" y="0"/>
                  <a:pt x="85" y="0"/>
                </a:cubicBezTo>
                <a:cubicBezTo>
                  <a:pt x="110" y="0"/>
                  <a:pt x="128" y="5"/>
                  <a:pt x="138" y="16"/>
                </a:cubicBezTo>
                <a:cubicBezTo>
                  <a:pt x="149" y="27"/>
                  <a:pt x="154" y="47"/>
                  <a:pt x="154" y="74"/>
                </a:cubicBezTo>
                <a:lnTo>
                  <a:pt x="154" y="151"/>
                </a:lnTo>
                <a:cubicBezTo>
                  <a:pt x="154" y="163"/>
                  <a:pt x="155" y="175"/>
                  <a:pt x="158" y="186"/>
                </a:cubicBezTo>
                <a:close/>
                <a:moveTo>
                  <a:pt x="127" y="95"/>
                </a:moveTo>
                <a:cubicBezTo>
                  <a:pt x="115" y="95"/>
                  <a:pt x="107" y="94"/>
                  <a:pt x="101" y="94"/>
                </a:cubicBezTo>
                <a:cubicBezTo>
                  <a:pt x="78" y="94"/>
                  <a:pt x="61" y="98"/>
                  <a:pt x="49" y="105"/>
                </a:cubicBezTo>
                <a:cubicBezTo>
                  <a:pt x="37" y="112"/>
                  <a:pt x="30" y="123"/>
                  <a:pt x="30" y="137"/>
                </a:cubicBezTo>
                <a:cubicBezTo>
                  <a:pt x="30" y="146"/>
                  <a:pt x="34" y="153"/>
                  <a:pt x="40" y="160"/>
                </a:cubicBezTo>
                <a:cubicBezTo>
                  <a:pt x="47" y="166"/>
                  <a:pt x="57" y="169"/>
                  <a:pt x="69" y="169"/>
                </a:cubicBezTo>
                <a:cubicBezTo>
                  <a:pt x="86" y="169"/>
                  <a:pt x="100" y="163"/>
                  <a:pt x="111" y="150"/>
                </a:cubicBezTo>
                <a:cubicBezTo>
                  <a:pt x="122" y="138"/>
                  <a:pt x="127" y="124"/>
                  <a:pt x="127" y="107"/>
                </a:cubicBezTo>
                <a:cubicBezTo>
                  <a:pt x="127" y="104"/>
                  <a:pt x="127" y="100"/>
                  <a:pt x="127" y="95"/>
                </a:cubicBezTo>
                <a:close/>
              </a:path>
            </a:pathLst>
          </a:custGeom>
          <a:solidFill>
            <a:srgbClr val="000000"/>
          </a:solidFill>
          <a:ln w="0">
            <a:solidFill>
              <a:srgbClr val="000000"/>
            </a:solidFill>
            <a:prstDash val="solid"/>
            <a:round/>
            <a:headEnd/>
            <a:tailEnd/>
          </a:ln>
        </p:spPr>
        <p:txBody>
          <a:bodyPr/>
          <a:lstStyle/>
          <a:p>
            <a:endParaRPr lang="it-IT"/>
          </a:p>
        </p:txBody>
      </p:sp>
      <p:sp>
        <p:nvSpPr>
          <p:cNvPr id="5229" name="Freeform 3236"/>
          <p:cNvSpPr>
            <a:spLocks noEditPoints="1"/>
          </p:cNvSpPr>
          <p:nvPr/>
        </p:nvSpPr>
        <p:spPr bwMode="auto">
          <a:xfrm>
            <a:off x="4433889" y="5245100"/>
            <a:ext cx="58341" cy="133350"/>
          </a:xfrm>
          <a:custGeom>
            <a:avLst/>
            <a:gdLst>
              <a:gd name="T0" fmla="*/ 2147483647 w 173"/>
              <a:gd name="T1" fmla="*/ 2147483647 h 278"/>
              <a:gd name="T2" fmla="*/ 2147483647 w 173"/>
              <a:gd name="T3" fmla="*/ 2147483647 h 278"/>
              <a:gd name="T4" fmla="*/ 2147483647 w 173"/>
              <a:gd name="T5" fmla="*/ 2147483647 h 278"/>
              <a:gd name="T6" fmla="*/ 2147483647 w 173"/>
              <a:gd name="T7" fmla="*/ 2147483647 h 278"/>
              <a:gd name="T8" fmla="*/ 2147483647 w 173"/>
              <a:gd name="T9" fmla="*/ 2147483647 h 278"/>
              <a:gd name="T10" fmla="*/ 2147483647 w 173"/>
              <a:gd name="T11" fmla="*/ 2147483647 h 278"/>
              <a:gd name="T12" fmla="*/ 2147483647 w 173"/>
              <a:gd name="T13" fmla="*/ 2147483647 h 278"/>
              <a:gd name="T14" fmla="*/ 2147483647 w 173"/>
              <a:gd name="T15" fmla="*/ 2147483647 h 278"/>
              <a:gd name="T16" fmla="*/ 2147483647 w 173"/>
              <a:gd name="T17" fmla="*/ 2147483647 h 278"/>
              <a:gd name="T18" fmla="*/ 2147483647 w 173"/>
              <a:gd name="T19" fmla="*/ 2147483647 h 278"/>
              <a:gd name="T20" fmla="*/ 2147483647 w 173"/>
              <a:gd name="T21" fmla="*/ 2147483647 h 278"/>
              <a:gd name="T22" fmla="*/ 2147483647 w 173"/>
              <a:gd name="T23" fmla="*/ 2147483647 h 278"/>
              <a:gd name="T24" fmla="*/ 2147483647 w 173"/>
              <a:gd name="T25" fmla="*/ 2147483647 h 278"/>
              <a:gd name="T26" fmla="*/ 2147483647 w 173"/>
              <a:gd name="T27" fmla="*/ 2147483647 h 278"/>
              <a:gd name="T28" fmla="*/ 2147483647 w 173"/>
              <a:gd name="T29" fmla="*/ 2147483647 h 278"/>
              <a:gd name="T30" fmla="*/ 2147483647 w 173"/>
              <a:gd name="T31" fmla="*/ 2147483647 h 278"/>
              <a:gd name="T32" fmla="*/ 2147483647 w 173"/>
              <a:gd name="T33" fmla="*/ 2147483647 h 278"/>
              <a:gd name="T34" fmla="*/ 2147483647 w 173"/>
              <a:gd name="T35" fmla="*/ 2147483647 h 278"/>
              <a:gd name="T36" fmla="*/ 0 w 173"/>
              <a:gd name="T37" fmla="*/ 2147483647 h 278"/>
              <a:gd name="T38" fmla="*/ 2147483647 w 173"/>
              <a:gd name="T39" fmla="*/ 2147483647 h 278"/>
              <a:gd name="T40" fmla="*/ 2147483647 w 173"/>
              <a:gd name="T41" fmla="*/ 2147483647 h 278"/>
              <a:gd name="T42" fmla="*/ 2147483647 w 173"/>
              <a:gd name="T43" fmla="*/ 2147483647 h 278"/>
              <a:gd name="T44" fmla="*/ 2147483647 w 173"/>
              <a:gd name="T45" fmla="*/ 2147483647 h 278"/>
              <a:gd name="T46" fmla="*/ 2147483647 w 173"/>
              <a:gd name="T47" fmla="*/ 2147483647 h 278"/>
              <a:gd name="T48" fmla="*/ 2147483647 w 173"/>
              <a:gd name="T49" fmla="*/ 2147483647 h 278"/>
              <a:gd name="T50" fmla="*/ 2147483647 w 173"/>
              <a:gd name="T51" fmla="*/ 2147483647 h 278"/>
              <a:gd name="T52" fmla="*/ 2147483647 w 173"/>
              <a:gd name="T53" fmla="*/ 2147483647 h 278"/>
              <a:gd name="T54" fmla="*/ 2147483647 w 173"/>
              <a:gd name="T55" fmla="*/ 0 h 278"/>
              <a:gd name="T56" fmla="*/ 2147483647 w 173"/>
              <a:gd name="T57" fmla="*/ 2147483647 h 278"/>
              <a:gd name="T58" fmla="*/ 2147483647 w 173"/>
              <a:gd name="T59" fmla="*/ 2147483647 h 278"/>
              <a:gd name="T60" fmla="*/ 2147483647 w 173"/>
              <a:gd name="T61" fmla="*/ 2147483647 h 278"/>
              <a:gd name="T62" fmla="*/ 2147483647 w 173"/>
              <a:gd name="T63" fmla="*/ 2147483647 h 278"/>
              <a:gd name="T64" fmla="*/ 2147483647 w 173"/>
              <a:gd name="T65" fmla="*/ 2147483647 h 278"/>
              <a:gd name="T66" fmla="*/ 2147483647 w 173"/>
              <a:gd name="T67" fmla="*/ 2147483647 h 278"/>
              <a:gd name="T68" fmla="*/ 2147483647 w 173"/>
              <a:gd name="T69" fmla="*/ 2147483647 h 278"/>
              <a:gd name="T70" fmla="*/ 2147483647 w 173"/>
              <a:gd name="T71" fmla="*/ 2147483647 h 278"/>
              <a:gd name="T72" fmla="*/ 2147483647 w 173"/>
              <a:gd name="T73" fmla="*/ 2147483647 h 278"/>
              <a:gd name="T74" fmla="*/ 2147483647 w 173"/>
              <a:gd name="T75" fmla="*/ 2147483647 h 278"/>
              <a:gd name="T76" fmla="*/ 2147483647 w 173"/>
              <a:gd name="T77" fmla="*/ 2147483647 h 278"/>
              <a:gd name="T78" fmla="*/ 2147483647 w 173"/>
              <a:gd name="T79" fmla="*/ 2147483647 h 278"/>
              <a:gd name="T80" fmla="*/ 2147483647 w 173"/>
              <a:gd name="T81" fmla="*/ 2147483647 h 278"/>
              <a:gd name="T82" fmla="*/ 2147483647 w 173"/>
              <a:gd name="T83" fmla="*/ 2147483647 h 278"/>
              <a:gd name="T84" fmla="*/ 2147483647 w 173"/>
              <a:gd name="T85" fmla="*/ 2147483647 h 278"/>
              <a:gd name="T86" fmla="*/ 2147483647 w 173"/>
              <a:gd name="T87" fmla="*/ 2147483647 h 278"/>
              <a:gd name="T88" fmla="*/ 2147483647 w 173"/>
              <a:gd name="T89" fmla="*/ 2147483647 h 278"/>
              <a:gd name="T90" fmla="*/ 2147483647 w 173"/>
              <a:gd name="T91" fmla="*/ 2147483647 h 278"/>
              <a:gd name="T92" fmla="*/ 2147483647 w 173"/>
              <a:gd name="T93" fmla="*/ 2147483647 h 278"/>
              <a:gd name="T94" fmla="*/ 2147483647 w 173"/>
              <a:gd name="T95" fmla="*/ 2147483647 h 2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3"/>
              <a:gd name="T145" fmla="*/ 0 h 278"/>
              <a:gd name="T146" fmla="*/ 173 w 173"/>
              <a:gd name="T147" fmla="*/ 278 h 2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3" h="278">
                <a:moveTo>
                  <a:pt x="166" y="1"/>
                </a:moveTo>
                <a:lnTo>
                  <a:pt x="166" y="23"/>
                </a:lnTo>
                <a:cubicBezTo>
                  <a:pt x="153" y="23"/>
                  <a:pt x="145" y="24"/>
                  <a:pt x="140" y="27"/>
                </a:cubicBezTo>
                <a:cubicBezTo>
                  <a:pt x="136" y="30"/>
                  <a:pt x="133" y="36"/>
                  <a:pt x="132" y="44"/>
                </a:cubicBezTo>
                <a:cubicBezTo>
                  <a:pt x="143" y="57"/>
                  <a:pt x="149" y="71"/>
                  <a:pt x="149" y="87"/>
                </a:cubicBezTo>
                <a:cubicBezTo>
                  <a:pt x="149" y="104"/>
                  <a:pt x="143" y="118"/>
                  <a:pt x="130" y="130"/>
                </a:cubicBezTo>
                <a:cubicBezTo>
                  <a:pt x="118" y="142"/>
                  <a:pt x="101" y="147"/>
                  <a:pt x="79" y="147"/>
                </a:cubicBezTo>
                <a:cubicBezTo>
                  <a:pt x="75" y="147"/>
                  <a:pt x="70" y="147"/>
                  <a:pt x="67" y="146"/>
                </a:cubicBezTo>
                <a:cubicBezTo>
                  <a:pt x="60" y="145"/>
                  <a:pt x="56" y="144"/>
                  <a:pt x="55" y="144"/>
                </a:cubicBezTo>
                <a:cubicBezTo>
                  <a:pt x="51" y="144"/>
                  <a:pt x="48" y="146"/>
                  <a:pt x="43" y="149"/>
                </a:cubicBezTo>
                <a:cubicBezTo>
                  <a:pt x="38" y="152"/>
                  <a:pt x="36" y="156"/>
                  <a:pt x="36" y="161"/>
                </a:cubicBezTo>
                <a:cubicBezTo>
                  <a:pt x="36" y="169"/>
                  <a:pt x="40" y="173"/>
                  <a:pt x="46" y="175"/>
                </a:cubicBezTo>
                <a:cubicBezTo>
                  <a:pt x="53" y="178"/>
                  <a:pt x="68" y="179"/>
                  <a:pt x="92" y="180"/>
                </a:cubicBezTo>
                <a:cubicBezTo>
                  <a:pt x="113" y="180"/>
                  <a:pt x="128" y="182"/>
                  <a:pt x="138" y="184"/>
                </a:cubicBezTo>
                <a:cubicBezTo>
                  <a:pt x="148" y="186"/>
                  <a:pt x="156" y="191"/>
                  <a:pt x="163" y="198"/>
                </a:cubicBezTo>
                <a:cubicBezTo>
                  <a:pt x="170" y="206"/>
                  <a:pt x="173" y="215"/>
                  <a:pt x="173" y="226"/>
                </a:cubicBezTo>
                <a:cubicBezTo>
                  <a:pt x="173" y="261"/>
                  <a:pt x="143" y="278"/>
                  <a:pt x="82" y="278"/>
                </a:cubicBezTo>
                <a:cubicBezTo>
                  <a:pt x="54" y="278"/>
                  <a:pt x="33" y="274"/>
                  <a:pt x="19" y="265"/>
                </a:cubicBezTo>
                <a:cubicBezTo>
                  <a:pt x="6" y="256"/>
                  <a:pt x="0" y="245"/>
                  <a:pt x="0" y="230"/>
                </a:cubicBezTo>
                <a:cubicBezTo>
                  <a:pt x="0" y="213"/>
                  <a:pt x="9" y="201"/>
                  <a:pt x="27" y="194"/>
                </a:cubicBezTo>
                <a:cubicBezTo>
                  <a:pt x="15" y="186"/>
                  <a:pt x="10" y="177"/>
                  <a:pt x="10" y="165"/>
                </a:cubicBezTo>
                <a:cubicBezTo>
                  <a:pt x="10" y="151"/>
                  <a:pt x="18" y="140"/>
                  <a:pt x="35" y="133"/>
                </a:cubicBezTo>
                <a:cubicBezTo>
                  <a:pt x="19" y="120"/>
                  <a:pt x="11" y="104"/>
                  <a:pt x="11" y="85"/>
                </a:cubicBezTo>
                <a:cubicBezTo>
                  <a:pt x="11" y="67"/>
                  <a:pt x="18" y="52"/>
                  <a:pt x="31" y="41"/>
                </a:cubicBezTo>
                <a:cubicBezTo>
                  <a:pt x="45" y="30"/>
                  <a:pt x="61" y="24"/>
                  <a:pt x="80" y="24"/>
                </a:cubicBezTo>
                <a:cubicBezTo>
                  <a:pt x="94" y="24"/>
                  <a:pt x="106" y="26"/>
                  <a:pt x="117" y="32"/>
                </a:cubicBezTo>
                <a:cubicBezTo>
                  <a:pt x="119" y="20"/>
                  <a:pt x="123" y="12"/>
                  <a:pt x="130" y="7"/>
                </a:cubicBezTo>
                <a:cubicBezTo>
                  <a:pt x="136" y="2"/>
                  <a:pt x="146" y="0"/>
                  <a:pt x="159" y="0"/>
                </a:cubicBezTo>
                <a:cubicBezTo>
                  <a:pt x="161" y="0"/>
                  <a:pt x="163" y="0"/>
                  <a:pt x="166" y="1"/>
                </a:cubicBezTo>
                <a:close/>
                <a:moveTo>
                  <a:pt x="80" y="126"/>
                </a:moveTo>
                <a:cubicBezTo>
                  <a:pt x="92" y="126"/>
                  <a:pt x="102" y="122"/>
                  <a:pt x="109" y="115"/>
                </a:cubicBezTo>
                <a:cubicBezTo>
                  <a:pt x="117" y="108"/>
                  <a:pt x="121" y="98"/>
                  <a:pt x="121" y="86"/>
                </a:cubicBezTo>
                <a:cubicBezTo>
                  <a:pt x="121" y="74"/>
                  <a:pt x="117" y="65"/>
                  <a:pt x="109" y="57"/>
                </a:cubicBezTo>
                <a:cubicBezTo>
                  <a:pt x="101" y="49"/>
                  <a:pt x="92" y="46"/>
                  <a:pt x="81" y="46"/>
                </a:cubicBezTo>
                <a:cubicBezTo>
                  <a:pt x="70" y="46"/>
                  <a:pt x="61" y="49"/>
                  <a:pt x="52" y="56"/>
                </a:cubicBezTo>
                <a:cubicBezTo>
                  <a:pt x="44" y="63"/>
                  <a:pt x="40" y="74"/>
                  <a:pt x="40" y="87"/>
                </a:cubicBezTo>
                <a:cubicBezTo>
                  <a:pt x="40" y="98"/>
                  <a:pt x="44" y="108"/>
                  <a:pt x="51" y="115"/>
                </a:cubicBezTo>
                <a:cubicBezTo>
                  <a:pt x="58" y="122"/>
                  <a:pt x="68" y="126"/>
                  <a:pt x="80" y="126"/>
                </a:cubicBezTo>
                <a:close/>
                <a:moveTo>
                  <a:pt x="47" y="202"/>
                </a:moveTo>
                <a:cubicBezTo>
                  <a:pt x="33" y="208"/>
                  <a:pt x="27" y="216"/>
                  <a:pt x="27" y="227"/>
                </a:cubicBezTo>
                <a:cubicBezTo>
                  <a:pt x="27" y="237"/>
                  <a:pt x="32" y="244"/>
                  <a:pt x="43" y="249"/>
                </a:cubicBezTo>
                <a:cubicBezTo>
                  <a:pt x="54" y="254"/>
                  <a:pt x="68" y="256"/>
                  <a:pt x="84" y="256"/>
                </a:cubicBezTo>
                <a:cubicBezTo>
                  <a:pt x="100" y="256"/>
                  <a:pt x="114" y="254"/>
                  <a:pt x="127" y="250"/>
                </a:cubicBezTo>
                <a:cubicBezTo>
                  <a:pt x="140" y="245"/>
                  <a:pt x="146" y="238"/>
                  <a:pt x="146" y="228"/>
                </a:cubicBezTo>
                <a:cubicBezTo>
                  <a:pt x="146" y="222"/>
                  <a:pt x="144" y="217"/>
                  <a:pt x="141" y="214"/>
                </a:cubicBezTo>
                <a:cubicBezTo>
                  <a:pt x="137" y="210"/>
                  <a:pt x="132" y="208"/>
                  <a:pt x="125" y="207"/>
                </a:cubicBezTo>
                <a:cubicBezTo>
                  <a:pt x="118" y="206"/>
                  <a:pt x="107" y="205"/>
                  <a:pt x="90" y="205"/>
                </a:cubicBezTo>
                <a:cubicBezTo>
                  <a:pt x="71" y="204"/>
                  <a:pt x="56" y="204"/>
                  <a:pt x="47" y="202"/>
                </a:cubicBezTo>
                <a:close/>
              </a:path>
            </a:pathLst>
          </a:custGeom>
          <a:solidFill>
            <a:srgbClr val="000000"/>
          </a:solidFill>
          <a:ln w="0">
            <a:solidFill>
              <a:srgbClr val="000000"/>
            </a:solidFill>
            <a:prstDash val="solid"/>
            <a:round/>
            <a:headEnd/>
            <a:tailEnd/>
          </a:ln>
        </p:spPr>
        <p:txBody>
          <a:bodyPr/>
          <a:lstStyle/>
          <a:p>
            <a:endParaRPr lang="it-IT"/>
          </a:p>
        </p:txBody>
      </p:sp>
      <p:sp>
        <p:nvSpPr>
          <p:cNvPr id="5230" name="Freeform 3237"/>
          <p:cNvSpPr>
            <a:spLocks/>
          </p:cNvSpPr>
          <p:nvPr/>
        </p:nvSpPr>
        <p:spPr bwMode="auto">
          <a:xfrm>
            <a:off x="4500563" y="5256213"/>
            <a:ext cx="48816" cy="88900"/>
          </a:xfrm>
          <a:custGeom>
            <a:avLst/>
            <a:gdLst>
              <a:gd name="T0" fmla="*/ 2147483647 w 143"/>
              <a:gd name="T1" fmla="*/ 2147483647 h 186"/>
              <a:gd name="T2" fmla="*/ 2147483647 w 143"/>
              <a:gd name="T3" fmla="*/ 2147483647 h 186"/>
              <a:gd name="T4" fmla="*/ 2147483647 w 143"/>
              <a:gd name="T5" fmla="*/ 2147483647 h 186"/>
              <a:gd name="T6" fmla="*/ 2147483647 w 143"/>
              <a:gd name="T7" fmla="*/ 2147483647 h 186"/>
              <a:gd name="T8" fmla="*/ 2147483647 w 143"/>
              <a:gd name="T9" fmla="*/ 2147483647 h 186"/>
              <a:gd name="T10" fmla="*/ 2147483647 w 143"/>
              <a:gd name="T11" fmla="*/ 2147483647 h 186"/>
              <a:gd name="T12" fmla="*/ 2147483647 w 143"/>
              <a:gd name="T13" fmla="*/ 2147483647 h 186"/>
              <a:gd name="T14" fmla="*/ 2147483647 w 143"/>
              <a:gd name="T15" fmla="*/ 2147483647 h 186"/>
              <a:gd name="T16" fmla="*/ 0 w 143"/>
              <a:gd name="T17" fmla="*/ 2147483647 h 186"/>
              <a:gd name="T18" fmla="*/ 0 w 143"/>
              <a:gd name="T19" fmla="*/ 2147483647 h 186"/>
              <a:gd name="T20" fmla="*/ 2147483647 w 143"/>
              <a:gd name="T21" fmla="*/ 2147483647 h 186"/>
              <a:gd name="T22" fmla="*/ 2147483647 w 143"/>
              <a:gd name="T23" fmla="*/ 2147483647 h 186"/>
              <a:gd name="T24" fmla="*/ 2147483647 w 143"/>
              <a:gd name="T25" fmla="*/ 0 h 186"/>
              <a:gd name="T26" fmla="*/ 2147483647 w 143"/>
              <a:gd name="T27" fmla="*/ 2147483647 h 186"/>
              <a:gd name="T28" fmla="*/ 2147483647 w 143"/>
              <a:gd name="T29" fmla="*/ 2147483647 h 186"/>
              <a:gd name="T30" fmla="*/ 2147483647 w 143"/>
              <a:gd name="T31" fmla="*/ 2147483647 h 186"/>
              <a:gd name="T32" fmla="*/ 2147483647 w 143"/>
              <a:gd name="T33" fmla="*/ 2147483647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86"/>
              <a:gd name="T53" fmla="*/ 143 w 143"/>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86">
                <a:moveTo>
                  <a:pt x="143" y="186"/>
                </a:moveTo>
                <a:lnTo>
                  <a:pt x="116" y="186"/>
                </a:lnTo>
                <a:lnTo>
                  <a:pt x="116" y="70"/>
                </a:lnTo>
                <a:cubicBezTo>
                  <a:pt x="116" y="53"/>
                  <a:pt x="113" y="41"/>
                  <a:pt x="105" y="34"/>
                </a:cubicBezTo>
                <a:cubicBezTo>
                  <a:pt x="98" y="27"/>
                  <a:pt x="89" y="24"/>
                  <a:pt x="79" y="24"/>
                </a:cubicBezTo>
                <a:cubicBezTo>
                  <a:pt x="65" y="24"/>
                  <a:pt x="53" y="30"/>
                  <a:pt x="43" y="41"/>
                </a:cubicBezTo>
                <a:cubicBezTo>
                  <a:pt x="33" y="53"/>
                  <a:pt x="28" y="68"/>
                  <a:pt x="28" y="87"/>
                </a:cubicBezTo>
                <a:lnTo>
                  <a:pt x="28" y="186"/>
                </a:lnTo>
                <a:lnTo>
                  <a:pt x="0" y="186"/>
                </a:lnTo>
                <a:lnTo>
                  <a:pt x="0" y="5"/>
                </a:lnTo>
                <a:lnTo>
                  <a:pt x="26" y="5"/>
                </a:lnTo>
                <a:lnTo>
                  <a:pt x="26" y="38"/>
                </a:lnTo>
                <a:cubicBezTo>
                  <a:pt x="41" y="13"/>
                  <a:pt x="60" y="0"/>
                  <a:pt x="83" y="0"/>
                </a:cubicBezTo>
                <a:cubicBezTo>
                  <a:pt x="97" y="0"/>
                  <a:pt x="108" y="3"/>
                  <a:pt x="118" y="10"/>
                </a:cubicBezTo>
                <a:cubicBezTo>
                  <a:pt x="127" y="17"/>
                  <a:pt x="134" y="25"/>
                  <a:pt x="137" y="34"/>
                </a:cubicBezTo>
                <a:cubicBezTo>
                  <a:pt x="141" y="43"/>
                  <a:pt x="143" y="58"/>
                  <a:pt x="143" y="81"/>
                </a:cubicBezTo>
                <a:lnTo>
                  <a:pt x="143" y="186"/>
                </a:lnTo>
                <a:close/>
              </a:path>
            </a:pathLst>
          </a:custGeom>
          <a:solidFill>
            <a:srgbClr val="000000"/>
          </a:solidFill>
          <a:ln w="0">
            <a:solidFill>
              <a:srgbClr val="000000"/>
            </a:solidFill>
            <a:prstDash val="solid"/>
            <a:round/>
            <a:headEnd/>
            <a:tailEnd/>
          </a:ln>
        </p:spPr>
        <p:txBody>
          <a:bodyPr/>
          <a:lstStyle/>
          <a:p>
            <a:endParaRPr lang="it-IT"/>
          </a:p>
        </p:txBody>
      </p:sp>
      <p:sp>
        <p:nvSpPr>
          <p:cNvPr id="5231" name="Freeform 3238"/>
          <p:cNvSpPr>
            <a:spLocks noEditPoints="1"/>
          </p:cNvSpPr>
          <p:nvPr/>
        </p:nvSpPr>
        <p:spPr bwMode="auto">
          <a:xfrm>
            <a:off x="4563668" y="5256216"/>
            <a:ext cx="54769" cy="92075"/>
          </a:xfrm>
          <a:custGeom>
            <a:avLst/>
            <a:gdLst>
              <a:gd name="T0" fmla="*/ 2147483647 w 163"/>
              <a:gd name="T1" fmla="*/ 2147483647 h 191"/>
              <a:gd name="T2" fmla="*/ 2147483647 w 163"/>
              <a:gd name="T3" fmla="*/ 2147483647 h 191"/>
              <a:gd name="T4" fmla="*/ 0 w 163"/>
              <a:gd name="T5" fmla="*/ 2147483647 h 191"/>
              <a:gd name="T6" fmla="*/ 2147483647 w 163"/>
              <a:gd name="T7" fmla="*/ 2147483647 h 191"/>
              <a:gd name="T8" fmla="*/ 2147483647 w 163"/>
              <a:gd name="T9" fmla="*/ 0 h 191"/>
              <a:gd name="T10" fmla="*/ 2147483647 w 163"/>
              <a:gd name="T11" fmla="*/ 2147483647 h 191"/>
              <a:gd name="T12" fmla="*/ 2147483647 w 163"/>
              <a:gd name="T13" fmla="*/ 2147483647 h 191"/>
              <a:gd name="T14" fmla="*/ 2147483647 w 163"/>
              <a:gd name="T15" fmla="*/ 2147483647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3"/>
              <a:gd name="T55" fmla="*/ 0 h 191"/>
              <a:gd name="T56" fmla="*/ 163 w 163"/>
              <a:gd name="T57" fmla="*/ 191 h 1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3" h="191">
                <a:moveTo>
                  <a:pt x="79" y="191"/>
                </a:moveTo>
                <a:cubicBezTo>
                  <a:pt x="54" y="191"/>
                  <a:pt x="35" y="181"/>
                  <a:pt x="21" y="163"/>
                </a:cubicBezTo>
                <a:cubicBezTo>
                  <a:pt x="7" y="145"/>
                  <a:pt x="0" y="122"/>
                  <a:pt x="0" y="95"/>
                </a:cubicBezTo>
                <a:cubicBezTo>
                  <a:pt x="0" y="66"/>
                  <a:pt x="8" y="43"/>
                  <a:pt x="24" y="26"/>
                </a:cubicBezTo>
                <a:cubicBezTo>
                  <a:pt x="39" y="8"/>
                  <a:pt x="59" y="0"/>
                  <a:pt x="82" y="0"/>
                </a:cubicBezTo>
                <a:cubicBezTo>
                  <a:pt x="107" y="0"/>
                  <a:pt x="127" y="9"/>
                  <a:pt x="141" y="27"/>
                </a:cubicBezTo>
                <a:cubicBezTo>
                  <a:pt x="155" y="45"/>
                  <a:pt x="163" y="68"/>
                  <a:pt x="163" y="95"/>
                </a:cubicBezTo>
                <a:cubicBezTo>
                  <a:pt x="163" y="123"/>
                  <a:pt x="155" y="146"/>
                  <a:pt x="139" y="164"/>
                </a:cubicBezTo>
                <a:cubicBezTo>
                  <a:pt x="124" y="182"/>
                  <a:pt x="104" y="191"/>
                  <a:pt x="79" y="191"/>
                </a:cubicBezTo>
                <a:close/>
                <a:moveTo>
                  <a:pt x="81" y="168"/>
                </a:moveTo>
                <a:cubicBezTo>
                  <a:pt x="96" y="168"/>
                  <a:pt x="108" y="162"/>
                  <a:pt x="117" y="150"/>
                </a:cubicBezTo>
                <a:cubicBezTo>
                  <a:pt x="127" y="138"/>
                  <a:pt x="132" y="120"/>
                  <a:pt x="132" y="95"/>
                </a:cubicBezTo>
                <a:cubicBezTo>
                  <a:pt x="132" y="70"/>
                  <a:pt x="127" y="51"/>
                  <a:pt x="117" y="40"/>
                </a:cubicBezTo>
                <a:cubicBezTo>
                  <a:pt x="106" y="29"/>
                  <a:pt x="95" y="23"/>
                  <a:pt x="81" y="23"/>
                </a:cubicBezTo>
                <a:cubicBezTo>
                  <a:pt x="67" y="23"/>
                  <a:pt x="55" y="29"/>
                  <a:pt x="45" y="40"/>
                </a:cubicBezTo>
                <a:cubicBezTo>
                  <a:pt x="36" y="52"/>
                  <a:pt x="31" y="70"/>
                  <a:pt x="31" y="94"/>
                </a:cubicBezTo>
                <a:cubicBezTo>
                  <a:pt x="31" y="121"/>
                  <a:pt x="36" y="139"/>
                  <a:pt x="45" y="151"/>
                </a:cubicBezTo>
                <a:cubicBezTo>
                  <a:pt x="55" y="162"/>
                  <a:pt x="67" y="168"/>
                  <a:pt x="81" y="168"/>
                </a:cubicBezTo>
                <a:close/>
              </a:path>
            </a:pathLst>
          </a:custGeom>
          <a:solidFill>
            <a:srgbClr val="000000"/>
          </a:solidFill>
          <a:ln w="0">
            <a:solidFill>
              <a:srgbClr val="000000"/>
            </a:solidFill>
            <a:prstDash val="solid"/>
            <a:round/>
            <a:headEnd/>
            <a:tailEnd/>
          </a:ln>
        </p:spPr>
        <p:txBody>
          <a:bodyPr/>
          <a:lstStyle/>
          <a:p>
            <a:endParaRPr lang="it-IT"/>
          </a:p>
        </p:txBody>
      </p:sp>
      <p:sp>
        <p:nvSpPr>
          <p:cNvPr id="5232" name="Freeform 3239"/>
          <p:cNvSpPr>
            <a:spLocks/>
          </p:cNvSpPr>
          <p:nvPr/>
        </p:nvSpPr>
        <p:spPr bwMode="auto">
          <a:xfrm>
            <a:off x="4624387" y="5256216"/>
            <a:ext cx="52388" cy="92075"/>
          </a:xfrm>
          <a:custGeom>
            <a:avLst/>
            <a:gdLst>
              <a:gd name="T0" fmla="*/ 0 w 154"/>
              <a:gd name="T1" fmla="*/ 2147483647 h 191"/>
              <a:gd name="T2" fmla="*/ 2147483647 w 154"/>
              <a:gd name="T3" fmla="*/ 2147483647 h 191"/>
              <a:gd name="T4" fmla="*/ 2147483647 w 154"/>
              <a:gd name="T5" fmla="*/ 2147483647 h 191"/>
              <a:gd name="T6" fmla="*/ 2147483647 w 154"/>
              <a:gd name="T7" fmla="*/ 2147483647 h 191"/>
              <a:gd name="T8" fmla="*/ 2147483647 w 154"/>
              <a:gd name="T9" fmla="*/ 2147483647 h 191"/>
              <a:gd name="T10" fmla="*/ 2147483647 w 154"/>
              <a:gd name="T11" fmla="*/ 2147483647 h 191"/>
              <a:gd name="T12" fmla="*/ 2147483647 w 154"/>
              <a:gd name="T13" fmla="*/ 2147483647 h 191"/>
              <a:gd name="T14" fmla="*/ 2147483647 w 154"/>
              <a:gd name="T15" fmla="*/ 2147483647 h 191"/>
              <a:gd name="T16" fmla="*/ 2147483647 w 154"/>
              <a:gd name="T17" fmla="*/ 2147483647 h 191"/>
              <a:gd name="T18" fmla="*/ 2147483647 w 154"/>
              <a:gd name="T19" fmla="*/ 2147483647 h 191"/>
              <a:gd name="T20" fmla="*/ 2147483647 w 154"/>
              <a:gd name="T21" fmla="*/ 0 h 191"/>
              <a:gd name="T22" fmla="*/ 2147483647 w 154"/>
              <a:gd name="T23" fmla="*/ 2147483647 h 191"/>
              <a:gd name="T24" fmla="*/ 2147483647 w 154"/>
              <a:gd name="T25" fmla="*/ 2147483647 h 191"/>
              <a:gd name="T26" fmla="*/ 2147483647 w 154"/>
              <a:gd name="T27" fmla="*/ 2147483647 h 191"/>
              <a:gd name="T28" fmla="*/ 2147483647 w 154"/>
              <a:gd name="T29" fmla="*/ 2147483647 h 191"/>
              <a:gd name="T30" fmla="*/ 2147483647 w 154"/>
              <a:gd name="T31" fmla="*/ 2147483647 h 191"/>
              <a:gd name="T32" fmla="*/ 2147483647 w 154"/>
              <a:gd name="T33" fmla="*/ 2147483647 h 191"/>
              <a:gd name="T34" fmla="*/ 2147483647 w 154"/>
              <a:gd name="T35" fmla="*/ 2147483647 h 191"/>
              <a:gd name="T36" fmla="*/ 2147483647 w 154"/>
              <a:gd name="T37" fmla="*/ 2147483647 h 191"/>
              <a:gd name="T38" fmla="*/ 2147483647 w 154"/>
              <a:gd name="T39" fmla="*/ 2147483647 h 191"/>
              <a:gd name="T40" fmla="*/ 2147483647 w 154"/>
              <a:gd name="T41" fmla="*/ 2147483647 h 191"/>
              <a:gd name="T42" fmla="*/ 0 w 154"/>
              <a:gd name="T43" fmla="*/ 2147483647 h 1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4"/>
              <a:gd name="T67" fmla="*/ 0 h 191"/>
              <a:gd name="T68" fmla="*/ 154 w 154"/>
              <a:gd name="T69" fmla="*/ 191 h 1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4" h="191">
                <a:moveTo>
                  <a:pt x="0" y="139"/>
                </a:moveTo>
                <a:lnTo>
                  <a:pt x="26" y="133"/>
                </a:lnTo>
                <a:cubicBezTo>
                  <a:pt x="32" y="156"/>
                  <a:pt x="51" y="168"/>
                  <a:pt x="83" y="168"/>
                </a:cubicBezTo>
                <a:cubicBezTo>
                  <a:pt x="95" y="168"/>
                  <a:pt x="105" y="165"/>
                  <a:pt x="113" y="160"/>
                </a:cubicBezTo>
                <a:cubicBezTo>
                  <a:pt x="121" y="154"/>
                  <a:pt x="125" y="147"/>
                  <a:pt x="125" y="137"/>
                </a:cubicBezTo>
                <a:cubicBezTo>
                  <a:pt x="125" y="123"/>
                  <a:pt x="115" y="114"/>
                  <a:pt x="94" y="110"/>
                </a:cubicBezTo>
                <a:lnTo>
                  <a:pt x="56" y="103"/>
                </a:lnTo>
                <a:cubicBezTo>
                  <a:pt x="41" y="100"/>
                  <a:pt x="29" y="95"/>
                  <a:pt x="20" y="86"/>
                </a:cubicBezTo>
                <a:cubicBezTo>
                  <a:pt x="11" y="78"/>
                  <a:pt x="7" y="67"/>
                  <a:pt x="7" y="53"/>
                </a:cubicBezTo>
                <a:cubicBezTo>
                  <a:pt x="7" y="38"/>
                  <a:pt x="13" y="25"/>
                  <a:pt x="25" y="15"/>
                </a:cubicBezTo>
                <a:cubicBezTo>
                  <a:pt x="37" y="5"/>
                  <a:pt x="53" y="0"/>
                  <a:pt x="74" y="0"/>
                </a:cubicBezTo>
                <a:cubicBezTo>
                  <a:pt x="113" y="0"/>
                  <a:pt x="137" y="15"/>
                  <a:pt x="146" y="46"/>
                </a:cubicBezTo>
                <a:lnTo>
                  <a:pt x="121" y="51"/>
                </a:lnTo>
                <a:cubicBezTo>
                  <a:pt x="113" y="33"/>
                  <a:pt x="98" y="23"/>
                  <a:pt x="75" y="23"/>
                </a:cubicBezTo>
                <a:cubicBezTo>
                  <a:pt x="63" y="23"/>
                  <a:pt x="54" y="25"/>
                  <a:pt x="47" y="30"/>
                </a:cubicBezTo>
                <a:cubicBezTo>
                  <a:pt x="39" y="35"/>
                  <a:pt x="36" y="42"/>
                  <a:pt x="36" y="50"/>
                </a:cubicBezTo>
                <a:cubicBezTo>
                  <a:pt x="36" y="63"/>
                  <a:pt x="45" y="72"/>
                  <a:pt x="64" y="75"/>
                </a:cubicBezTo>
                <a:lnTo>
                  <a:pt x="99" y="82"/>
                </a:lnTo>
                <a:cubicBezTo>
                  <a:pt x="136" y="88"/>
                  <a:pt x="154" y="106"/>
                  <a:pt x="154" y="135"/>
                </a:cubicBezTo>
                <a:cubicBezTo>
                  <a:pt x="154" y="152"/>
                  <a:pt x="148" y="165"/>
                  <a:pt x="134" y="175"/>
                </a:cubicBezTo>
                <a:cubicBezTo>
                  <a:pt x="120" y="186"/>
                  <a:pt x="102" y="191"/>
                  <a:pt x="79" y="191"/>
                </a:cubicBezTo>
                <a:cubicBezTo>
                  <a:pt x="36" y="191"/>
                  <a:pt x="10" y="173"/>
                  <a:pt x="0" y="139"/>
                </a:cubicBezTo>
                <a:close/>
              </a:path>
            </a:pathLst>
          </a:custGeom>
          <a:solidFill>
            <a:srgbClr val="000000"/>
          </a:solidFill>
          <a:ln w="0">
            <a:solidFill>
              <a:srgbClr val="000000"/>
            </a:solidFill>
            <a:prstDash val="solid"/>
            <a:round/>
            <a:headEnd/>
            <a:tailEnd/>
          </a:ln>
        </p:spPr>
        <p:txBody>
          <a:bodyPr/>
          <a:lstStyle/>
          <a:p>
            <a:endParaRPr lang="it-IT"/>
          </a:p>
        </p:txBody>
      </p:sp>
      <p:sp>
        <p:nvSpPr>
          <p:cNvPr id="5233" name="Freeform 3240"/>
          <p:cNvSpPr>
            <a:spLocks/>
          </p:cNvSpPr>
          <p:nvPr/>
        </p:nvSpPr>
        <p:spPr bwMode="auto">
          <a:xfrm>
            <a:off x="4680347" y="5235578"/>
            <a:ext cx="38100" cy="112713"/>
          </a:xfrm>
          <a:custGeom>
            <a:avLst/>
            <a:gdLst>
              <a:gd name="T0" fmla="*/ 2147483647 w 110"/>
              <a:gd name="T1" fmla="*/ 2147483647 h 234"/>
              <a:gd name="T2" fmla="*/ 2147483647 w 110"/>
              <a:gd name="T3" fmla="*/ 2147483647 h 234"/>
              <a:gd name="T4" fmla="*/ 2147483647 w 110"/>
              <a:gd name="T5" fmla="*/ 2147483647 h 234"/>
              <a:gd name="T6" fmla="*/ 2147483647 w 110"/>
              <a:gd name="T7" fmla="*/ 2147483647 h 234"/>
              <a:gd name="T8" fmla="*/ 2147483647 w 110"/>
              <a:gd name="T9" fmla="*/ 2147483647 h 234"/>
              <a:gd name="T10" fmla="*/ 0 w 110"/>
              <a:gd name="T11" fmla="*/ 2147483647 h 234"/>
              <a:gd name="T12" fmla="*/ 0 w 110"/>
              <a:gd name="T13" fmla="*/ 2147483647 h 234"/>
              <a:gd name="T14" fmla="*/ 2147483647 w 110"/>
              <a:gd name="T15" fmla="*/ 2147483647 h 234"/>
              <a:gd name="T16" fmla="*/ 2147483647 w 110"/>
              <a:gd name="T17" fmla="*/ 2147483647 h 234"/>
              <a:gd name="T18" fmla="*/ 2147483647 w 110"/>
              <a:gd name="T19" fmla="*/ 0 h 234"/>
              <a:gd name="T20" fmla="*/ 2147483647 w 110"/>
              <a:gd name="T21" fmla="*/ 2147483647 h 234"/>
              <a:gd name="T22" fmla="*/ 2147483647 w 110"/>
              <a:gd name="T23" fmla="*/ 2147483647 h 234"/>
              <a:gd name="T24" fmla="*/ 2147483647 w 110"/>
              <a:gd name="T25" fmla="*/ 2147483647 h 234"/>
              <a:gd name="T26" fmla="*/ 2147483647 w 110"/>
              <a:gd name="T27" fmla="*/ 2147483647 h 234"/>
              <a:gd name="T28" fmla="*/ 2147483647 w 110"/>
              <a:gd name="T29" fmla="*/ 2147483647 h 234"/>
              <a:gd name="T30" fmla="*/ 2147483647 w 110"/>
              <a:gd name="T31" fmla="*/ 2147483647 h 234"/>
              <a:gd name="T32" fmla="*/ 2147483647 w 110"/>
              <a:gd name="T33" fmla="*/ 2147483647 h 2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234"/>
              <a:gd name="T53" fmla="*/ 110 w 110"/>
              <a:gd name="T54" fmla="*/ 234 h 2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234">
                <a:moveTo>
                  <a:pt x="110" y="209"/>
                </a:moveTo>
                <a:lnTo>
                  <a:pt x="110" y="232"/>
                </a:lnTo>
                <a:cubicBezTo>
                  <a:pt x="101" y="233"/>
                  <a:pt x="92" y="234"/>
                  <a:pt x="85" y="234"/>
                </a:cubicBezTo>
                <a:cubicBezTo>
                  <a:pt x="50" y="234"/>
                  <a:pt x="32" y="215"/>
                  <a:pt x="32" y="179"/>
                </a:cubicBezTo>
                <a:lnTo>
                  <a:pt x="32" y="70"/>
                </a:lnTo>
                <a:lnTo>
                  <a:pt x="0" y="70"/>
                </a:lnTo>
                <a:lnTo>
                  <a:pt x="0" y="48"/>
                </a:lnTo>
                <a:lnTo>
                  <a:pt x="32" y="48"/>
                </a:lnTo>
                <a:lnTo>
                  <a:pt x="33" y="2"/>
                </a:lnTo>
                <a:lnTo>
                  <a:pt x="60" y="0"/>
                </a:lnTo>
                <a:lnTo>
                  <a:pt x="60" y="48"/>
                </a:lnTo>
                <a:lnTo>
                  <a:pt x="100" y="48"/>
                </a:lnTo>
                <a:lnTo>
                  <a:pt x="100" y="70"/>
                </a:lnTo>
                <a:lnTo>
                  <a:pt x="60" y="70"/>
                </a:lnTo>
                <a:lnTo>
                  <a:pt x="60" y="183"/>
                </a:lnTo>
                <a:cubicBezTo>
                  <a:pt x="60" y="202"/>
                  <a:pt x="69" y="211"/>
                  <a:pt x="89" y="211"/>
                </a:cubicBezTo>
                <a:cubicBezTo>
                  <a:pt x="95" y="211"/>
                  <a:pt x="102" y="211"/>
                  <a:pt x="110" y="209"/>
                </a:cubicBezTo>
                <a:close/>
              </a:path>
            </a:pathLst>
          </a:custGeom>
          <a:solidFill>
            <a:srgbClr val="000000"/>
          </a:solidFill>
          <a:ln w="0">
            <a:solidFill>
              <a:srgbClr val="000000"/>
            </a:solidFill>
            <a:prstDash val="solid"/>
            <a:round/>
            <a:headEnd/>
            <a:tailEnd/>
          </a:ln>
        </p:spPr>
        <p:txBody>
          <a:bodyPr/>
          <a:lstStyle/>
          <a:p>
            <a:endParaRPr lang="it-IT"/>
          </a:p>
        </p:txBody>
      </p:sp>
      <p:sp>
        <p:nvSpPr>
          <p:cNvPr id="5234" name="Freeform 3241"/>
          <p:cNvSpPr>
            <a:spLocks noEditPoints="1"/>
          </p:cNvSpPr>
          <p:nvPr/>
        </p:nvSpPr>
        <p:spPr bwMode="auto">
          <a:xfrm>
            <a:off x="4727975" y="5227641"/>
            <a:ext cx="10715" cy="117475"/>
          </a:xfrm>
          <a:custGeom>
            <a:avLst/>
            <a:gdLst>
              <a:gd name="T0" fmla="*/ 2147483647 w 31"/>
              <a:gd name="T1" fmla="*/ 0 h 245"/>
              <a:gd name="T2" fmla="*/ 2147483647 w 31"/>
              <a:gd name="T3" fmla="*/ 2147483647 h 245"/>
              <a:gd name="T4" fmla="*/ 0 w 31"/>
              <a:gd name="T5" fmla="*/ 2147483647 h 245"/>
              <a:gd name="T6" fmla="*/ 0 w 31"/>
              <a:gd name="T7" fmla="*/ 0 h 245"/>
              <a:gd name="T8" fmla="*/ 2147483647 w 31"/>
              <a:gd name="T9" fmla="*/ 0 h 245"/>
              <a:gd name="T10" fmla="*/ 2147483647 w 31"/>
              <a:gd name="T11" fmla="*/ 2147483647 h 245"/>
              <a:gd name="T12" fmla="*/ 2147483647 w 31"/>
              <a:gd name="T13" fmla="*/ 2147483647 h 245"/>
              <a:gd name="T14" fmla="*/ 2147483647 w 31"/>
              <a:gd name="T15" fmla="*/ 2147483647 h 245"/>
              <a:gd name="T16" fmla="*/ 2147483647 w 31"/>
              <a:gd name="T17" fmla="*/ 2147483647 h 245"/>
              <a:gd name="T18" fmla="*/ 2147483647 w 31"/>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45"/>
              <a:gd name="T32" fmla="*/ 31 w 31"/>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45">
                <a:moveTo>
                  <a:pt x="31" y="0"/>
                </a:moveTo>
                <a:lnTo>
                  <a:pt x="31" y="31"/>
                </a:lnTo>
                <a:lnTo>
                  <a:pt x="0" y="31"/>
                </a:lnTo>
                <a:lnTo>
                  <a:pt x="0" y="0"/>
                </a:lnTo>
                <a:lnTo>
                  <a:pt x="31" y="0"/>
                </a:lnTo>
                <a:close/>
                <a:moveTo>
                  <a:pt x="30" y="64"/>
                </a:moveTo>
                <a:lnTo>
                  <a:pt x="30" y="245"/>
                </a:lnTo>
                <a:lnTo>
                  <a:pt x="2" y="245"/>
                </a:lnTo>
                <a:lnTo>
                  <a:pt x="2" y="64"/>
                </a:lnTo>
                <a:lnTo>
                  <a:pt x="30" y="64"/>
                </a:lnTo>
                <a:close/>
              </a:path>
            </a:pathLst>
          </a:custGeom>
          <a:solidFill>
            <a:srgbClr val="000000"/>
          </a:solidFill>
          <a:ln w="0">
            <a:solidFill>
              <a:srgbClr val="000000"/>
            </a:solidFill>
            <a:prstDash val="solid"/>
            <a:round/>
            <a:headEnd/>
            <a:tailEnd/>
          </a:ln>
        </p:spPr>
        <p:txBody>
          <a:bodyPr/>
          <a:lstStyle/>
          <a:p>
            <a:endParaRPr lang="it-IT"/>
          </a:p>
        </p:txBody>
      </p:sp>
      <p:sp>
        <p:nvSpPr>
          <p:cNvPr id="5235" name="Freeform 3242"/>
          <p:cNvSpPr>
            <a:spLocks/>
          </p:cNvSpPr>
          <p:nvPr/>
        </p:nvSpPr>
        <p:spPr bwMode="auto">
          <a:xfrm>
            <a:off x="4752975" y="5256216"/>
            <a:ext cx="48816" cy="92075"/>
          </a:xfrm>
          <a:custGeom>
            <a:avLst/>
            <a:gdLst>
              <a:gd name="T0" fmla="*/ 2147483647 w 147"/>
              <a:gd name="T1" fmla="*/ 2147483647 h 191"/>
              <a:gd name="T2" fmla="*/ 2147483647 w 147"/>
              <a:gd name="T3" fmla="*/ 2147483647 h 191"/>
              <a:gd name="T4" fmla="*/ 2147483647 w 147"/>
              <a:gd name="T5" fmla="*/ 2147483647 h 191"/>
              <a:gd name="T6" fmla="*/ 2147483647 w 147"/>
              <a:gd name="T7" fmla="*/ 2147483647 h 191"/>
              <a:gd name="T8" fmla="*/ 2147483647 w 147"/>
              <a:gd name="T9" fmla="*/ 2147483647 h 191"/>
              <a:gd name="T10" fmla="*/ 0 w 147"/>
              <a:gd name="T11" fmla="*/ 2147483647 h 191"/>
              <a:gd name="T12" fmla="*/ 2147483647 w 147"/>
              <a:gd name="T13" fmla="*/ 2147483647 h 191"/>
              <a:gd name="T14" fmla="*/ 2147483647 w 147"/>
              <a:gd name="T15" fmla="*/ 0 h 191"/>
              <a:gd name="T16" fmla="*/ 2147483647 w 147"/>
              <a:gd name="T17" fmla="*/ 2147483647 h 191"/>
              <a:gd name="T18" fmla="*/ 2147483647 w 147"/>
              <a:gd name="T19" fmla="*/ 2147483647 h 191"/>
              <a:gd name="T20" fmla="*/ 2147483647 w 147"/>
              <a:gd name="T21" fmla="*/ 2147483647 h 191"/>
              <a:gd name="T22" fmla="*/ 2147483647 w 147"/>
              <a:gd name="T23" fmla="*/ 2147483647 h 191"/>
              <a:gd name="T24" fmla="*/ 2147483647 w 147"/>
              <a:gd name="T25" fmla="*/ 2147483647 h 191"/>
              <a:gd name="T26" fmla="*/ 2147483647 w 147"/>
              <a:gd name="T27" fmla="*/ 2147483647 h 191"/>
              <a:gd name="T28" fmla="*/ 2147483647 w 147"/>
              <a:gd name="T29" fmla="*/ 2147483647 h 191"/>
              <a:gd name="T30" fmla="*/ 2147483647 w 147"/>
              <a:gd name="T31" fmla="*/ 2147483647 h 191"/>
              <a:gd name="T32" fmla="*/ 2147483647 w 147"/>
              <a:gd name="T33" fmla="*/ 2147483647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91"/>
              <a:gd name="T53" fmla="*/ 147 w 147"/>
              <a:gd name="T54" fmla="*/ 191 h 1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91">
                <a:moveTo>
                  <a:pt x="121" y="122"/>
                </a:moveTo>
                <a:lnTo>
                  <a:pt x="147" y="127"/>
                </a:lnTo>
                <a:cubicBezTo>
                  <a:pt x="143" y="147"/>
                  <a:pt x="135" y="162"/>
                  <a:pt x="123" y="174"/>
                </a:cubicBezTo>
                <a:cubicBezTo>
                  <a:pt x="110" y="185"/>
                  <a:pt x="95" y="191"/>
                  <a:pt x="77" y="191"/>
                </a:cubicBezTo>
                <a:cubicBezTo>
                  <a:pt x="52" y="191"/>
                  <a:pt x="33" y="181"/>
                  <a:pt x="20" y="163"/>
                </a:cubicBezTo>
                <a:cubicBezTo>
                  <a:pt x="7" y="145"/>
                  <a:pt x="0" y="122"/>
                  <a:pt x="0" y="96"/>
                </a:cubicBezTo>
                <a:cubicBezTo>
                  <a:pt x="0" y="68"/>
                  <a:pt x="7" y="45"/>
                  <a:pt x="21" y="27"/>
                </a:cubicBezTo>
                <a:cubicBezTo>
                  <a:pt x="35" y="9"/>
                  <a:pt x="53" y="0"/>
                  <a:pt x="77" y="0"/>
                </a:cubicBezTo>
                <a:cubicBezTo>
                  <a:pt x="97" y="0"/>
                  <a:pt x="113" y="6"/>
                  <a:pt x="124" y="17"/>
                </a:cubicBezTo>
                <a:cubicBezTo>
                  <a:pt x="136" y="29"/>
                  <a:pt x="144" y="44"/>
                  <a:pt x="147" y="63"/>
                </a:cubicBezTo>
                <a:lnTo>
                  <a:pt x="121" y="68"/>
                </a:lnTo>
                <a:cubicBezTo>
                  <a:pt x="116" y="38"/>
                  <a:pt x="102" y="23"/>
                  <a:pt x="78" y="23"/>
                </a:cubicBezTo>
                <a:cubicBezTo>
                  <a:pt x="62" y="23"/>
                  <a:pt x="50" y="30"/>
                  <a:pt x="42" y="43"/>
                </a:cubicBezTo>
                <a:cubicBezTo>
                  <a:pt x="34" y="56"/>
                  <a:pt x="29" y="73"/>
                  <a:pt x="29" y="94"/>
                </a:cubicBezTo>
                <a:cubicBezTo>
                  <a:pt x="29" y="117"/>
                  <a:pt x="34" y="135"/>
                  <a:pt x="42" y="148"/>
                </a:cubicBezTo>
                <a:cubicBezTo>
                  <a:pt x="50" y="161"/>
                  <a:pt x="62" y="168"/>
                  <a:pt x="77" y="168"/>
                </a:cubicBezTo>
                <a:cubicBezTo>
                  <a:pt x="100" y="168"/>
                  <a:pt x="115" y="152"/>
                  <a:pt x="121" y="122"/>
                </a:cubicBezTo>
                <a:close/>
              </a:path>
            </a:pathLst>
          </a:custGeom>
          <a:solidFill>
            <a:srgbClr val="000000"/>
          </a:solidFill>
          <a:ln w="0">
            <a:solidFill>
              <a:srgbClr val="000000"/>
            </a:solidFill>
            <a:prstDash val="solid"/>
            <a:round/>
            <a:headEnd/>
            <a:tailEnd/>
          </a:ln>
        </p:spPr>
        <p:txBody>
          <a:bodyPr/>
          <a:lstStyle/>
          <a:p>
            <a:endParaRPr lang="it-IT"/>
          </a:p>
        </p:txBody>
      </p:sp>
      <p:sp>
        <p:nvSpPr>
          <p:cNvPr id="5236" name="Freeform 3243"/>
          <p:cNvSpPr>
            <a:spLocks noEditPoints="1"/>
          </p:cNvSpPr>
          <p:nvPr/>
        </p:nvSpPr>
        <p:spPr bwMode="auto">
          <a:xfrm>
            <a:off x="4810125" y="5256216"/>
            <a:ext cx="52388" cy="92075"/>
          </a:xfrm>
          <a:custGeom>
            <a:avLst/>
            <a:gdLst>
              <a:gd name="T0" fmla="*/ 2147483647 w 157"/>
              <a:gd name="T1" fmla="*/ 2147483647 h 191"/>
              <a:gd name="T2" fmla="*/ 2147483647 w 157"/>
              <a:gd name="T3" fmla="*/ 2147483647 h 191"/>
              <a:gd name="T4" fmla="*/ 2147483647 w 157"/>
              <a:gd name="T5" fmla="*/ 2147483647 h 191"/>
              <a:gd name="T6" fmla="*/ 2147483647 w 157"/>
              <a:gd name="T7" fmla="*/ 2147483647 h 191"/>
              <a:gd name="T8" fmla="*/ 2147483647 w 157"/>
              <a:gd name="T9" fmla="*/ 2147483647 h 191"/>
              <a:gd name="T10" fmla="*/ 0 w 157"/>
              <a:gd name="T11" fmla="*/ 2147483647 h 191"/>
              <a:gd name="T12" fmla="*/ 2147483647 w 157"/>
              <a:gd name="T13" fmla="*/ 2147483647 h 191"/>
              <a:gd name="T14" fmla="*/ 2147483647 w 157"/>
              <a:gd name="T15" fmla="*/ 2147483647 h 191"/>
              <a:gd name="T16" fmla="*/ 2147483647 w 157"/>
              <a:gd name="T17" fmla="*/ 2147483647 h 191"/>
              <a:gd name="T18" fmla="*/ 2147483647 w 157"/>
              <a:gd name="T19" fmla="*/ 2147483647 h 191"/>
              <a:gd name="T20" fmla="*/ 2147483647 w 157"/>
              <a:gd name="T21" fmla="*/ 2147483647 h 191"/>
              <a:gd name="T22" fmla="*/ 2147483647 w 157"/>
              <a:gd name="T23" fmla="*/ 2147483647 h 191"/>
              <a:gd name="T24" fmla="*/ 2147483647 w 157"/>
              <a:gd name="T25" fmla="*/ 2147483647 h 191"/>
              <a:gd name="T26" fmla="*/ 2147483647 w 157"/>
              <a:gd name="T27" fmla="*/ 2147483647 h 191"/>
              <a:gd name="T28" fmla="*/ 2147483647 w 157"/>
              <a:gd name="T29" fmla="*/ 0 h 191"/>
              <a:gd name="T30" fmla="*/ 2147483647 w 157"/>
              <a:gd name="T31" fmla="*/ 2147483647 h 191"/>
              <a:gd name="T32" fmla="*/ 2147483647 w 157"/>
              <a:gd name="T33" fmla="*/ 2147483647 h 191"/>
              <a:gd name="T34" fmla="*/ 2147483647 w 157"/>
              <a:gd name="T35" fmla="*/ 2147483647 h 191"/>
              <a:gd name="T36" fmla="*/ 2147483647 w 157"/>
              <a:gd name="T37" fmla="*/ 2147483647 h 191"/>
              <a:gd name="T38" fmla="*/ 2147483647 w 157"/>
              <a:gd name="T39" fmla="*/ 2147483647 h 191"/>
              <a:gd name="T40" fmla="*/ 2147483647 w 157"/>
              <a:gd name="T41" fmla="*/ 2147483647 h 191"/>
              <a:gd name="T42" fmla="*/ 2147483647 w 157"/>
              <a:gd name="T43" fmla="*/ 2147483647 h 191"/>
              <a:gd name="T44" fmla="*/ 2147483647 w 157"/>
              <a:gd name="T45" fmla="*/ 2147483647 h 191"/>
              <a:gd name="T46" fmla="*/ 2147483647 w 157"/>
              <a:gd name="T47" fmla="*/ 2147483647 h 191"/>
              <a:gd name="T48" fmla="*/ 2147483647 w 157"/>
              <a:gd name="T49" fmla="*/ 2147483647 h 191"/>
              <a:gd name="T50" fmla="*/ 2147483647 w 157"/>
              <a:gd name="T51" fmla="*/ 2147483647 h 191"/>
              <a:gd name="T52" fmla="*/ 2147483647 w 157"/>
              <a:gd name="T53" fmla="*/ 2147483647 h 191"/>
              <a:gd name="T54" fmla="*/ 2147483647 w 157"/>
              <a:gd name="T55" fmla="*/ 214748364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7"/>
              <a:gd name="T85" fmla="*/ 0 h 191"/>
              <a:gd name="T86" fmla="*/ 157 w 157"/>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7" h="191">
                <a:moveTo>
                  <a:pt x="157" y="186"/>
                </a:moveTo>
                <a:lnTo>
                  <a:pt x="129" y="186"/>
                </a:lnTo>
                <a:cubicBezTo>
                  <a:pt x="128" y="180"/>
                  <a:pt x="127" y="169"/>
                  <a:pt x="126" y="153"/>
                </a:cubicBezTo>
                <a:cubicBezTo>
                  <a:pt x="114" y="178"/>
                  <a:pt x="92" y="191"/>
                  <a:pt x="63" y="191"/>
                </a:cubicBezTo>
                <a:cubicBezTo>
                  <a:pt x="42" y="191"/>
                  <a:pt x="27" y="185"/>
                  <a:pt x="16" y="174"/>
                </a:cubicBezTo>
                <a:cubicBezTo>
                  <a:pt x="5" y="164"/>
                  <a:pt x="0" y="151"/>
                  <a:pt x="0" y="136"/>
                </a:cubicBezTo>
                <a:cubicBezTo>
                  <a:pt x="0" y="118"/>
                  <a:pt x="7" y="103"/>
                  <a:pt x="23" y="91"/>
                </a:cubicBezTo>
                <a:cubicBezTo>
                  <a:pt x="38" y="79"/>
                  <a:pt x="65" y="73"/>
                  <a:pt x="102" y="73"/>
                </a:cubicBezTo>
                <a:cubicBezTo>
                  <a:pt x="107" y="73"/>
                  <a:pt x="115" y="73"/>
                  <a:pt x="126" y="74"/>
                </a:cubicBezTo>
                <a:cubicBezTo>
                  <a:pt x="126" y="59"/>
                  <a:pt x="125" y="49"/>
                  <a:pt x="123" y="43"/>
                </a:cubicBezTo>
                <a:cubicBezTo>
                  <a:pt x="120" y="36"/>
                  <a:pt x="116" y="31"/>
                  <a:pt x="109" y="27"/>
                </a:cubicBezTo>
                <a:cubicBezTo>
                  <a:pt x="101" y="24"/>
                  <a:pt x="92" y="22"/>
                  <a:pt x="80" y="22"/>
                </a:cubicBezTo>
                <a:cubicBezTo>
                  <a:pt x="52" y="22"/>
                  <a:pt x="35" y="33"/>
                  <a:pt x="31" y="54"/>
                </a:cubicBezTo>
                <a:lnTo>
                  <a:pt x="5" y="50"/>
                </a:lnTo>
                <a:cubicBezTo>
                  <a:pt x="11" y="16"/>
                  <a:pt x="37" y="0"/>
                  <a:pt x="84" y="0"/>
                </a:cubicBezTo>
                <a:cubicBezTo>
                  <a:pt x="109" y="0"/>
                  <a:pt x="127" y="5"/>
                  <a:pt x="138" y="16"/>
                </a:cubicBezTo>
                <a:cubicBezTo>
                  <a:pt x="148" y="27"/>
                  <a:pt x="153" y="47"/>
                  <a:pt x="153" y="74"/>
                </a:cubicBezTo>
                <a:lnTo>
                  <a:pt x="153" y="151"/>
                </a:lnTo>
                <a:cubicBezTo>
                  <a:pt x="153" y="163"/>
                  <a:pt x="155" y="175"/>
                  <a:pt x="157" y="186"/>
                </a:cubicBezTo>
                <a:close/>
                <a:moveTo>
                  <a:pt x="126" y="95"/>
                </a:moveTo>
                <a:cubicBezTo>
                  <a:pt x="115" y="95"/>
                  <a:pt x="106" y="94"/>
                  <a:pt x="100" y="94"/>
                </a:cubicBezTo>
                <a:cubicBezTo>
                  <a:pt x="78" y="94"/>
                  <a:pt x="60" y="98"/>
                  <a:pt x="48" y="105"/>
                </a:cubicBezTo>
                <a:cubicBezTo>
                  <a:pt x="36" y="112"/>
                  <a:pt x="30" y="123"/>
                  <a:pt x="30" y="137"/>
                </a:cubicBezTo>
                <a:cubicBezTo>
                  <a:pt x="30" y="146"/>
                  <a:pt x="33" y="153"/>
                  <a:pt x="40" y="160"/>
                </a:cubicBezTo>
                <a:cubicBezTo>
                  <a:pt x="46" y="166"/>
                  <a:pt x="56" y="169"/>
                  <a:pt x="68" y="169"/>
                </a:cubicBezTo>
                <a:cubicBezTo>
                  <a:pt x="85" y="169"/>
                  <a:pt x="99" y="163"/>
                  <a:pt x="110" y="150"/>
                </a:cubicBezTo>
                <a:cubicBezTo>
                  <a:pt x="121" y="138"/>
                  <a:pt x="127" y="124"/>
                  <a:pt x="127" y="107"/>
                </a:cubicBezTo>
                <a:cubicBezTo>
                  <a:pt x="127" y="104"/>
                  <a:pt x="126" y="100"/>
                  <a:pt x="126" y="95"/>
                </a:cubicBezTo>
                <a:close/>
              </a:path>
            </a:pathLst>
          </a:custGeom>
          <a:solidFill>
            <a:srgbClr val="000000"/>
          </a:solidFill>
          <a:ln w="0">
            <a:solidFill>
              <a:srgbClr val="000000"/>
            </a:solidFill>
            <a:prstDash val="solid"/>
            <a:round/>
            <a:headEnd/>
            <a:tailEnd/>
          </a:ln>
        </p:spPr>
        <p:txBody>
          <a:bodyPr/>
          <a:lstStyle/>
          <a:p>
            <a:endParaRPr lang="it-IT"/>
          </a:p>
        </p:txBody>
      </p:sp>
      <p:sp>
        <p:nvSpPr>
          <p:cNvPr id="5237" name="Freeform 3244"/>
          <p:cNvSpPr>
            <a:spLocks noEditPoints="1"/>
          </p:cNvSpPr>
          <p:nvPr/>
        </p:nvSpPr>
        <p:spPr bwMode="auto">
          <a:xfrm>
            <a:off x="4261247" y="5386388"/>
            <a:ext cx="52388" cy="119062"/>
          </a:xfrm>
          <a:custGeom>
            <a:avLst/>
            <a:gdLst>
              <a:gd name="T0" fmla="*/ 2147483647 w 155"/>
              <a:gd name="T1" fmla="*/ 0 h 250"/>
              <a:gd name="T2" fmla="*/ 2147483647 w 155"/>
              <a:gd name="T3" fmla="*/ 2147483647 h 250"/>
              <a:gd name="T4" fmla="*/ 2147483647 w 155"/>
              <a:gd name="T5" fmla="*/ 2147483647 h 250"/>
              <a:gd name="T6" fmla="*/ 2147483647 w 155"/>
              <a:gd name="T7" fmla="*/ 2147483647 h 250"/>
              <a:gd name="T8" fmla="*/ 2147483647 w 155"/>
              <a:gd name="T9" fmla="*/ 2147483647 h 250"/>
              <a:gd name="T10" fmla="*/ 2147483647 w 155"/>
              <a:gd name="T11" fmla="*/ 2147483647 h 250"/>
              <a:gd name="T12" fmla="*/ 0 w 155"/>
              <a:gd name="T13" fmla="*/ 2147483647 h 250"/>
              <a:gd name="T14" fmla="*/ 2147483647 w 155"/>
              <a:gd name="T15" fmla="*/ 2147483647 h 250"/>
              <a:gd name="T16" fmla="*/ 2147483647 w 155"/>
              <a:gd name="T17" fmla="*/ 2147483647 h 250"/>
              <a:gd name="T18" fmla="*/ 2147483647 w 155"/>
              <a:gd name="T19" fmla="*/ 2147483647 h 250"/>
              <a:gd name="T20" fmla="*/ 2147483647 w 155"/>
              <a:gd name="T21" fmla="*/ 0 h 250"/>
              <a:gd name="T22" fmla="*/ 2147483647 w 155"/>
              <a:gd name="T23" fmla="*/ 0 h 250"/>
              <a:gd name="T24" fmla="*/ 2147483647 w 155"/>
              <a:gd name="T25" fmla="*/ 2147483647 h 250"/>
              <a:gd name="T26" fmla="*/ 2147483647 w 155"/>
              <a:gd name="T27" fmla="*/ 2147483647 h 250"/>
              <a:gd name="T28" fmla="*/ 2147483647 w 155"/>
              <a:gd name="T29" fmla="*/ 2147483647 h 250"/>
              <a:gd name="T30" fmla="*/ 2147483647 w 155"/>
              <a:gd name="T31" fmla="*/ 2147483647 h 250"/>
              <a:gd name="T32" fmla="*/ 2147483647 w 155"/>
              <a:gd name="T33" fmla="*/ 2147483647 h 250"/>
              <a:gd name="T34" fmla="*/ 2147483647 w 155"/>
              <a:gd name="T35" fmla="*/ 2147483647 h 250"/>
              <a:gd name="T36" fmla="*/ 2147483647 w 155"/>
              <a:gd name="T37" fmla="*/ 2147483647 h 250"/>
              <a:gd name="T38" fmla="*/ 2147483647 w 155"/>
              <a:gd name="T39" fmla="*/ 2147483647 h 250"/>
              <a:gd name="T40" fmla="*/ 2147483647 w 155"/>
              <a:gd name="T41" fmla="*/ 2147483647 h 250"/>
              <a:gd name="T42" fmla="*/ 2147483647 w 155"/>
              <a:gd name="T43" fmla="*/ 2147483647 h 2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250"/>
              <a:gd name="T68" fmla="*/ 155 w 155"/>
              <a:gd name="T69" fmla="*/ 250 h 2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250">
                <a:moveTo>
                  <a:pt x="155" y="0"/>
                </a:moveTo>
                <a:lnTo>
                  <a:pt x="155" y="245"/>
                </a:lnTo>
                <a:lnTo>
                  <a:pt x="129" y="245"/>
                </a:lnTo>
                <a:lnTo>
                  <a:pt x="129" y="214"/>
                </a:lnTo>
                <a:cubicBezTo>
                  <a:pt x="117" y="238"/>
                  <a:pt x="98" y="250"/>
                  <a:pt x="72" y="250"/>
                </a:cubicBezTo>
                <a:cubicBezTo>
                  <a:pt x="51" y="250"/>
                  <a:pt x="34" y="241"/>
                  <a:pt x="20" y="223"/>
                </a:cubicBezTo>
                <a:cubicBezTo>
                  <a:pt x="6" y="205"/>
                  <a:pt x="0" y="183"/>
                  <a:pt x="0" y="156"/>
                </a:cubicBezTo>
                <a:cubicBezTo>
                  <a:pt x="0" y="128"/>
                  <a:pt x="6" y="105"/>
                  <a:pt x="20" y="87"/>
                </a:cubicBezTo>
                <a:cubicBezTo>
                  <a:pt x="33" y="68"/>
                  <a:pt x="51" y="59"/>
                  <a:pt x="74" y="59"/>
                </a:cubicBezTo>
                <a:cubicBezTo>
                  <a:pt x="95" y="59"/>
                  <a:pt x="113" y="69"/>
                  <a:pt x="127" y="89"/>
                </a:cubicBezTo>
                <a:lnTo>
                  <a:pt x="127" y="0"/>
                </a:lnTo>
                <a:lnTo>
                  <a:pt x="155" y="0"/>
                </a:lnTo>
                <a:close/>
                <a:moveTo>
                  <a:pt x="127" y="134"/>
                </a:moveTo>
                <a:cubicBezTo>
                  <a:pt x="127" y="118"/>
                  <a:pt x="122" y="105"/>
                  <a:pt x="112" y="96"/>
                </a:cubicBezTo>
                <a:cubicBezTo>
                  <a:pt x="103" y="86"/>
                  <a:pt x="91" y="81"/>
                  <a:pt x="78" y="81"/>
                </a:cubicBezTo>
                <a:cubicBezTo>
                  <a:pt x="64" y="81"/>
                  <a:pt x="53" y="88"/>
                  <a:pt x="44" y="100"/>
                </a:cubicBezTo>
                <a:cubicBezTo>
                  <a:pt x="35" y="112"/>
                  <a:pt x="30" y="130"/>
                  <a:pt x="30" y="152"/>
                </a:cubicBezTo>
                <a:cubicBezTo>
                  <a:pt x="30" y="177"/>
                  <a:pt x="35" y="195"/>
                  <a:pt x="43" y="208"/>
                </a:cubicBezTo>
                <a:cubicBezTo>
                  <a:pt x="51" y="220"/>
                  <a:pt x="63" y="227"/>
                  <a:pt x="77" y="227"/>
                </a:cubicBezTo>
                <a:cubicBezTo>
                  <a:pt x="90" y="227"/>
                  <a:pt x="102" y="221"/>
                  <a:pt x="112" y="210"/>
                </a:cubicBezTo>
                <a:cubicBezTo>
                  <a:pt x="122" y="199"/>
                  <a:pt x="127" y="186"/>
                  <a:pt x="127" y="172"/>
                </a:cubicBezTo>
                <a:lnTo>
                  <a:pt x="127" y="134"/>
                </a:lnTo>
                <a:close/>
              </a:path>
            </a:pathLst>
          </a:custGeom>
          <a:solidFill>
            <a:srgbClr val="000000"/>
          </a:solidFill>
          <a:ln w="0">
            <a:solidFill>
              <a:srgbClr val="000000"/>
            </a:solidFill>
            <a:prstDash val="solid"/>
            <a:round/>
            <a:headEnd/>
            <a:tailEnd/>
          </a:ln>
        </p:spPr>
        <p:txBody>
          <a:bodyPr/>
          <a:lstStyle/>
          <a:p>
            <a:endParaRPr lang="it-IT"/>
          </a:p>
        </p:txBody>
      </p:sp>
      <p:sp>
        <p:nvSpPr>
          <p:cNvPr id="5238" name="Freeform 3245"/>
          <p:cNvSpPr>
            <a:spLocks noEditPoints="1"/>
          </p:cNvSpPr>
          <p:nvPr/>
        </p:nvSpPr>
        <p:spPr bwMode="auto">
          <a:xfrm>
            <a:off x="4331494" y="5386391"/>
            <a:ext cx="10716" cy="117475"/>
          </a:xfrm>
          <a:custGeom>
            <a:avLst/>
            <a:gdLst>
              <a:gd name="T0" fmla="*/ 2147483647 w 30"/>
              <a:gd name="T1" fmla="*/ 0 h 245"/>
              <a:gd name="T2" fmla="*/ 2147483647 w 30"/>
              <a:gd name="T3" fmla="*/ 2147483647 h 245"/>
              <a:gd name="T4" fmla="*/ 0 w 30"/>
              <a:gd name="T5" fmla="*/ 2147483647 h 245"/>
              <a:gd name="T6" fmla="*/ 0 w 30"/>
              <a:gd name="T7" fmla="*/ 0 h 245"/>
              <a:gd name="T8" fmla="*/ 2147483647 w 30"/>
              <a:gd name="T9" fmla="*/ 0 h 245"/>
              <a:gd name="T10" fmla="*/ 2147483647 w 30"/>
              <a:gd name="T11" fmla="*/ 2147483647 h 245"/>
              <a:gd name="T12" fmla="*/ 2147483647 w 30"/>
              <a:gd name="T13" fmla="*/ 2147483647 h 245"/>
              <a:gd name="T14" fmla="*/ 2147483647 w 30"/>
              <a:gd name="T15" fmla="*/ 2147483647 h 245"/>
              <a:gd name="T16" fmla="*/ 2147483647 w 30"/>
              <a:gd name="T17" fmla="*/ 2147483647 h 245"/>
              <a:gd name="T18" fmla="*/ 2147483647 w 30"/>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45"/>
              <a:gd name="T32" fmla="*/ 30 w 30"/>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45">
                <a:moveTo>
                  <a:pt x="30" y="0"/>
                </a:moveTo>
                <a:lnTo>
                  <a:pt x="30" y="32"/>
                </a:lnTo>
                <a:lnTo>
                  <a:pt x="0" y="32"/>
                </a:lnTo>
                <a:lnTo>
                  <a:pt x="0" y="0"/>
                </a:lnTo>
                <a:lnTo>
                  <a:pt x="30" y="0"/>
                </a:lnTo>
                <a:close/>
                <a:moveTo>
                  <a:pt x="29" y="64"/>
                </a:moveTo>
                <a:lnTo>
                  <a:pt x="29" y="245"/>
                </a:lnTo>
                <a:lnTo>
                  <a:pt x="1" y="245"/>
                </a:lnTo>
                <a:lnTo>
                  <a:pt x="1" y="64"/>
                </a:lnTo>
                <a:lnTo>
                  <a:pt x="29" y="64"/>
                </a:lnTo>
                <a:close/>
              </a:path>
            </a:pathLst>
          </a:custGeom>
          <a:solidFill>
            <a:srgbClr val="000000"/>
          </a:solidFill>
          <a:ln w="0">
            <a:solidFill>
              <a:srgbClr val="000000"/>
            </a:solidFill>
            <a:prstDash val="solid"/>
            <a:round/>
            <a:headEnd/>
            <a:tailEnd/>
          </a:ln>
        </p:spPr>
        <p:txBody>
          <a:bodyPr/>
          <a:lstStyle/>
          <a:p>
            <a:endParaRPr lang="it-IT"/>
          </a:p>
        </p:txBody>
      </p:sp>
      <p:sp>
        <p:nvSpPr>
          <p:cNvPr id="5239" name="Freeform 3246"/>
          <p:cNvSpPr>
            <a:spLocks/>
          </p:cNvSpPr>
          <p:nvPr/>
        </p:nvSpPr>
        <p:spPr bwMode="auto">
          <a:xfrm>
            <a:off x="4351735" y="5383213"/>
            <a:ext cx="38100" cy="120650"/>
          </a:xfrm>
          <a:custGeom>
            <a:avLst/>
            <a:gdLst>
              <a:gd name="T0" fmla="*/ 2147483647 w 113"/>
              <a:gd name="T1" fmla="*/ 2147483647 h 250"/>
              <a:gd name="T2" fmla="*/ 2147483647 w 113"/>
              <a:gd name="T3" fmla="*/ 2147483647 h 250"/>
              <a:gd name="T4" fmla="*/ 2147483647 w 113"/>
              <a:gd name="T5" fmla="*/ 2147483647 h 250"/>
              <a:gd name="T6" fmla="*/ 2147483647 w 113"/>
              <a:gd name="T7" fmla="*/ 2147483647 h 250"/>
              <a:gd name="T8" fmla="*/ 2147483647 w 113"/>
              <a:gd name="T9" fmla="*/ 2147483647 h 250"/>
              <a:gd name="T10" fmla="*/ 2147483647 w 113"/>
              <a:gd name="T11" fmla="*/ 2147483647 h 250"/>
              <a:gd name="T12" fmla="*/ 0 w 113"/>
              <a:gd name="T13" fmla="*/ 2147483647 h 250"/>
              <a:gd name="T14" fmla="*/ 0 w 113"/>
              <a:gd name="T15" fmla="*/ 2147483647 h 250"/>
              <a:gd name="T16" fmla="*/ 2147483647 w 113"/>
              <a:gd name="T17" fmla="*/ 2147483647 h 250"/>
              <a:gd name="T18" fmla="*/ 2147483647 w 113"/>
              <a:gd name="T19" fmla="*/ 2147483647 h 250"/>
              <a:gd name="T20" fmla="*/ 2147483647 w 113"/>
              <a:gd name="T21" fmla="*/ 0 h 250"/>
              <a:gd name="T22" fmla="*/ 2147483647 w 113"/>
              <a:gd name="T23" fmla="*/ 2147483647 h 250"/>
              <a:gd name="T24" fmla="*/ 2147483647 w 113"/>
              <a:gd name="T25" fmla="*/ 2147483647 h 250"/>
              <a:gd name="T26" fmla="*/ 2147483647 w 113"/>
              <a:gd name="T27" fmla="*/ 2147483647 h 250"/>
              <a:gd name="T28" fmla="*/ 2147483647 w 113"/>
              <a:gd name="T29" fmla="*/ 2147483647 h 250"/>
              <a:gd name="T30" fmla="*/ 2147483647 w 113"/>
              <a:gd name="T31" fmla="*/ 2147483647 h 250"/>
              <a:gd name="T32" fmla="*/ 2147483647 w 113"/>
              <a:gd name="T33" fmla="*/ 2147483647 h 250"/>
              <a:gd name="T34" fmla="*/ 2147483647 w 113"/>
              <a:gd name="T35" fmla="*/ 2147483647 h 2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250"/>
              <a:gd name="T56" fmla="*/ 113 w 113"/>
              <a:gd name="T57" fmla="*/ 250 h 2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250">
                <a:moveTo>
                  <a:pt x="102" y="69"/>
                </a:moveTo>
                <a:lnTo>
                  <a:pt x="102" y="91"/>
                </a:lnTo>
                <a:lnTo>
                  <a:pt x="59" y="91"/>
                </a:lnTo>
                <a:lnTo>
                  <a:pt x="59" y="250"/>
                </a:lnTo>
                <a:lnTo>
                  <a:pt x="31" y="250"/>
                </a:lnTo>
                <a:lnTo>
                  <a:pt x="31" y="91"/>
                </a:lnTo>
                <a:lnTo>
                  <a:pt x="0" y="91"/>
                </a:lnTo>
                <a:lnTo>
                  <a:pt x="0" y="69"/>
                </a:lnTo>
                <a:lnTo>
                  <a:pt x="31" y="69"/>
                </a:lnTo>
                <a:cubicBezTo>
                  <a:pt x="31" y="40"/>
                  <a:pt x="37" y="21"/>
                  <a:pt x="48" y="13"/>
                </a:cubicBezTo>
                <a:cubicBezTo>
                  <a:pt x="58" y="5"/>
                  <a:pt x="71" y="0"/>
                  <a:pt x="87" y="0"/>
                </a:cubicBezTo>
                <a:cubicBezTo>
                  <a:pt x="94" y="0"/>
                  <a:pt x="103" y="1"/>
                  <a:pt x="113" y="3"/>
                </a:cubicBezTo>
                <a:lnTo>
                  <a:pt x="113" y="25"/>
                </a:lnTo>
                <a:cubicBezTo>
                  <a:pt x="106" y="24"/>
                  <a:pt x="101" y="23"/>
                  <a:pt x="95" y="23"/>
                </a:cubicBezTo>
                <a:cubicBezTo>
                  <a:pt x="83" y="23"/>
                  <a:pt x="74" y="26"/>
                  <a:pt x="68" y="31"/>
                </a:cubicBezTo>
                <a:cubicBezTo>
                  <a:pt x="62" y="37"/>
                  <a:pt x="59" y="47"/>
                  <a:pt x="59" y="62"/>
                </a:cubicBezTo>
                <a:lnTo>
                  <a:pt x="59" y="69"/>
                </a:lnTo>
                <a:lnTo>
                  <a:pt x="102" y="69"/>
                </a:lnTo>
                <a:close/>
              </a:path>
            </a:pathLst>
          </a:custGeom>
          <a:solidFill>
            <a:srgbClr val="000000"/>
          </a:solidFill>
          <a:ln w="0">
            <a:solidFill>
              <a:srgbClr val="000000"/>
            </a:solidFill>
            <a:prstDash val="solid"/>
            <a:round/>
            <a:headEnd/>
            <a:tailEnd/>
          </a:ln>
        </p:spPr>
        <p:txBody>
          <a:bodyPr/>
          <a:lstStyle/>
          <a:p>
            <a:endParaRPr lang="it-IT"/>
          </a:p>
        </p:txBody>
      </p:sp>
      <p:sp>
        <p:nvSpPr>
          <p:cNvPr id="5240" name="Freeform 3247"/>
          <p:cNvSpPr>
            <a:spLocks/>
          </p:cNvSpPr>
          <p:nvPr/>
        </p:nvSpPr>
        <p:spPr bwMode="auto">
          <a:xfrm>
            <a:off x="4388644" y="5383213"/>
            <a:ext cx="38100" cy="120650"/>
          </a:xfrm>
          <a:custGeom>
            <a:avLst/>
            <a:gdLst>
              <a:gd name="T0" fmla="*/ 2147483647 w 113"/>
              <a:gd name="T1" fmla="*/ 2147483647 h 250"/>
              <a:gd name="T2" fmla="*/ 2147483647 w 113"/>
              <a:gd name="T3" fmla="*/ 2147483647 h 250"/>
              <a:gd name="T4" fmla="*/ 2147483647 w 113"/>
              <a:gd name="T5" fmla="*/ 2147483647 h 250"/>
              <a:gd name="T6" fmla="*/ 2147483647 w 113"/>
              <a:gd name="T7" fmla="*/ 2147483647 h 250"/>
              <a:gd name="T8" fmla="*/ 2147483647 w 113"/>
              <a:gd name="T9" fmla="*/ 2147483647 h 250"/>
              <a:gd name="T10" fmla="*/ 2147483647 w 113"/>
              <a:gd name="T11" fmla="*/ 2147483647 h 250"/>
              <a:gd name="T12" fmla="*/ 0 w 113"/>
              <a:gd name="T13" fmla="*/ 2147483647 h 250"/>
              <a:gd name="T14" fmla="*/ 0 w 113"/>
              <a:gd name="T15" fmla="*/ 2147483647 h 250"/>
              <a:gd name="T16" fmla="*/ 2147483647 w 113"/>
              <a:gd name="T17" fmla="*/ 2147483647 h 250"/>
              <a:gd name="T18" fmla="*/ 2147483647 w 113"/>
              <a:gd name="T19" fmla="*/ 2147483647 h 250"/>
              <a:gd name="T20" fmla="*/ 2147483647 w 113"/>
              <a:gd name="T21" fmla="*/ 0 h 250"/>
              <a:gd name="T22" fmla="*/ 2147483647 w 113"/>
              <a:gd name="T23" fmla="*/ 2147483647 h 250"/>
              <a:gd name="T24" fmla="*/ 2147483647 w 113"/>
              <a:gd name="T25" fmla="*/ 2147483647 h 250"/>
              <a:gd name="T26" fmla="*/ 2147483647 w 113"/>
              <a:gd name="T27" fmla="*/ 2147483647 h 250"/>
              <a:gd name="T28" fmla="*/ 2147483647 w 113"/>
              <a:gd name="T29" fmla="*/ 2147483647 h 250"/>
              <a:gd name="T30" fmla="*/ 2147483647 w 113"/>
              <a:gd name="T31" fmla="*/ 2147483647 h 250"/>
              <a:gd name="T32" fmla="*/ 2147483647 w 113"/>
              <a:gd name="T33" fmla="*/ 2147483647 h 250"/>
              <a:gd name="T34" fmla="*/ 2147483647 w 113"/>
              <a:gd name="T35" fmla="*/ 2147483647 h 2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250"/>
              <a:gd name="T56" fmla="*/ 113 w 113"/>
              <a:gd name="T57" fmla="*/ 250 h 2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250">
                <a:moveTo>
                  <a:pt x="102" y="69"/>
                </a:moveTo>
                <a:lnTo>
                  <a:pt x="102" y="91"/>
                </a:lnTo>
                <a:lnTo>
                  <a:pt x="59" y="91"/>
                </a:lnTo>
                <a:lnTo>
                  <a:pt x="59" y="250"/>
                </a:lnTo>
                <a:lnTo>
                  <a:pt x="31" y="250"/>
                </a:lnTo>
                <a:lnTo>
                  <a:pt x="31" y="91"/>
                </a:lnTo>
                <a:lnTo>
                  <a:pt x="0" y="91"/>
                </a:lnTo>
                <a:lnTo>
                  <a:pt x="0" y="69"/>
                </a:lnTo>
                <a:lnTo>
                  <a:pt x="31" y="69"/>
                </a:lnTo>
                <a:cubicBezTo>
                  <a:pt x="32" y="40"/>
                  <a:pt x="37" y="21"/>
                  <a:pt x="48" y="13"/>
                </a:cubicBezTo>
                <a:cubicBezTo>
                  <a:pt x="59" y="5"/>
                  <a:pt x="72" y="0"/>
                  <a:pt x="87" y="0"/>
                </a:cubicBezTo>
                <a:cubicBezTo>
                  <a:pt x="95" y="0"/>
                  <a:pt x="103" y="1"/>
                  <a:pt x="113" y="3"/>
                </a:cubicBezTo>
                <a:lnTo>
                  <a:pt x="113" y="25"/>
                </a:lnTo>
                <a:cubicBezTo>
                  <a:pt x="107" y="24"/>
                  <a:pt x="101" y="23"/>
                  <a:pt x="95" y="23"/>
                </a:cubicBezTo>
                <a:cubicBezTo>
                  <a:pt x="83" y="23"/>
                  <a:pt x="74" y="26"/>
                  <a:pt x="68" y="31"/>
                </a:cubicBezTo>
                <a:cubicBezTo>
                  <a:pt x="62" y="37"/>
                  <a:pt x="59" y="47"/>
                  <a:pt x="59" y="62"/>
                </a:cubicBezTo>
                <a:lnTo>
                  <a:pt x="59" y="69"/>
                </a:lnTo>
                <a:lnTo>
                  <a:pt x="102" y="69"/>
                </a:lnTo>
                <a:close/>
              </a:path>
            </a:pathLst>
          </a:custGeom>
          <a:solidFill>
            <a:srgbClr val="000000"/>
          </a:solidFill>
          <a:ln w="0">
            <a:solidFill>
              <a:srgbClr val="000000"/>
            </a:solidFill>
            <a:prstDash val="solid"/>
            <a:round/>
            <a:headEnd/>
            <a:tailEnd/>
          </a:ln>
        </p:spPr>
        <p:txBody>
          <a:bodyPr/>
          <a:lstStyle/>
          <a:p>
            <a:endParaRPr lang="it-IT"/>
          </a:p>
        </p:txBody>
      </p:sp>
      <p:sp>
        <p:nvSpPr>
          <p:cNvPr id="5241" name="Freeform 3248"/>
          <p:cNvSpPr>
            <a:spLocks noEditPoints="1"/>
          </p:cNvSpPr>
          <p:nvPr/>
        </p:nvSpPr>
        <p:spPr bwMode="auto">
          <a:xfrm>
            <a:off x="4430318" y="5414966"/>
            <a:ext cx="54769" cy="90487"/>
          </a:xfrm>
          <a:custGeom>
            <a:avLst/>
            <a:gdLst>
              <a:gd name="T0" fmla="*/ 2147483647 w 163"/>
              <a:gd name="T1" fmla="*/ 2147483647 h 191"/>
              <a:gd name="T2" fmla="*/ 2147483647 w 163"/>
              <a:gd name="T3" fmla="*/ 2147483647 h 191"/>
              <a:gd name="T4" fmla="*/ 2147483647 w 163"/>
              <a:gd name="T5" fmla="*/ 2147483647 h 191"/>
              <a:gd name="T6" fmla="*/ 2147483647 w 163"/>
              <a:gd name="T7" fmla="*/ 2147483647 h 191"/>
              <a:gd name="T8" fmla="*/ 2147483647 w 163"/>
              <a:gd name="T9" fmla="*/ 2147483647 h 191"/>
              <a:gd name="T10" fmla="*/ 0 w 163"/>
              <a:gd name="T11" fmla="*/ 2147483647 h 191"/>
              <a:gd name="T12" fmla="*/ 2147483647 w 163"/>
              <a:gd name="T13" fmla="*/ 2147483647 h 191"/>
              <a:gd name="T14" fmla="*/ 2147483647 w 163"/>
              <a:gd name="T15" fmla="*/ 0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2147483647 w 163"/>
              <a:gd name="T37" fmla="*/ 2147483647 h 191"/>
              <a:gd name="T38" fmla="*/ 2147483647 w 163"/>
              <a:gd name="T39" fmla="*/ 2147483647 h 191"/>
              <a:gd name="T40" fmla="*/ 2147483647 w 163"/>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91"/>
              <a:gd name="T65" fmla="*/ 163 w 163"/>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91">
                <a:moveTo>
                  <a:pt x="134" y="132"/>
                </a:moveTo>
                <a:lnTo>
                  <a:pt x="160" y="137"/>
                </a:lnTo>
                <a:cubicBezTo>
                  <a:pt x="155" y="153"/>
                  <a:pt x="146" y="166"/>
                  <a:pt x="132" y="176"/>
                </a:cubicBezTo>
                <a:cubicBezTo>
                  <a:pt x="118" y="186"/>
                  <a:pt x="102" y="191"/>
                  <a:pt x="83" y="191"/>
                </a:cubicBezTo>
                <a:cubicBezTo>
                  <a:pt x="59" y="191"/>
                  <a:pt x="39" y="182"/>
                  <a:pt x="23" y="165"/>
                </a:cubicBezTo>
                <a:cubicBezTo>
                  <a:pt x="8" y="147"/>
                  <a:pt x="0" y="125"/>
                  <a:pt x="0" y="96"/>
                </a:cubicBezTo>
                <a:cubicBezTo>
                  <a:pt x="0" y="68"/>
                  <a:pt x="8" y="44"/>
                  <a:pt x="24" y="27"/>
                </a:cubicBezTo>
                <a:cubicBezTo>
                  <a:pt x="40" y="9"/>
                  <a:pt x="60" y="0"/>
                  <a:pt x="84" y="0"/>
                </a:cubicBezTo>
                <a:cubicBezTo>
                  <a:pt x="108" y="0"/>
                  <a:pt x="127" y="8"/>
                  <a:pt x="141" y="25"/>
                </a:cubicBezTo>
                <a:cubicBezTo>
                  <a:pt x="156" y="41"/>
                  <a:pt x="163" y="65"/>
                  <a:pt x="163" y="98"/>
                </a:cubicBezTo>
                <a:lnTo>
                  <a:pt x="32" y="98"/>
                </a:lnTo>
                <a:cubicBezTo>
                  <a:pt x="32" y="125"/>
                  <a:pt x="38" y="144"/>
                  <a:pt x="49" y="153"/>
                </a:cubicBezTo>
                <a:cubicBezTo>
                  <a:pt x="60" y="163"/>
                  <a:pt x="73" y="168"/>
                  <a:pt x="85" y="168"/>
                </a:cubicBezTo>
                <a:cubicBezTo>
                  <a:pt x="108" y="168"/>
                  <a:pt x="125" y="156"/>
                  <a:pt x="134" y="132"/>
                </a:cubicBezTo>
                <a:close/>
                <a:moveTo>
                  <a:pt x="132" y="77"/>
                </a:moveTo>
                <a:cubicBezTo>
                  <a:pt x="132" y="67"/>
                  <a:pt x="131" y="58"/>
                  <a:pt x="127" y="50"/>
                </a:cubicBezTo>
                <a:cubicBezTo>
                  <a:pt x="124" y="42"/>
                  <a:pt x="119" y="35"/>
                  <a:pt x="112" y="30"/>
                </a:cubicBezTo>
                <a:cubicBezTo>
                  <a:pt x="104" y="24"/>
                  <a:pt x="95" y="22"/>
                  <a:pt x="85" y="22"/>
                </a:cubicBezTo>
                <a:cubicBezTo>
                  <a:pt x="71" y="22"/>
                  <a:pt x="59" y="27"/>
                  <a:pt x="49" y="37"/>
                </a:cubicBezTo>
                <a:cubicBezTo>
                  <a:pt x="40" y="47"/>
                  <a:pt x="34" y="60"/>
                  <a:pt x="33"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242" name="Freeform 3249"/>
          <p:cNvSpPr>
            <a:spLocks/>
          </p:cNvSpPr>
          <p:nvPr/>
        </p:nvSpPr>
        <p:spPr bwMode="auto">
          <a:xfrm>
            <a:off x="4500563" y="5414963"/>
            <a:ext cx="29766" cy="88900"/>
          </a:xfrm>
          <a:custGeom>
            <a:avLst/>
            <a:gdLst>
              <a:gd name="T0" fmla="*/ 2147483647 w 89"/>
              <a:gd name="T1" fmla="*/ 2147483647 h 186"/>
              <a:gd name="T2" fmla="*/ 0 w 89"/>
              <a:gd name="T3" fmla="*/ 2147483647 h 186"/>
              <a:gd name="T4" fmla="*/ 0 w 89"/>
              <a:gd name="T5" fmla="*/ 2147483647 h 186"/>
              <a:gd name="T6" fmla="*/ 2147483647 w 89"/>
              <a:gd name="T7" fmla="*/ 2147483647 h 186"/>
              <a:gd name="T8" fmla="*/ 2147483647 w 89"/>
              <a:gd name="T9" fmla="*/ 2147483647 h 186"/>
              <a:gd name="T10" fmla="*/ 2147483647 w 89"/>
              <a:gd name="T11" fmla="*/ 2147483647 h 186"/>
              <a:gd name="T12" fmla="*/ 2147483647 w 89"/>
              <a:gd name="T13" fmla="*/ 0 h 186"/>
              <a:gd name="T14" fmla="*/ 2147483647 w 89"/>
              <a:gd name="T15" fmla="*/ 0 h 186"/>
              <a:gd name="T16" fmla="*/ 2147483647 w 89"/>
              <a:gd name="T17" fmla="*/ 2147483647 h 186"/>
              <a:gd name="T18" fmla="*/ 2147483647 w 89"/>
              <a:gd name="T19" fmla="*/ 2147483647 h 186"/>
              <a:gd name="T20" fmla="*/ 2147483647 w 89"/>
              <a:gd name="T21" fmla="*/ 2147483647 h 186"/>
              <a:gd name="T22" fmla="*/ 2147483647 w 89"/>
              <a:gd name="T23" fmla="*/ 2147483647 h 186"/>
              <a:gd name="T24" fmla="*/ 2147483647 w 89"/>
              <a:gd name="T25" fmla="*/ 2147483647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86"/>
              <a:gd name="T41" fmla="*/ 89 w 89"/>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86">
                <a:moveTo>
                  <a:pt x="28" y="186"/>
                </a:moveTo>
                <a:lnTo>
                  <a:pt x="0" y="186"/>
                </a:lnTo>
                <a:lnTo>
                  <a:pt x="0" y="5"/>
                </a:lnTo>
                <a:lnTo>
                  <a:pt x="25" y="5"/>
                </a:lnTo>
                <a:lnTo>
                  <a:pt x="25" y="47"/>
                </a:lnTo>
                <a:cubicBezTo>
                  <a:pt x="33" y="27"/>
                  <a:pt x="42" y="14"/>
                  <a:pt x="51" y="9"/>
                </a:cubicBezTo>
                <a:cubicBezTo>
                  <a:pt x="60" y="3"/>
                  <a:pt x="69" y="0"/>
                  <a:pt x="78" y="0"/>
                </a:cubicBezTo>
                <a:cubicBezTo>
                  <a:pt x="81" y="0"/>
                  <a:pt x="84" y="0"/>
                  <a:pt x="89" y="0"/>
                </a:cubicBezTo>
                <a:lnTo>
                  <a:pt x="89" y="27"/>
                </a:lnTo>
                <a:lnTo>
                  <a:pt x="83" y="27"/>
                </a:lnTo>
                <a:cubicBezTo>
                  <a:pt x="68" y="27"/>
                  <a:pt x="55" y="33"/>
                  <a:pt x="45" y="45"/>
                </a:cubicBezTo>
                <a:cubicBezTo>
                  <a:pt x="34" y="56"/>
                  <a:pt x="29" y="71"/>
                  <a:pt x="28" y="90"/>
                </a:cubicBezTo>
                <a:lnTo>
                  <a:pt x="28" y="186"/>
                </a:lnTo>
                <a:close/>
              </a:path>
            </a:pathLst>
          </a:custGeom>
          <a:solidFill>
            <a:srgbClr val="000000"/>
          </a:solidFill>
          <a:ln w="0">
            <a:solidFill>
              <a:srgbClr val="000000"/>
            </a:solidFill>
            <a:prstDash val="solid"/>
            <a:round/>
            <a:headEnd/>
            <a:tailEnd/>
          </a:ln>
        </p:spPr>
        <p:txBody>
          <a:bodyPr/>
          <a:lstStyle/>
          <a:p>
            <a:endParaRPr lang="it-IT"/>
          </a:p>
        </p:txBody>
      </p:sp>
      <p:sp>
        <p:nvSpPr>
          <p:cNvPr id="5243" name="Freeform 3250"/>
          <p:cNvSpPr>
            <a:spLocks noEditPoints="1"/>
          </p:cNvSpPr>
          <p:nvPr/>
        </p:nvSpPr>
        <p:spPr bwMode="auto">
          <a:xfrm>
            <a:off x="4536283" y="5414966"/>
            <a:ext cx="54769" cy="90487"/>
          </a:xfrm>
          <a:custGeom>
            <a:avLst/>
            <a:gdLst>
              <a:gd name="T0" fmla="*/ 2147483647 w 163"/>
              <a:gd name="T1" fmla="*/ 2147483647 h 191"/>
              <a:gd name="T2" fmla="*/ 2147483647 w 163"/>
              <a:gd name="T3" fmla="*/ 2147483647 h 191"/>
              <a:gd name="T4" fmla="*/ 2147483647 w 163"/>
              <a:gd name="T5" fmla="*/ 2147483647 h 191"/>
              <a:gd name="T6" fmla="*/ 2147483647 w 163"/>
              <a:gd name="T7" fmla="*/ 2147483647 h 191"/>
              <a:gd name="T8" fmla="*/ 2147483647 w 163"/>
              <a:gd name="T9" fmla="*/ 2147483647 h 191"/>
              <a:gd name="T10" fmla="*/ 0 w 163"/>
              <a:gd name="T11" fmla="*/ 2147483647 h 191"/>
              <a:gd name="T12" fmla="*/ 2147483647 w 163"/>
              <a:gd name="T13" fmla="*/ 2147483647 h 191"/>
              <a:gd name="T14" fmla="*/ 2147483647 w 163"/>
              <a:gd name="T15" fmla="*/ 0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2147483647 w 163"/>
              <a:gd name="T37" fmla="*/ 2147483647 h 191"/>
              <a:gd name="T38" fmla="*/ 2147483647 w 163"/>
              <a:gd name="T39" fmla="*/ 2147483647 h 191"/>
              <a:gd name="T40" fmla="*/ 2147483647 w 163"/>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91"/>
              <a:gd name="T65" fmla="*/ 163 w 163"/>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91">
                <a:moveTo>
                  <a:pt x="134" y="132"/>
                </a:moveTo>
                <a:lnTo>
                  <a:pt x="160" y="137"/>
                </a:lnTo>
                <a:cubicBezTo>
                  <a:pt x="155" y="153"/>
                  <a:pt x="146" y="166"/>
                  <a:pt x="132" y="176"/>
                </a:cubicBezTo>
                <a:cubicBezTo>
                  <a:pt x="118" y="186"/>
                  <a:pt x="102" y="191"/>
                  <a:pt x="83" y="191"/>
                </a:cubicBezTo>
                <a:cubicBezTo>
                  <a:pt x="58" y="191"/>
                  <a:pt x="38" y="182"/>
                  <a:pt x="23" y="165"/>
                </a:cubicBezTo>
                <a:cubicBezTo>
                  <a:pt x="8" y="147"/>
                  <a:pt x="0" y="125"/>
                  <a:pt x="0" y="96"/>
                </a:cubicBezTo>
                <a:cubicBezTo>
                  <a:pt x="0" y="68"/>
                  <a:pt x="8" y="44"/>
                  <a:pt x="24" y="27"/>
                </a:cubicBezTo>
                <a:cubicBezTo>
                  <a:pt x="40" y="9"/>
                  <a:pt x="60" y="0"/>
                  <a:pt x="84" y="0"/>
                </a:cubicBezTo>
                <a:cubicBezTo>
                  <a:pt x="107" y="0"/>
                  <a:pt x="126" y="8"/>
                  <a:pt x="141" y="25"/>
                </a:cubicBezTo>
                <a:cubicBezTo>
                  <a:pt x="155" y="41"/>
                  <a:pt x="162" y="65"/>
                  <a:pt x="163" y="98"/>
                </a:cubicBezTo>
                <a:lnTo>
                  <a:pt x="31" y="98"/>
                </a:lnTo>
                <a:cubicBezTo>
                  <a:pt x="31" y="125"/>
                  <a:pt x="37" y="144"/>
                  <a:pt x="48" y="153"/>
                </a:cubicBezTo>
                <a:cubicBezTo>
                  <a:pt x="60" y="163"/>
                  <a:pt x="72" y="168"/>
                  <a:pt x="85" y="168"/>
                </a:cubicBezTo>
                <a:cubicBezTo>
                  <a:pt x="108" y="168"/>
                  <a:pt x="124" y="156"/>
                  <a:pt x="134" y="132"/>
                </a:cubicBezTo>
                <a:close/>
                <a:moveTo>
                  <a:pt x="132" y="77"/>
                </a:moveTo>
                <a:cubicBezTo>
                  <a:pt x="132" y="67"/>
                  <a:pt x="130" y="58"/>
                  <a:pt x="127" y="50"/>
                </a:cubicBezTo>
                <a:cubicBezTo>
                  <a:pt x="124" y="42"/>
                  <a:pt x="119" y="35"/>
                  <a:pt x="111" y="30"/>
                </a:cubicBezTo>
                <a:cubicBezTo>
                  <a:pt x="104" y="24"/>
                  <a:pt x="95" y="22"/>
                  <a:pt x="84" y="22"/>
                </a:cubicBezTo>
                <a:cubicBezTo>
                  <a:pt x="70" y="22"/>
                  <a:pt x="59" y="27"/>
                  <a:pt x="49" y="37"/>
                </a:cubicBezTo>
                <a:cubicBezTo>
                  <a:pt x="39" y="47"/>
                  <a:pt x="34" y="60"/>
                  <a:pt x="32"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244" name="Freeform 3251"/>
          <p:cNvSpPr>
            <a:spLocks/>
          </p:cNvSpPr>
          <p:nvPr/>
        </p:nvSpPr>
        <p:spPr bwMode="auto">
          <a:xfrm>
            <a:off x="4605338" y="5414963"/>
            <a:ext cx="48816" cy="88900"/>
          </a:xfrm>
          <a:custGeom>
            <a:avLst/>
            <a:gdLst>
              <a:gd name="T0" fmla="*/ 2147483647 w 143"/>
              <a:gd name="T1" fmla="*/ 2147483647 h 186"/>
              <a:gd name="T2" fmla="*/ 2147483647 w 143"/>
              <a:gd name="T3" fmla="*/ 2147483647 h 186"/>
              <a:gd name="T4" fmla="*/ 2147483647 w 143"/>
              <a:gd name="T5" fmla="*/ 2147483647 h 186"/>
              <a:gd name="T6" fmla="*/ 2147483647 w 143"/>
              <a:gd name="T7" fmla="*/ 2147483647 h 186"/>
              <a:gd name="T8" fmla="*/ 2147483647 w 143"/>
              <a:gd name="T9" fmla="*/ 2147483647 h 186"/>
              <a:gd name="T10" fmla="*/ 2147483647 w 143"/>
              <a:gd name="T11" fmla="*/ 2147483647 h 186"/>
              <a:gd name="T12" fmla="*/ 2147483647 w 143"/>
              <a:gd name="T13" fmla="*/ 2147483647 h 186"/>
              <a:gd name="T14" fmla="*/ 2147483647 w 143"/>
              <a:gd name="T15" fmla="*/ 2147483647 h 186"/>
              <a:gd name="T16" fmla="*/ 0 w 143"/>
              <a:gd name="T17" fmla="*/ 2147483647 h 186"/>
              <a:gd name="T18" fmla="*/ 0 w 143"/>
              <a:gd name="T19" fmla="*/ 2147483647 h 186"/>
              <a:gd name="T20" fmla="*/ 2147483647 w 143"/>
              <a:gd name="T21" fmla="*/ 2147483647 h 186"/>
              <a:gd name="T22" fmla="*/ 2147483647 w 143"/>
              <a:gd name="T23" fmla="*/ 2147483647 h 186"/>
              <a:gd name="T24" fmla="*/ 2147483647 w 143"/>
              <a:gd name="T25" fmla="*/ 0 h 186"/>
              <a:gd name="T26" fmla="*/ 2147483647 w 143"/>
              <a:gd name="T27" fmla="*/ 2147483647 h 186"/>
              <a:gd name="T28" fmla="*/ 2147483647 w 143"/>
              <a:gd name="T29" fmla="*/ 2147483647 h 186"/>
              <a:gd name="T30" fmla="*/ 2147483647 w 143"/>
              <a:gd name="T31" fmla="*/ 2147483647 h 186"/>
              <a:gd name="T32" fmla="*/ 2147483647 w 143"/>
              <a:gd name="T33" fmla="*/ 2147483647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86"/>
              <a:gd name="T53" fmla="*/ 143 w 143"/>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86">
                <a:moveTo>
                  <a:pt x="143" y="186"/>
                </a:moveTo>
                <a:lnTo>
                  <a:pt x="117" y="186"/>
                </a:lnTo>
                <a:lnTo>
                  <a:pt x="117" y="70"/>
                </a:lnTo>
                <a:cubicBezTo>
                  <a:pt x="117" y="53"/>
                  <a:pt x="113" y="41"/>
                  <a:pt x="106" y="34"/>
                </a:cubicBezTo>
                <a:cubicBezTo>
                  <a:pt x="98" y="28"/>
                  <a:pt x="90" y="24"/>
                  <a:pt x="79" y="24"/>
                </a:cubicBezTo>
                <a:cubicBezTo>
                  <a:pt x="65" y="24"/>
                  <a:pt x="53" y="30"/>
                  <a:pt x="43" y="41"/>
                </a:cubicBezTo>
                <a:cubicBezTo>
                  <a:pt x="33" y="53"/>
                  <a:pt x="28" y="68"/>
                  <a:pt x="28" y="87"/>
                </a:cubicBezTo>
                <a:lnTo>
                  <a:pt x="28" y="186"/>
                </a:lnTo>
                <a:lnTo>
                  <a:pt x="0" y="186"/>
                </a:lnTo>
                <a:lnTo>
                  <a:pt x="0" y="5"/>
                </a:lnTo>
                <a:lnTo>
                  <a:pt x="26" y="5"/>
                </a:lnTo>
                <a:lnTo>
                  <a:pt x="26" y="38"/>
                </a:lnTo>
                <a:cubicBezTo>
                  <a:pt x="41" y="13"/>
                  <a:pt x="60" y="0"/>
                  <a:pt x="84" y="0"/>
                </a:cubicBezTo>
                <a:cubicBezTo>
                  <a:pt x="97" y="0"/>
                  <a:pt x="109" y="4"/>
                  <a:pt x="118" y="11"/>
                </a:cubicBezTo>
                <a:cubicBezTo>
                  <a:pt x="128" y="17"/>
                  <a:pt x="134" y="25"/>
                  <a:pt x="138" y="34"/>
                </a:cubicBezTo>
                <a:cubicBezTo>
                  <a:pt x="141" y="43"/>
                  <a:pt x="143" y="59"/>
                  <a:pt x="143" y="81"/>
                </a:cubicBezTo>
                <a:lnTo>
                  <a:pt x="143" y="186"/>
                </a:lnTo>
                <a:close/>
              </a:path>
            </a:pathLst>
          </a:custGeom>
          <a:solidFill>
            <a:srgbClr val="000000"/>
          </a:solidFill>
          <a:ln w="0">
            <a:solidFill>
              <a:srgbClr val="000000"/>
            </a:solidFill>
            <a:prstDash val="solid"/>
            <a:round/>
            <a:headEnd/>
            <a:tailEnd/>
          </a:ln>
        </p:spPr>
        <p:txBody>
          <a:bodyPr/>
          <a:lstStyle/>
          <a:p>
            <a:endParaRPr lang="it-IT"/>
          </a:p>
        </p:txBody>
      </p:sp>
      <p:sp>
        <p:nvSpPr>
          <p:cNvPr id="5245" name="Freeform 3252"/>
          <p:cNvSpPr>
            <a:spLocks/>
          </p:cNvSpPr>
          <p:nvPr/>
        </p:nvSpPr>
        <p:spPr bwMode="auto">
          <a:xfrm>
            <a:off x="4668443" y="5416553"/>
            <a:ext cx="44053" cy="87313"/>
          </a:xfrm>
          <a:custGeom>
            <a:avLst/>
            <a:gdLst>
              <a:gd name="T0" fmla="*/ 2147483647 w 133"/>
              <a:gd name="T1" fmla="*/ 2147483647 h 181"/>
              <a:gd name="T2" fmla="*/ 2147483647 w 133"/>
              <a:gd name="T3" fmla="*/ 2147483647 h 181"/>
              <a:gd name="T4" fmla="*/ 0 w 133"/>
              <a:gd name="T5" fmla="*/ 2147483647 h 181"/>
              <a:gd name="T6" fmla="*/ 0 w 133"/>
              <a:gd name="T7" fmla="*/ 2147483647 h 181"/>
              <a:gd name="T8" fmla="*/ 2147483647 w 133"/>
              <a:gd name="T9" fmla="*/ 2147483647 h 181"/>
              <a:gd name="T10" fmla="*/ 2147483647 w 133"/>
              <a:gd name="T11" fmla="*/ 2147483647 h 181"/>
              <a:gd name="T12" fmla="*/ 2147483647 w 133"/>
              <a:gd name="T13" fmla="*/ 0 h 181"/>
              <a:gd name="T14" fmla="*/ 2147483647 w 133"/>
              <a:gd name="T15" fmla="*/ 0 h 181"/>
              <a:gd name="T16" fmla="*/ 2147483647 w 133"/>
              <a:gd name="T17" fmla="*/ 2147483647 h 181"/>
              <a:gd name="T18" fmla="*/ 2147483647 w 133"/>
              <a:gd name="T19" fmla="*/ 2147483647 h 181"/>
              <a:gd name="T20" fmla="*/ 2147483647 w 133"/>
              <a:gd name="T21" fmla="*/ 2147483647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
              <a:gd name="T34" fmla="*/ 0 h 181"/>
              <a:gd name="T35" fmla="*/ 133 w 133"/>
              <a:gd name="T36" fmla="*/ 181 h 1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 h="181">
                <a:moveTo>
                  <a:pt x="133" y="159"/>
                </a:moveTo>
                <a:lnTo>
                  <a:pt x="133" y="181"/>
                </a:lnTo>
                <a:lnTo>
                  <a:pt x="0" y="181"/>
                </a:lnTo>
                <a:lnTo>
                  <a:pt x="0" y="159"/>
                </a:lnTo>
                <a:lnTo>
                  <a:pt x="96" y="22"/>
                </a:lnTo>
                <a:lnTo>
                  <a:pt x="7" y="22"/>
                </a:lnTo>
                <a:lnTo>
                  <a:pt x="7" y="0"/>
                </a:lnTo>
                <a:lnTo>
                  <a:pt x="133" y="0"/>
                </a:lnTo>
                <a:lnTo>
                  <a:pt x="133" y="15"/>
                </a:lnTo>
                <a:lnTo>
                  <a:pt x="33" y="159"/>
                </a:lnTo>
                <a:lnTo>
                  <a:pt x="133" y="159"/>
                </a:lnTo>
                <a:close/>
              </a:path>
            </a:pathLst>
          </a:custGeom>
          <a:solidFill>
            <a:srgbClr val="000000"/>
          </a:solidFill>
          <a:ln w="0">
            <a:solidFill>
              <a:srgbClr val="000000"/>
            </a:solidFill>
            <a:prstDash val="solid"/>
            <a:round/>
            <a:headEnd/>
            <a:tailEnd/>
          </a:ln>
        </p:spPr>
        <p:txBody>
          <a:bodyPr/>
          <a:lstStyle/>
          <a:p>
            <a:endParaRPr lang="it-IT"/>
          </a:p>
        </p:txBody>
      </p:sp>
      <p:sp>
        <p:nvSpPr>
          <p:cNvPr id="5246" name="Freeform 3253"/>
          <p:cNvSpPr>
            <a:spLocks noEditPoints="1"/>
          </p:cNvSpPr>
          <p:nvPr/>
        </p:nvSpPr>
        <p:spPr bwMode="auto">
          <a:xfrm>
            <a:off x="4725592" y="5386391"/>
            <a:ext cx="9525" cy="117475"/>
          </a:xfrm>
          <a:custGeom>
            <a:avLst/>
            <a:gdLst>
              <a:gd name="T0" fmla="*/ 2147483647 w 30"/>
              <a:gd name="T1" fmla="*/ 0 h 245"/>
              <a:gd name="T2" fmla="*/ 2147483647 w 30"/>
              <a:gd name="T3" fmla="*/ 2147483647 h 245"/>
              <a:gd name="T4" fmla="*/ 0 w 30"/>
              <a:gd name="T5" fmla="*/ 2147483647 h 245"/>
              <a:gd name="T6" fmla="*/ 0 w 30"/>
              <a:gd name="T7" fmla="*/ 0 h 245"/>
              <a:gd name="T8" fmla="*/ 2147483647 w 30"/>
              <a:gd name="T9" fmla="*/ 0 h 245"/>
              <a:gd name="T10" fmla="*/ 2147483647 w 30"/>
              <a:gd name="T11" fmla="*/ 2147483647 h 245"/>
              <a:gd name="T12" fmla="*/ 2147483647 w 30"/>
              <a:gd name="T13" fmla="*/ 2147483647 h 245"/>
              <a:gd name="T14" fmla="*/ 2147483647 w 30"/>
              <a:gd name="T15" fmla="*/ 2147483647 h 245"/>
              <a:gd name="T16" fmla="*/ 2147483647 w 30"/>
              <a:gd name="T17" fmla="*/ 2147483647 h 245"/>
              <a:gd name="T18" fmla="*/ 2147483647 w 30"/>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45"/>
              <a:gd name="T32" fmla="*/ 30 w 30"/>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45">
                <a:moveTo>
                  <a:pt x="30" y="0"/>
                </a:moveTo>
                <a:lnTo>
                  <a:pt x="30" y="32"/>
                </a:lnTo>
                <a:lnTo>
                  <a:pt x="0" y="32"/>
                </a:lnTo>
                <a:lnTo>
                  <a:pt x="0" y="0"/>
                </a:lnTo>
                <a:lnTo>
                  <a:pt x="30" y="0"/>
                </a:lnTo>
                <a:close/>
                <a:moveTo>
                  <a:pt x="29" y="64"/>
                </a:moveTo>
                <a:lnTo>
                  <a:pt x="29" y="245"/>
                </a:lnTo>
                <a:lnTo>
                  <a:pt x="1" y="245"/>
                </a:lnTo>
                <a:lnTo>
                  <a:pt x="1" y="64"/>
                </a:lnTo>
                <a:lnTo>
                  <a:pt x="29" y="64"/>
                </a:lnTo>
                <a:close/>
              </a:path>
            </a:pathLst>
          </a:custGeom>
          <a:solidFill>
            <a:srgbClr val="000000"/>
          </a:solidFill>
          <a:ln w="0">
            <a:solidFill>
              <a:srgbClr val="000000"/>
            </a:solidFill>
            <a:prstDash val="solid"/>
            <a:round/>
            <a:headEnd/>
            <a:tailEnd/>
          </a:ln>
        </p:spPr>
        <p:txBody>
          <a:bodyPr/>
          <a:lstStyle/>
          <a:p>
            <a:endParaRPr lang="it-IT"/>
          </a:p>
        </p:txBody>
      </p:sp>
      <p:sp>
        <p:nvSpPr>
          <p:cNvPr id="5247" name="Freeform 3254"/>
          <p:cNvSpPr>
            <a:spLocks noEditPoints="1"/>
          </p:cNvSpPr>
          <p:nvPr/>
        </p:nvSpPr>
        <p:spPr bwMode="auto">
          <a:xfrm>
            <a:off x="4749403" y="5414966"/>
            <a:ext cx="52388" cy="90487"/>
          </a:xfrm>
          <a:custGeom>
            <a:avLst/>
            <a:gdLst>
              <a:gd name="T0" fmla="*/ 2147483647 w 157"/>
              <a:gd name="T1" fmla="*/ 2147483647 h 191"/>
              <a:gd name="T2" fmla="*/ 2147483647 w 157"/>
              <a:gd name="T3" fmla="*/ 2147483647 h 191"/>
              <a:gd name="T4" fmla="*/ 2147483647 w 157"/>
              <a:gd name="T5" fmla="*/ 2147483647 h 191"/>
              <a:gd name="T6" fmla="*/ 2147483647 w 157"/>
              <a:gd name="T7" fmla="*/ 2147483647 h 191"/>
              <a:gd name="T8" fmla="*/ 2147483647 w 157"/>
              <a:gd name="T9" fmla="*/ 2147483647 h 191"/>
              <a:gd name="T10" fmla="*/ 0 w 157"/>
              <a:gd name="T11" fmla="*/ 2147483647 h 191"/>
              <a:gd name="T12" fmla="*/ 2147483647 w 157"/>
              <a:gd name="T13" fmla="*/ 2147483647 h 191"/>
              <a:gd name="T14" fmla="*/ 2147483647 w 157"/>
              <a:gd name="T15" fmla="*/ 2147483647 h 191"/>
              <a:gd name="T16" fmla="*/ 2147483647 w 157"/>
              <a:gd name="T17" fmla="*/ 2147483647 h 191"/>
              <a:gd name="T18" fmla="*/ 2147483647 w 157"/>
              <a:gd name="T19" fmla="*/ 2147483647 h 191"/>
              <a:gd name="T20" fmla="*/ 2147483647 w 157"/>
              <a:gd name="T21" fmla="*/ 2147483647 h 191"/>
              <a:gd name="T22" fmla="*/ 2147483647 w 157"/>
              <a:gd name="T23" fmla="*/ 2147483647 h 191"/>
              <a:gd name="T24" fmla="*/ 2147483647 w 157"/>
              <a:gd name="T25" fmla="*/ 2147483647 h 191"/>
              <a:gd name="T26" fmla="*/ 2147483647 w 157"/>
              <a:gd name="T27" fmla="*/ 2147483647 h 191"/>
              <a:gd name="T28" fmla="*/ 2147483647 w 157"/>
              <a:gd name="T29" fmla="*/ 0 h 191"/>
              <a:gd name="T30" fmla="*/ 2147483647 w 157"/>
              <a:gd name="T31" fmla="*/ 2147483647 h 191"/>
              <a:gd name="T32" fmla="*/ 2147483647 w 157"/>
              <a:gd name="T33" fmla="*/ 2147483647 h 191"/>
              <a:gd name="T34" fmla="*/ 2147483647 w 157"/>
              <a:gd name="T35" fmla="*/ 2147483647 h 191"/>
              <a:gd name="T36" fmla="*/ 2147483647 w 157"/>
              <a:gd name="T37" fmla="*/ 2147483647 h 191"/>
              <a:gd name="T38" fmla="*/ 2147483647 w 157"/>
              <a:gd name="T39" fmla="*/ 2147483647 h 191"/>
              <a:gd name="T40" fmla="*/ 2147483647 w 157"/>
              <a:gd name="T41" fmla="*/ 2147483647 h 191"/>
              <a:gd name="T42" fmla="*/ 2147483647 w 157"/>
              <a:gd name="T43" fmla="*/ 2147483647 h 191"/>
              <a:gd name="T44" fmla="*/ 2147483647 w 157"/>
              <a:gd name="T45" fmla="*/ 2147483647 h 191"/>
              <a:gd name="T46" fmla="*/ 2147483647 w 157"/>
              <a:gd name="T47" fmla="*/ 2147483647 h 191"/>
              <a:gd name="T48" fmla="*/ 2147483647 w 157"/>
              <a:gd name="T49" fmla="*/ 2147483647 h 191"/>
              <a:gd name="T50" fmla="*/ 2147483647 w 157"/>
              <a:gd name="T51" fmla="*/ 2147483647 h 191"/>
              <a:gd name="T52" fmla="*/ 2147483647 w 157"/>
              <a:gd name="T53" fmla="*/ 2147483647 h 191"/>
              <a:gd name="T54" fmla="*/ 2147483647 w 157"/>
              <a:gd name="T55" fmla="*/ 214748364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7"/>
              <a:gd name="T85" fmla="*/ 0 h 191"/>
              <a:gd name="T86" fmla="*/ 157 w 157"/>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7" h="191">
                <a:moveTo>
                  <a:pt x="157" y="186"/>
                </a:moveTo>
                <a:lnTo>
                  <a:pt x="129" y="186"/>
                </a:lnTo>
                <a:cubicBezTo>
                  <a:pt x="128" y="180"/>
                  <a:pt x="127" y="169"/>
                  <a:pt x="126" y="153"/>
                </a:cubicBezTo>
                <a:cubicBezTo>
                  <a:pt x="114" y="178"/>
                  <a:pt x="93" y="191"/>
                  <a:pt x="63" y="191"/>
                </a:cubicBezTo>
                <a:cubicBezTo>
                  <a:pt x="42" y="191"/>
                  <a:pt x="27" y="185"/>
                  <a:pt x="16" y="175"/>
                </a:cubicBezTo>
                <a:cubicBezTo>
                  <a:pt x="5" y="164"/>
                  <a:pt x="0" y="151"/>
                  <a:pt x="0" y="136"/>
                </a:cubicBezTo>
                <a:cubicBezTo>
                  <a:pt x="0" y="118"/>
                  <a:pt x="7" y="103"/>
                  <a:pt x="23" y="91"/>
                </a:cubicBezTo>
                <a:cubicBezTo>
                  <a:pt x="38" y="79"/>
                  <a:pt x="65" y="73"/>
                  <a:pt x="102" y="73"/>
                </a:cubicBezTo>
                <a:cubicBezTo>
                  <a:pt x="107" y="73"/>
                  <a:pt x="115" y="74"/>
                  <a:pt x="126" y="74"/>
                </a:cubicBezTo>
                <a:cubicBezTo>
                  <a:pt x="126" y="60"/>
                  <a:pt x="125" y="49"/>
                  <a:pt x="123" y="43"/>
                </a:cubicBezTo>
                <a:cubicBezTo>
                  <a:pt x="121" y="37"/>
                  <a:pt x="116" y="31"/>
                  <a:pt x="109" y="28"/>
                </a:cubicBezTo>
                <a:cubicBezTo>
                  <a:pt x="102" y="24"/>
                  <a:pt x="92" y="22"/>
                  <a:pt x="80" y="22"/>
                </a:cubicBezTo>
                <a:cubicBezTo>
                  <a:pt x="52" y="22"/>
                  <a:pt x="35" y="33"/>
                  <a:pt x="31" y="54"/>
                </a:cubicBezTo>
                <a:lnTo>
                  <a:pt x="5" y="50"/>
                </a:lnTo>
                <a:cubicBezTo>
                  <a:pt x="11" y="17"/>
                  <a:pt x="38" y="0"/>
                  <a:pt x="85" y="0"/>
                </a:cubicBezTo>
                <a:cubicBezTo>
                  <a:pt x="110" y="0"/>
                  <a:pt x="127" y="6"/>
                  <a:pt x="138" y="17"/>
                </a:cubicBezTo>
                <a:cubicBezTo>
                  <a:pt x="148" y="28"/>
                  <a:pt x="153" y="47"/>
                  <a:pt x="153" y="74"/>
                </a:cubicBezTo>
                <a:lnTo>
                  <a:pt x="153" y="151"/>
                </a:lnTo>
                <a:cubicBezTo>
                  <a:pt x="153" y="164"/>
                  <a:pt x="155" y="175"/>
                  <a:pt x="157" y="186"/>
                </a:cubicBezTo>
                <a:close/>
                <a:moveTo>
                  <a:pt x="126" y="96"/>
                </a:moveTo>
                <a:cubicBezTo>
                  <a:pt x="115" y="95"/>
                  <a:pt x="106" y="94"/>
                  <a:pt x="100" y="94"/>
                </a:cubicBezTo>
                <a:cubicBezTo>
                  <a:pt x="78" y="94"/>
                  <a:pt x="61" y="98"/>
                  <a:pt x="48" y="105"/>
                </a:cubicBezTo>
                <a:cubicBezTo>
                  <a:pt x="36" y="113"/>
                  <a:pt x="30" y="123"/>
                  <a:pt x="30" y="137"/>
                </a:cubicBezTo>
                <a:cubicBezTo>
                  <a:pt x="30" y="146"/>
                  <a:pt x="33" y="154"/>
                  <a:pt x="40" y="160"/>
                </a:cubicBezTo>
                <a:cubicBezTo>
                  <a:pt x="46" y="166"/>
                  <a:pt x="56" y="169"/>
                  <a:pt x="68" y="169"/>
                </a:cubicBezTo>
                <a:cubicBezTo>
                  <a:pt x="85" y="169"/>
                  <a:pt x="99" y="163"/>
                  <a:pt x="110" y="151"/>
                </a:cubicBezTo>
                <a:cubicBezTo>
                  <a:pt x="121" y="138"/>
                  <a:pt x="127" y="124"/>
                  <a:pt x="127" y="107"/>
                </a:cubicBezTo>
                <a:cubicBezTo>
                  <a:pt x="127" y="104"/>
                  <a:pt x="126" y="100"/>
                  <a:pt x="126" y="96"/>
                </a:cubicBezTo>
                <a:close/>
              </a:path>
            </a:pathLst>
          </a:custGeom>
          <a:solidFill>
            <a:srgbClr val="000000"/>
          </a:solidFill>
          <a:ln w="0">
            <a:solidFill>
              <a:srgbClr val="000000"/>
            </a:solidFill>
            <a:prstDash val="solid"/>
            <a:round/>
            <a:headEnd/>
            <a:tailEnd/>
          </a:ln>
        </p:spPr>
        <p:txBody>
          <a:bodyPr/>
          <a:lstStyle/>
          <a:p>
            <a:endParaRPr lang="it-IT"/>
          </a:p>
        </p:txBody>
      </p:sp>
      <p:sp>
        <p:nvSpPr>
          <p:cNvPr id="5248" name="Rectangle 3255"/>
          <p:cNvSpPr>
            <a:spLocks noChangeArrowheads="1"/>
          </p:cNvSpPr>
          <p:nvPr/>
        </p:nvSpPr>
        <p:spPr bwMode="auto">
          <a:xfrm>
            <a:off x="4819651" y="5386391"/>
            <a:ext cx="9525" cy="117475"/>
          </a:xfrm>
          <a:prstGeom prst="rect">
            <a:avLst/>
          </a:prstGeom>
          <a:solidFill>
            <a:srgbClr val="000000"/>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249" name="Freeform 3256"/>
          <p:cNvSpPr>
            <a:spLocks noEditPoints="1"/>
          </p:cNvSpPr>
          <p:nvPr/>
        </p:nvSpPr>
        <p:spPr bwMode="auto">
          <a:xfrm>
            <a:off x="4843465" y="5414966"/>
            <a:ext cx="54769" cy="90487"/>
          </a:xfrm>
          <a:custGeom>
            <a:avLst/>
            <a:gdLst>
              <a:gd name="T0" fmla="*/ 2147483647 w 163"/>
              <a:gd name="T1" fmla="*/ 2147483647 h 191"/>
              <a:gd name="T2" fmla="*/ 2147483647 w 163"/>
              <a:gd name="T3" fmla="*/ 2147483647 h 191"/>
              <a:gd name="T4" fmla="*/ 2147483647 w 163"/>
              <a:gd name="T5" fmla="*/ 2147483647 h 191"/>
              <a:gd name="T6" fmla="*/ 2147483647 w 163"/>
              <a:gd name="T7" fmla="*/ 2147483647 h 191"/>
              <a:gd name="T8" fmla="*/ 2147483647 w 163"/>
              <a:gd name="T9" fmla="*/ 2147483647 h 191"/>
              <a:gd name="T10" fmla="*/ 0 w 163"/>
              <a:gd name="T11" fmla="*/ 2147483647 h 191"/>
              <a:gd name="T12" fmla="*/ 2147483647 w 163"/>
              <a:gd name="T13" fmla="*/ 2147483647 h 191"/>
              <a:gd name="T14" fmla="*/ 2147483647 w 163"/>
              <a:gd name="T15" fmla="*/ 0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2147483647 w 163"/>
              <a:gd name="T37" fmla="*/ 2147483647 h 191"/>
              <a:gd name="T38" fmla="*/ 2147483647 w 163"/>
              <a:gd name="T39" fmla="*/ 2147483647 h 191"/>
              <a:gd name="T40" fmla="*/ 2147483647 w 163"/>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91"/>
              <a:gd name="T65" fmla="*/ 163 w 163"/>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91">
                <a:moveTo>
                  <a:pt x="134" y="132"/>
                </a:moveTo>
                <a:lnTo>
                  <a:pt x="160" y="137"/>
                </a:lnTo>
                <a:cubicBezTo>
                  <a:pt x="155" y="153"/>
                  <a:pt x="146" y="166"/>
                  <a:pt x="132" y="176"/>
                </a:cubicBezTo>
                <a:cubicBezTo>
                  <a:pt x="118" y="186"/>
                  <a:pt x="102" y="191"/>
                  <a:pt x="83" y="191"/>
                </a:cubicBezTo>
                <a:cubicBezTo>
                  <a:pt x="58" y="191"/>
                  <a:pt x="38" y="182"/>
                  <a:pt x="23" y="165"/>
                </a:cubicBezTo>
                <a:cubicBezTo>
                  <a:pt x="8" y="147"/>
                  <a:pt x="0" y="125"/>
                  <a:pt x="0" y="96"/>
                </a:cubicBezTo>
                <a:cubicBezTo>
                  <a:pt x="0" y="68"/>
                  <a:pt x="8" y="44"/>
                  <a:pt x="24" y="27"/>
                </a:cubicBezTo>
                <a:cubicBezTo>
                  <a:pt x="40" y="9"/>
                  <a:pt x="60" y="0"/>
                  <a:pt x="84" y="0"/>
                </a:cubicBezTo>
                <a:cubicBezTo>
                  <a:pt x="108" y="0"/>
                  <a:pt x="127" y="8"/>
                  <a:pt x="141" y="25"/>
                </a:cubicBezTo>
                <a:cubicBezTo>
                  <a:pt x="155" y="41"/>
                  <a:pt x="163" y="65"/>
                  <a:pt x="163" y="98"/>
                </a:cubicBezTo>
                <a:lnTo>
                  <a:pt x="32" y="98"/>
                </a:lnTo>
                <a:cubicBezTo>
                  <a:pt x="32" y="125"/>
                  <a:pt x="37" y="144"/>
                  <a:pt x="49" y="153"/>
                </a:cubicBezTo>
                <a:cubicBezTo>
                  <a:pt x="60" y="163"/>
                  <a:pt x="72" y="168"/>
                  <a:pt x="85" y="168"/>
                </a:cubicBezTo>
                <a:cubicBezTo>
                  <a:pt x="108" y="168"/>
                  <a:pt x="124" y="156"/>
                  <a:pt x="134" y="132"/>
                </a:cubicBezTo>
                <a:close/>
                <a:moveTo>
                  <a:pt x="132" y="77"/>
                </a:moveTo>
                <a:cubicBezTo>
                  <a:pt x="132" y="67"/>
                  <a:pt x="130" y="58"/>
                  <a:pt x="127" y="50"/>
                </a:cubicBezTo>
                <a:cubicBezTo>
                  <a:pt x="124" y="42"/>
                  <a:pt x="119" y="35"/>
                  <a:pt x="111" y="30"/>
                </a:cubicBezTo>
                <a:cubicBezTo>
                  <a:pt x="104" y="24"/>
                  <a:pt x="95" y="22"/>
                  <a:pt x="85" y="22"/>
                </a:cubicBezTo>
                <a:cubicBezTo>
                  <a:pt x="71" y="22"/>
                  <a:pt x="59" y="27"/>
                  <a:pt x="49" y="37"/>
                </a:cubicBezTo>
                <a:cubicBezTo>
                  <a:pt x="39" y="47"/>
                  <a:pt x="34" y="60"/>
                  <a:pt x="33"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250" name="Freeform 3257"/>
          <p:cNvSpPr>
            <a:spLocks noEditPoints="1"/>
          </p:cNvSpPr>
          <p:nvPr/>
        </p:nvSpPr>
        <p:spPr bwMode="auto">
          <a:xfrm>
            <a:off x="4269582" y="5935666"/>
            <a:ext cx="55960" cy="117475"/>
          </a:xfrm>
          <a:custGeom>
            <a:avLst/>
            <a:gdLst>
              <a:gd name="T0" fmla="*/ 2147483647 w 167"/>
              <a:gd name="T1" fmla="*/ 2147483647 h 244"/>
              <a:gd name="T2" fmla="*/ 0 w 167"/>
              <a:gd name="T3" fmla="*/ 2147483647 h 244"/>
              <a:gd name="T4" fmla="*/ 0 w 167"/>
              <a:gd name="T5" fmla="*/ 0 h 244"/>
              <a:gd name="T6" fmla="*/ 2147483647 w 167"/>
              <a:gd name="T7" fmla="*/ 0 h 244"/>
              <a:gd name="T8" fmla="*/ 2147483647 w 167"/>
              <a:gd name="T9" fmla="*/ 2147483647 h 244"/>
              <a:gd name="T10" fmla="*/ 2147483647 w 167"/>
              <a:gd name="T11" fmla="*/ 2147483647 h 244"/>
              <a:gd name="T12" fmla="*/ 2147483647 w 167"/>
              <a:gd name="T13" fmla="*/ 2147483647 h 244"/>
              <a:gd name="T14" fmla="*/ 2147483647 w 167"/>
              <a:gd name="T15" fmla="*/ 2147483647 h 244"/>
              <a:gd name="T16" fmla="*/ 2147483647 w 167"/>
              <a:gd name="T17" fmla="*/ 2147483647 h 244"/>
              <a:gd name="T18" fmla="*/ 2147483647 w 167"/>
              <a:gd name="T19" fmla="*/ 2147483647 h 244"/>
              <a:gd name="T20" fmla="*/ 2147483647 w 167"/>
              <a:gd name="T21" fmla="*/ 2147483647 h 244"/>
              <a:gd name="T22" fmla="*/ 2147483647 w 167"/>
              <a:gd name="T23" fmla="*/ 2147483647 h 244"/>
              <a:gd name="T24" fmla="*/ 2147483647 w 167"/>
              <a:gd name="T25" fmla="*/ 2147483647 h 244"/>
              <a:gd name="T26" fmla="*/ 2147483647 w 167"/>
              <a:gd name="T27" fmla="*/ 2147483647 h 244"/>
              <a:gd name="T28" fmla="*/ 2147483647 w 167"/>
              <a:gd name="T29" fmla="*/ 2147483647 h 244"/>
              <a:gd name="T30" fmla="*/ 2147483647 w 167"/>
              <a:gd name="T31" fmla="*/ 2147483647 h 244"/>
              <a:gd name="T32" fmla="*/ 2147483647 w 167"/>
              <a:gd name="T33" fmla="*/ 2147483647 h 244"/>
              <a:gd name="T34" fmla="*/ 2147483647 w 167"/>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7"/>
              <a:gd name="T55" fmla="*/ 0 h 244"/>
              <a:gd name="T56" fmla="*/ 167 w 167"/>
              <a:gd name="T57" fmla="*/ 244 h 2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7" h="244">
                <a:moveTo>
                  <a:pt x="31" y="244"/>
                </a:moveTo>
                <a:lnTo>
                  <a:pt x="0" y="244"/>
                </a:lnTo>
                <a:lnTo>
                  <a:pt x="0" y="0"/>
                </a:lnTo>
                <a:lnTo>
                  <a:pt x="87" y="0"/>
                </a:lnTo>
                <a:cubicBezTo>
                  <a:pt x="114" y="0"/>
                  <a:pt x="134" y="7"/>
                  <a:pt x="147" y="22"/>
                </a:cubicBezTo>
                <a:cubicBezTo>
                  <a:pt x="160" y="37"/>
                  <a:pt x="167" y="53"/>
                  <a:pt x="167" y="72"/>
                </a:cubicBezTo>
                <a:cubicBezTo>
                  <a:pt x="167" y="93"/>
                  <a:pt x="159" y="111"/>
                  <a:pt x="145" y="124"/>
                </a:cubicBezTo>
                <a:cubicBezTo>
                  <a:pt x="131" y="138"/>
                  <a:pt x="113" y="145"/>
                  <a:pt x="90" y="145"/>
                </a:cubicBezTo>
                <a:lnTo>
                  <a:pt x="31" y="145"/>
                </a:lnTo>
                <a:lnTo>
                  <a:pt x="31" y="244"/>
                </a:lnTo>
                <a:close/>
                <a:moveTo>
                  <a:pt x="31" y="119"/>
                </a:moveTo>
                <a:lnTo>
                  <a:pt x="87" y="119"/>
                </a:lnTo>
                <a:cubicBezTo>
                  <a:pt x="102" y="119"/>
                  <a:pt x="113" y="115"/>
                  <a:pt x="122" y="106"/>
                </a:cubicBezTo>
                <a:cubicBezTo>
                  <a:pt x="131" y="98"/>
                  <a:pt x="136" y="86"/>
                  <a:pt x="136" y="72"/>
                </a:cubicBezTo>
                <a:cubicBezTo>
                  <a:pt x="136" y="60"/>
                  <a:pt x="132" y="49"/>
                  <a:pt x="124" y="40"/>
                </a:cubicBezTo>
                <a:cubicBezTo>
                  <a:pt x="116" y="30"/>
                  <a:pt x="104" y="25"/>
                  <a:pt x="89" y="25"/>
                </a:cubicBezTo>
                <a:lnTo>
                  <a:pt x="31" y="25"/>
                </a:lnTo>
                <a:lnTo>
                  <a:pt x="31" y="119"/>
                </a:lnTo>
                <a:close/>
              </a:path>
            </a:pathLst>
          </a:custGeom>
          <a:solidFill>
            <a:srgbClr val="000000"/>
          </a:solidFill>
          <a:ln w="0">
            <a:solidFill>
              <a:srgbClr val="000000"/>
            </a:solidFill>
            <a:prstDash val="solid"/>
            <a:round/>
            <a:headEnd/>
            <a:tailEnd/>
          </a:ln>
        </p:spPr>
        <p:txBody>
          <a:bodyPr/>
          <a:lstStyle/>
          <a:p>
            <a:endParaRPr lang="it-IT"/>
          </a:p>
        </p:txBody>
      </p:sp>
      <p:sp>
        <p:nvSpPr>
          <p:cNvPr id="5251" name="Freeform 3258"/>
          <p:cNvSpPr>
            <a:spLocks/>
          </p:cNvSpPr>
          <p:nvPr/>
        </p:nvSpPr>
        <p:spPr bwMode="auto">
          <a:xfrm>
            <a:off x="4338638" y="5962650"/>
            <a:ext cx="29766" cy="90488"/>
          </a:xfrm>
          <a:custGeom>
            <a:avLst/>
            <a:gdLst>
              <a:gd name="T0" fmla="*/ 2147483647 w 89"/>
              <a:gd name="T1" fmla="*/ 2147483647 h 186"/>
              <a:gd name="T2" fmla="*/ 0 w 89"/>
              <a:gd name="T3" fmla="*/ 2147483647 h 186"/>
              <a:gd name="T4" fmla="*/ 0 w 89"/>
              <a:gd name="T5" fmla="*/ 2147483647 h 186"/>
              <a:gd name="T6" fmla="*/ 2147483647 w 89"/>
              <a:gd name="T7" fmla="*/ 2147483647 h 186"/>
              <a:gd name="T8" fmla="*/ 2147483647 w 89"/>
              <a:gd name="T9" fmla="*/ 2147483647 h 186"/>
              <a:gd name="T10" fmla="*/ 2147483647 w 89"/>
              <a:gd name="T11" fmla="*/ 2147483647 h 186"/>
              <a:gd name="T12" fmla="*/ 2147483647 w 89"/>
              <a:gd name="T13" fmla="*/ 0 h 186"/>
              <a:gd name="T14" fmla="*/ 2147483647 w 89"/>
              <a:gd name="T15" fmla="*/ 2147483647 h 186"/>
              <a:gd name="T16" fmla="*/ 2147483647 w 89"/>
              <a:gd name="T17" fmla="*/ 2147483647 h 186"/>
              <a:gd name="T18" fmla="*/ 2147483647 w 89"/>
              <a:gd name="T19" fmla="*/ 2147483647 h 186"/>
              <a:gd name="T20" fmla="*/ 2147483647 w 89"/>
              <a:gd name="T21" fmla="*/ 2147483647 h 186"/>
              <a:gd name="T22" fmla="*/ 2147483647 w 89"/>
              <a:gd name="T23" fmla="*/ 2147483647 h 186"/>
              <a:gd name="T24" fmla="*/ 2147483647 w 89"/>
              <a:gd name="T25" fmla="*/ 2147483647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86"/>
              <a:gd name="T41" fmla="*/ 89 w 89"/>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86">
                <a:moveTo>
                  <a:pt x="28" y="186"/>
                </a:moveTo>
                <a:lnTo>
                  <a:pt x="0" y="186"/>
                </a:lnTo>
                <a:lnTo>
                  <a:pt x="0" y="5"/>
                </a:lnTo>
                <a:lnTo>
                  <a:pt x="25" y="5"/>
                </a:lnTo>
                <a:lnTo>
                  <a:pt x="25" y="48"/>
                </a:lnTo>
                <a:cubicBezTo>
                  <a:pt x="33" y="28"/>
                  <a:pt x="42" y="15"/>
                  <a:pt x="51" y="9"/>
                </a:cubicBezTo>
                <a:cubicBezTo>
                  <a:pt x="60" y="3"/>
                  <a:pt x="69" y="0"/>
                  <a:pt x="78" y="0"/>
                </a:cubicBezTo>
                <a:cubicBezTo>
                  <a:pt x="81" y="0"/>
                  <a:pt x="84" y="0"/>
                  <a:pt x="89" y="1"/>
                </a:cubicBezTo>
                <a:lnTo>
                  <a:pt x="89" y="27"/>
                </a:lnTo>
                <a:lnTo>
                  <a:pt x="83" y="27"/>
                </a:lnTo>
                <a:cubicBezTo>
                  <a:pt x="68" y="27"/>
                  <a:pt x="55" y="33"/>
                  <a:pt x="44" y="45"/>
                </a:cubicBezTo>
                <a:cubicBezTo>
                  <a:pt x="34" y="56"/>
                  <a:pt x="29" y="72"/>
                  <a:pt x="28" y="91"/>
                </a:cubicBezTo>
                <a:lnTo>
                  <a:pt x="28" y="186"/>
                </a:lnTo>
                <a:close/>
              </a:path>
            </a:pathLst>
          </a:custGeom>
          <a:solidFill>
            <a:srgbClr val="000000"/>
          </a:solidFill>
          <a:ln w="0">
            <a:solidFill>
              <a:srgbClr val="000000"/>
            </a:solidFill>
            <a:prstDash val="solid"/>
            <a:round/>
            <a:headEnd/>
            <a:tailEnd/>
          </a:ln>
        </p:spPr>
        <p:txBody>
          <a:bodyPr/>
          <a:lstStyle/>
          <a:p>
            <a:endParaRPr lang="it-IT"/>
          </a:p>
        </p:txBody>
      </p:sp>
      <p:sp>
        <p:nvSpPr>
          <p:cNvPr id="5252" name="Freeform 3259"/>
          <p:cNvSpPr>
            <a:spLocks noEditPoints="1"/>
          </p:cNvSpPr>
          <p:nvPr/>
        </p:nvSpPr>
        <p:spPr bwMode="auto">
          <a:xfrm>
            <a:off x="4374358" y="5962653"/>
            <a:ext cx="54769" cy="92075"/>
          </a:xfrm>
          <a:custGeom>
            <a:avLst/>
            <a:gdLst>
              <a:gd name="T0" fmla="*/ 2147483647 w 162"/>
              <a:gd name="T1" fmla="*/ 2147483647 h 191"/>
              <a:gd name="T2" fmla="*/ 2147483647 w 162"/>
              <a:gd name="T3" fmla="*/ 2147483647 h 191"/>
              <a:gd name="T4" fmla="*/ 0 w 162"/>
              <a:gd name="T5" fmla="*/ 2147483647 h 191"/>
              <a:gd name="T6" fmla="*/ 2147483647 w 162"/>
              <a:gd name="T7" fmla="*/ 2147483647 h 191"/>
              <a:gd name="T8" fmla="*/ 2147483647 w 162"/>
              <a:gd name="T9" fmla="*/ 0 h 191"/>
              <a:gd name="T10" fmla="*/ 2147483647 w 162"/>
              <a:gd name="T11" fmla="*/ 2147483647 h 191"/>
              <a:gd name="T12" fmla="*/ 2147483647 w 162"/>
              <a:gd name="T13" fmla="*/ 2147483647 h 191"/>
              <a:gd name="T14" fmla="*/ 2147483647 w 162"/>
              <a:gd name="T15" fmla="*/ 2147483647 h 191"/>
              <a:gd name="T16" fmla="*/ 2147483647 w 162"/>
              <a:gd name="T17" fmla="*/ 2147483647 h 191"/>
              <a:gd name="T18" fmla="*/ 2147483647 w 162"/>
              <a:gd name="T19" fmla="*/ 2147483647 h 191"/>
              <a:gd name="T20" fmla="*/ 2147483647 w 162"/>
              <a:gd name="T21" fmla="*/ 2147483647 h 191"/>
              <a:gd name="T22" fmla="*/ 2147483647 w 162"/>
              <a:gd name="T23" fmla="*/ 2147483647 h 191"/>
              <a:gd name="T24" fmla="*/ 2147483647 w 162"/>
              <a:gd name="T25" fmla="*/ 2147483647 h 191"/>
              <a:gd name="T26" fmla="*/ 2147483647 w 162"/>
              <a:gd name="T27" fmla="*/ 2147483647 h 191"/>
              <a:gd name="T28" fmla="*/ 2147483647 w 162"/>
              <a:gd name="T29" fmla="*/ 2147483647 h 191"/>
              <a:gd name="T30" fmla="*/ 2147483647 w 162"/>
              <a:gd name="T31" fmla="*/ 2147483647 h 191"/>
              <a:gd name="T32" fmla="*/ 2147483647 w 162"/>
              <a:gd name="T33" fmla="*/ 2147483647 h 191"/>
              <a:gd name="T34" fmla="*/ 2147483647 w 162"/>
              <a:gd name="T35" fmla="*/ 2147483647 h 1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
              <a:gd name="T55" fmla="*/ 0 h 191"/>
              <a:gd name="T56" fmla="*/ 162 w 162"/>
              <a:gd name="T57" fmla="*/ 191 h 1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 h="191">
                <a:moveTo>
                  <a:pt x="79" y="191"/>
                </a:moveTo>
                <a:cubicBezTo>
                  <a:pt x="54" y="191"/>
                  <a:pt x="35" y="182"/>
                  <a:pt x="21" y="163"/>
                </a:cubicBezTo>
                <a:cubicBezTo>
                  <a:pt x="7" y="145"/>
                  <a:pt x="0" y="122"/>
                  <a:pt x="0" y="95"/>
                </a:cubicBezTo>
                <a:cubicBezTo>
                  <a:pt x="0" y="66"/>
                  <a:pt x="8" y="43"/>
                  <a:pt x="23" y="26"/>
                </a:cubicBezTo>
                <a:cubicBezTo>
                  <a:pt x="39" y="9"/>
                  <a:pt x="58" y="0"/>
                  <a:pt x="82" y="0"/>
                </a:cubicBezTo>
                <a:cubicBezTo>
                  <a:pt x="107" y="0"/>
                  <a:pt x="126" y="9"/>
                  <a:pt x="141" y="27"/>
                </a:cubicBezTo>
                <a:cubicBezTo>
                  <a:pt x="155" y="45"/>
                  <a:pt x="162" y="68"/>
                  <a:pt x="162" y="95"/>
                </a:cubicBezTo>
                <a:cubicBezTo>
                  <a:pt x="162" y="123"/>
                  <a:pt x="155" y="146"/>
                  <a:pt x="139" y="164"/>
                </a:cubicBezTo>
                <a:cubicBezTo>
                  <a:pt x="123" y="182"/>
                  <a:pt x="103" y="191"/>
                  <a:pt x="79" y="191"/>
                </a:cubicBezTo>
                <a:close/>
                <a:moveTo>
                  <a:pt x="81" y="168"/>
                </a:moveTo>
                <a:cubicBezTo>
                  <a:pt x="95" y="168"/>
                  <a:pt x="107" y="162"/>
                  <a:pt x="117" y="150"/>
                </a:cubicBezTo>
                <a:cubicBezTo>
                  <a:pt x="127" y="138"/>
                  <a:pt x="131" y="120"/>
                  <a:pt x="131" y="95"/>
                </a:cubicBezTo>
                <a:cubicBezTo>
                  <a:pt x="131" y="70"/>
                  <a:pt x="126" y="52"/>
                  <a:pt x="116" y="40"/>
                </a:cubicBezTo>
                <a:cubicBezTo>
                  <a:pt x="106" y="29"/>
                  <a:pt x="94" y="24"/>
                  <a:pt x="81" y="24"/>
                </a:cubicBezTo>
                <a:cubicBezTo>
                  <a:pt x="67" y="24"/>
                  <a:pt x="55" y="29"/>
                  <a:pt x="45" y="41"/>
                </a:cubicBezTo>
                <a:cubicBezTo>
                  <a:pt x="35" y="52"/>
                  <a:pt x="31" y="70"/>
                  <a:pt x="31" y="95"/>
                </a:cubicBezTo>
                <a:cubicBezTo>
                  <a:pt x="31" y="121"/>
                  <a:pt x="35" y="140"/>
                  <a:pt x="45" y="151"/>
                </a:cubicBezTo>
                <a:cubicBezTo>
                  <a:pt x="55" y="162"/>
                  <a:pt x="67" y="168"/>
                  <a:pt x="81" y="168"/>
                </a:cubicBezTo>
                <a:close/>
              </a:path>
            </a:pathLst>
          </a:custGeom>
          <a:solidFill>
            <a:srgbClr val="000000"/>
          </a:solidFill>
          <a:ln w="0">
            <a:solidFill>
              <a:srgbClr val="000000"/>
            </a:solidFill>
            <a:prstDash val="solid"/>
            <a:round/>
            <a:headEnd/>
            <a:tailEnd/>
          </a:ln>
        </p:spPr>
        <p:txBody>
          <a:bodyPr/>
          <a:lstStyle/>
          <a:p>
            <a:endParaRPr lang="it-IT"/>
          </a:p>
        </p:txBody>
      </p:sp>
      <p:sp>
        <p:nvSpPr>
          <p:cNvPr id="5253" name="Freeform 3260"/>
          <p:cNvSpPr>
            <a:spLocks/>
          </p:cNvSpPr>
          <p:nvPr/>
        </p:nvSpPr>
        <p:spPr bwMode="auto">
          <a:xfrm>
            <a:off x="4443412" y="5962650"/>
            <a:ext cx="82154" cy="90488"/>
          </a:xfrm>
          <a:custGeom>
            <a:avLst/>
            <a:gdLst>
              <a:gd name="T0" fmla="*/ 2147483647 w 242"/>
              <a:gd name="T1" fmla="*/ 2147483647 h 186"/>
              <a:gd name="T2" fmla="*/ 2147483647 w 242"/>
              <a:gd name="T3" fmla="*/ 2147483647 h 186"/>
              <a:gd name="T4" fmla="*/ 2147483647 w 242"/>
              <a:gd name="T5" fmla="*/ 2147483647 h 186"/>
              <a:gd name="T6" fmla="*/ 2147483647 w 242"/>
              <a:gd name="T7" fmla="*/ 2147483647 h 186"/>
              <a:gd name="T8" fmla="*/ 2147483647 w 242"/>
              <a:gd name="T9" fmla="*/ 2147483647 h 186"/>
              <a:gd name="T10" fmla="*/ 2147483647 w 242"/>
              <a:gd name="T11" fmla="*/ 2147483647 h 186"/>
              <a:gd name="T12" fmla="*/ 2147483647 w 242"/>
              <a:gd name="T13" fmla="*/ 2147483647 h 186"/>
              <a:gd name="T14" fmla="*/ 2147483647 w 242"/>
              <a:gd name="T15" fmla="*/ 2147483647 h 186"/>
              <a:gd name="T16" fmla="*/ 2147483647 w 242"/>
              <a:gd name="T17" fmla="*/ 2147483647 h 186"/>
              <a:gd name="T18" fmla="*/ 2147483647 w 242"/>
              <a:gd name="T19" fmla="*/ 2147483647 h 186"/>
              <a:gd name="T20" fmla="*/ 2147483647 w 242"/>
              <a:gd name="T21" fmla="*/ 2147483647 h 186"/>
              <a:gd name="T22" fmla="*/ 2147483647 w 242"/>
              <a:gd name="T23" fmla="*/ 2147483647 h 186"/>
              <a:gd name="T24" fmla="*/ 2147483647 w 242"/>
              <a:gd name="T25" fmla="*/ 2147483647 h 186"/>
              <a:gd name="T26" fmla="*/ 2147483647 w 242"/>
              <a:gd name="T27" fmla="*/ 2147483647 h 186"/>
              <a:gd name="T28" fmla="*/ 2147483647 w 242"/>
              <a:gd name="T29" fmla="*/ 2147483647 h 186"/>
              <a:gd name="T30" fmla="*/ 2147483647 w 242"/>
              <a:gd name="T31" fmla="*/ 2147483647 h 186"/>
              <a:gd name="T32" fmla="*/ 0 w 242"/>
              <a:gd name="T33" fmla="*/ 2147483647 h 186"/>
              <a:gd name="T34" fmla="*/ 0 w 242"/>
              <a:gd name="T35" fmla="*/ 2147483647 h 186"/>
              <a:gd name="T36" fmla="*/ 2147483647 w 242"/>
              <a:gd name="T37" fmla="*/ 2147483647 h 186"/>
              <a:gd name="T38" fmla="*/ 2147483647 w 242"/>
              <a:gd name="T39" fmla="*/ 2147483647 h 186"/>
              <a:gd name="T40" fmla="*/ 2147483647 w 242"/>
              <a:gd name="T41" fmla="*/ 0 h 186"/>
              <a:gd name="T42" fmla="*/ 2147483647 w 242"/>
              <a:gd name="T43" fmla="*/ 2147483647 h 186"/>
              <a:gd name="T44" fmla="*/ 2147483647 w 242"/>
              <a:gd name="T45" fmla="*/ 2147483647 h 186"/>
              <a:gd name="T46" fmla="*/ 2147483647 w 242"/>
              <a:gd name="T47" fmla="*/ 0 h 186"/>
              <a:gd name="T48" fmla="*/ 2147483647 w 242"/>
              <a:gd name="T49" fmla="*/ 2147483647 h 186"/>
              <a:gd name="T50" fmla="*/ 2147483647 w 242"/>
              <a:gd name="T51" fmla="*/ 2147483647 h 186"/>
              <a:gd name="T52" fmla="*/ 2147483647 w 242"/>
              <a:gd name="T53" fmla="*/ 2147483647 h 186"/>
              <a:gd name="T54" fmla="*/ 2147483647 w 242"/>
              <a:gd name="T55" fmla="*/ 2147483647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2"/>
              <a:gd name="T85" fmla="*/ 0 h 186"/>
              <a:gd name="T86" fmla="*/ 242 w 242"/>
              <a:gd name="T87" fmla="*/ 186 h 1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2" h="186">
                <a:moveTo>
                  <a:pt x="242" y="186"/>
                </a:moveTo>
                <a:lnTo>
                  <a:pt x="215" y="186"/>
                </a:lnTo>
                <a:lnTo>
                  <a:pt x="215" y="74"/>
                </a:lnTo>
                <a:cubicBezTo>
                  <a:pt x="215" y="62"/>
                  <a:pt x="214" y="53"/>
                  <a:pt x="212" y="48"/>
                </a:cubicBezTo>
                <a:cubicBezTo>
                  <a:pt x="211" y="42"/>
                  <a:pt x="207" y="36"/>
                  <a:pt x="200" y="32"/>
                </a:cubicBezTo>
                <a:cubicBezTo>
                  <a:pt x="194" y="27"/>
                  <a:pt x="187" y="24"/>
                  <a:pt x="179" y="24"/>
                </a:cubicBezTo>
                <a:cubicBezTo>
                  <a:pt x="169" y="24"/>
                  <a:pt x="158" y="29"/>
                  <a:pt x="148" y="39"/>
                </a:cubicBezTo>
                <a:cubicBezTo>
                  <a:pt x="138" y="49"/>
                  <a:pt x="133" y="64"/>
                  <a:pt x="133" y="84"/>
                </a:cubicBezTo>
                <a:lnTo>
                  <a:pt x="133" y="186"/>
                </a:lnTo>
                <a:lnTo>
                  <a:pt x="106" y="186"/>
                </a:lnTo>
                <a:lnTo>
                  <a:pt x="106" y="67"/>
                </a:lnTo>
                <a:cubicBezTo>
                  <a:pt x="106" y="51"/>
                  <a:pt x="102" y="40"/>
                  <a:pt x="95" y="33"/>
                </a:cubicBezTo>
                <a:cubicBezTo>
                  <a:pt x="87" y="27"/>
                  <a:pt x="79" y="24"/>
                  <a:pt x="71" y="24"/>
                </a:cubicBezTo>
                <a:cubicBezTo>
                  <a:pt x="59" y="24"/>
                  <a:pt x="49" y="29"/>
                  <a:pt x="40" y="39"/>
                </a:cubicBezTo>
                <a:cubicBezTo>
                  <a:pt x="31" y="49"/>
                  <a:pt x="26" y="62"/>
                  <a:pt x="26" y="78"/>
                </a:cubicBezTo>
                <a:lnTo>
                  <a:pt x="26" y="186"/>
                </a:lnTo>
                <a:lnTo>
                  <a:pt x="0" y="186"/>
                </a:lnTo>
                <a:lnTo>
                  <a:pt x="0" y="5"/>
                </a:lnTo>
                <a:lnTo>
                  <a:pt x="24" y="5"/>
                </a:lnTo>
                <a:lnTo>
                  <a:pt x="24" y="40"/>
                </a:lnTo>
                <a:cubicBezTo>
                  <a:pt x="37" y="13"/>
                  <a:pt x="56" y="0"/>
                  <a:pt x="79" y="0"/>
                </a:cubicBezTo>
                <a:cubicBezTo>
                  <a:pt x="93" y="0"/>
                  <a:pt x="104" y="4"/>
                  <a:pt x="113" y="13"/>
                </a:cubicBezTo>
                <a:cubicBezTo>
                  <a:pt x="122" y="21"/>
                  <a:pt x="128" y="32"/>
                  <a:pt x="130" y="44"/>
                </a:cubicBezTo>
                <a:cubicBezTo>
                  <a:pt x="143" y="15"/>
                  <a:pt x="162" y="0"/>
                  <a:pt x="187" y="0"/>
                </a:cubicBezTo>
                <a:cubicBezTo>
                  <a:pt x="200" y="0"/>
                  <a:pt x="210" y="4"/>
                  <a:pt x="220" y="11"/>
                </a:cubicBezTo>
                <a:cubicBezTo>
                  <a:pt x="229" y="18"/>
                  <a:pt x="235" y="26"/>
                  <a:pt x="238" y="35"/>
                </a:cubicBezTo>
                <a:cubicBezTo>
                  <a:pt x="241" y="44"/>
                  <a:pt x="242" y="57"/>
                  <a:pt x="242" y="74"/>
                </a:cubicBezTo>
                <a:lnTo>
                  <a:pt x="242" y="186"/>
                </a:lnTo>
                <a:close/>
              </a:path>
            </a:pathLst>
          </a:custGeom>
          <a:solidFill>
            <a:srgbClr val="000000"/>
          </a:solidFill>
          <a:ln w="0">
            <a:solidFill>
              <a:srgbClr val="000000"/>
            </a:solidFill>
            <a:prstDash val="solid"/>
            <a:round/>
            <a:headEnd/>
            <a:tailEnd/>
          </a:ln>
        </p:spPr>
        <p:txBody>
          <a:bodyPr/>
          <a:lstStyle/>
          <a:p>
            <a:endParaRPr lang="it-IT"/>
          </a:p>
        </p:txBody>
      </p:sp>
      <p:sp>
        <p:nvSpPr>
          <p:cNvPr id="5254" name="Freeform 3261"/>
          <p:cNvSpPr>
            <a:spLocks noEditPoints="1"/>
          </p:cNvSpPr>
          <p:nvPr/>
        </p:nvSpPr>
        <p:spPr bwMode="auto">
          <a:xfrm>
            <a:off x="4539856" y="5962653"/>
            <a:ext cx="54769" cy="92075"/>
          </a:xfrm>
          <a:custGeom>
            <a:avLst/>
            <a:gdLst>
              <a:gd name="T0" fmla="*/ 2147483647 w 163"/>
              <a:gd name="T1" fmla="*/ 2147483647 h 191"/>
              <a:gd name="T2" fmla="*/ 2147483647 w 163"/>
              <a:gd name="T3" fmla="*/ 2147483647 h 191"/>
              <a:gd name="T4" fmla="*/ 0 w 163"/>
              <a:gd name="T5" fmla="*/ 2147483647 h 191"/>
              <a:gd name="T6" fmla="*/ 2147483647 w 163"/>
              <a:gd name="T7" fmla="*/ 2147483647 h 191"/>
              <a:gd name="T8" fmla="*/ 2147483647 w 163"/>
              <a:gd name="T9" fmla="*/ 0 h 191"/>
              <a:gd name="T10" fmla="*/ 2147483647 w 163"/>
              <a:gd name="T11" fmla="*/ 2147483647 h 191"/>
              <a:gd name="T12" fmla="*/ 2147483647 w 163"/>
              <a:gd name="T13" fmla="*/ 2147483647 h 191"/>
              <a:gd name="T14" fmla="*/ 2147483647 w 163"/>
              <a:gd name="T15" fmla="*/ 2147483647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3"/>
              <a:gd name="T55" fmla="*/ 0 h 191"/>
              <a:gd name="T56" fmla="*/ 163 w 163"/>
              <a:gd name="T57" fmla="*/ 191 h 1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3" h="191">
                <a:moveTo>
                  <a:pt x="79" y="191"/>
                </a:moveTo>
                <a:cubicBezTo>
                  <a:pt x="54" y="191"/>
                  <a:pt x="35" y="182"/>
                  <a:pt x="21" y="163"/>
                </a:cubicBezTo>
                <a:cubicBezTo>
                  <a:pt x="7" y="145"/>
                  <a:pt x="0" y="122"/>
                  <a:pt x="0" y="95"/>
                </a:cubicBezTo>
                <a:cubicBezTo>
                  <a:pt x="0" y="66"/>
                  <a:pt x="8" y="43"/>
                  <a:pt x="24" y="26"/>
                </a:cubicBezTo>
                <a:cubicBezTo>
                  <a:pt x="39" y="9"/>
                  <a:pt x="59" y="0"/>
                  <a:pt x="82" y="0"/>
                </a:cubicBezTo>
                <a:cubicBezTo>
                  <a:pt x="107" y="0"/>
                  <a:pt x="127" y="9"/>
                  <a:pt x="141" y="27"/>
                </a:cubicBezTo>
                <a:cubicBezTo>
                  <a:pt x="156" y="45"/>
                  <a:pt x="163" y="68"/>
                  <a:pt x="163" y="95"/>
                </a:cubicBezTo>
                <a:cubicBezTo>
                  <a:pt x="163" y="123"/>
                  <a:pt x="155" y="146"/>
                  <a:pt x="139" y="164"/>
                </a:cubicBezTo>
                <a:cubicBezTo>
                  <a:pt x="124" y="182"/>
                  <a:pt x="104" y="191"/>
                  <a:pt x="79" y="191"/>
                </a:cubicBezTo>
                <a:close/>
                <a:moveTo>
                  <a:pt x="81" y="168"/>
                </a:moveTo>
                <a:cubicBezTo>
                  <a:pt x="96" y="168"/>
                  <a:pt x="108" y="162"/>
                  <a:pt x="117" y="150"/>
                </a:cubicBezTo>
                <a:cubicBezTo>
                  <a:pt x="127" y="138"/>
                  <a:pt x="132" y="120"/>
                  <a:pt x="132" y="95"/>
                </a:cubicBezTo>
                <a:cubicBezTo>
                  <a:pt x="132" y="70"/>
                  <a:pt x="127" y="52"/>
                  <a:pt x="117" y="40"/>
                </a:cubicBezTo>
                <a:cubicBezTo>
                  <a:pt x="107" y="29"/>
                  <a:pt x="95" y="24"/>
                  <a:pt x="81" y="24"/>
                </a:cubicBezTo>
                <a:cubicBezTo>
                  <a:pt x="67" y="24"/>
                  <a:pt x="55" y="29"/>
                  <a:pt x="46" y="41"/>
                </a:cubicBezTo>
                <a:cubicBezTo>
                  <a:pt x="36" y="52"/>
                  <a:pt x="31" y="70"/>
                  <a:pt x="31" y="95"/>
                </a:cubicBezTo>
                <a:cubicBezTo>
                  <a:pt x="31" y="121"/>
                  <a:pt x="36" y="140"/>
                  <a:pt x="46" y="151"/>
                </a:cubicBezTo>
                <a:cubicBezTo>
                  <a:pt x="55" y="162"/>
                  <a:pt x="67" y="168"/>
                  <a:pt x="81" y="168"/>
                </a:cubicBezTo>
                <a:close/>
              </a:path>
            </a:pathLst>
          </a:custGeom>
          <a:solidFill>
            <a:srgbClr val="000000"/>
          </a:solidFill>
          <a:ln w="0">
            <a:solidFill>
              <a:srgbClr val="000000"/>
            </a:solidFill>
            <a:prstDash val="solid"/>
            <a:round/>
            <a:headEnd/>
            <a:tailEnd/>
          </a:ln>
        </p:spPr>
        <p:txBody>
          <a:bodyPr/>
          <a:lstStyle/>
          <a:p>
            <a:endParaRPr lang="it-IT"/>
          </a:p>
        </p:txBody>
      </p:sp>
      <p:sp>
        <p:nvSpPr>
          <p:cNvPr id="5255" name="Freeform 3262"/>
          <p:cNvSpPr>
            <a:spLocks/>
          </p:cNvSpPr>
          <p:nvPr/>
        </p:nvSpPr>
        <p:spPr bwMode="auto">
          <a:xfrm>
            <a:off x="4604149" y="5965828"/>
            <a:ext cx="44053" cy="87313"/>
          </a:xfrm>
          <a:custGeom>
            <a:avLst/>
            <a:gdLst>
              <a:gd name="T0" fmla="*/ 2147483647 w 133"/>
              <a:gd name="T1" fmla="*/ 2147483647 h 181"/>
              <a:gd name="T2" fmla="*/ 2147483647 w 133"/>
              <a:gd name="T3" fmla="*/ 2147483647 h 181"/>
              <a:gd name="T4" fmla="*/ 0 w 133"/>
              <a:gd name="T5" fmla="*/ 2147483647 h 181"/>
              <a:gd name="T6" fmla="*/ 0 w 133"/>
              <a:gd name="T7" fmla="*/ 2147483647 h 181"/>
              <a:gd name="T8" fmla="*/ 2147483647 w 133"/>
              <a:gd name="T9" fmla="*/ 2147483647 h 181"/>
              <a:gd name="T10" fmla="*/ 2147483647 w 133"/>
              <a:gd name="T11" fmla="*/ 2147483647 h 181"/>
              <a:gd name="T12" fmla="*/ 2147483647 w 133"/>
              <a:gd name="T13" fmla="*/ 0 h 181"/>
              <a:gd name="T14" fmla="*/ 2147483647 w 133"/>
              <a:gd name="T15" fmla="*/ 0 h 181"/>
              <a:gd name="T16" fmla="*/ 2147483647 w 133"/>
              <a:gd name="T17" fmla="*/ 2147483647 h 181"/>
              <a:gd name="T18" fmla="*/ 2147483647 w 133"/>
              <a:gd name="T19" fmla="*/ 2147483647 h 181"/>
              <a:gd name="T20" fmla="*/ 2147483647 w 133"/>
              <a:gd name="T21" fmla="*/ 2147483647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
              <a:gd name="T34" fmla="*/ 0 h 181"/>
              <a:gd name="T35" fmla="*/ 133 w 133"/>
              <a:gd name="T36" fmla="*/ 181 h 1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 h="181">
                <a:moveTo>
                  <a:pt x="133" y="159"/>
                </a:moveTo>
                <a:lnTo>
                  <a:pt x="133" y="181"/>
                </a:lnTo>
                <a:lnTo>
                  <a:pt x="0" y="181"/>
                </a:lnTo>
                <a:lnTo>
                  <a:pt x="0" y="159"/>
                </a:lnTo>
                <a:lnTo>
                  <a:pt x="96" y="22"/>
                </a:lnTo>
                <a:lnTo>
                  <a:pt x="7" y="22"/>
                </a:lnTo>
                <a:lnTo>
                  <a:pt x="7" y="0"/>
                </a:lnTo>
                <a:lnTo>
                  <a:pt x="133" y="0"/>
                </a:lnTo>
                <a:lnTo>
                  <a:pt x="133" y="15"/>
                </a:lnTo>
                <a:lnTo>
                  <a:pt x="34" y="159"/>
                </a:lnTo>
                <a:lnTo>
                  <a:pt x="133" y="159"/>
                </a:lnTo>
                <a:close/>
              </a:path>
            </a:pathLst>
          </a:custGeom>
          <a:solidFill>
            <a:srgbClr val="000000"/>
          </a:solidFill>
          <a:ln w="0">
            <a:solidFill>
              <a:srgbClr val="000000"/>
            </a:solidFill>
            <a:prstDash val="solid"/>
            <a:round/>
            <a:headEnd/>
            <a:tailEnd/>
          </a:ln>
        </p:spPr>
        <p:txBody>
          <a:bodyPr/>
          <a:lstStyle/>
          <a:p>
            <a:endParaRPr lang="it-IT"/>
          </a:p>
        </p:txBody>
      </p:sp>
      <p:sp>
        <p:nvSpPr>
          <p:cNvPr id="5256" name="Freeform 3263"/>
          <p:cNvSpPr>
            <a:spLocks noEditPoints="1"/>
          </p:cNvSpPr>
          <p:nvPr/>
        </p:nvSpPr>
        <p:spPr bwMode="auto">
          <a:xfrm>
            <a:off x="4661300" y="5935666"/>
            <a:ext cx="10715" cy="117475"/>
          </a:xfrm>
          <a:custGeom>
            <a:avLst/>
            <a:gdLst>
              <a:gd name="T0" fmla="*/ 2147483647 w 31"/>
              <a:gd name="T1" fmla="*/ 0 h 244"/>
              <a:gd name="T2" fmla="*/ 2147483647 w 31"/>
              <a:gd name="T3" fmla="*/ 2147483647 h 244"/>
              <a:gd name="T4" fmla="*/ 0 w 31"/>
              <a:gd name="T5" fmla="*/ 2147483647 h 244"/>
              <a:gd name="T6" fmla="*/ 0 w 31"/>
              <a:gd name="T7" fmla="*/ 0 h 244"/>
              <a:gd name="T8" fmla="*/ 2147483647 w 31"/>
              <a:gd name="T9" fmla="*/ 0 h 244"/>
              <a:gd name="T10" fmla="*/ 2147483647 w 31"/>
              <a:gd name="T11" fmla="*/ 2147483647 h 244"/>
              <a:gd name="T12" fmla="*/ 2147483647 w 31"/>
              <a:gd name="T13" fmla="*/ 2147483647 h 244"/>
              <a:gd name="T14" fmla="*/ 2147483647 w 31"/>
              <a:gd name="T15" fmla="*/ 2147483647 h 244"/>
              <a:gd name="T16" fmla="*/ 2147483647 w 31"/>
              <a:gd name="T17" fmla="*/ 2147483647 h 244"/>
              <a:gd name="T18" fmla="*/ 2147483647 w 31"/>
              <a:gd name="T19" fmla="*/ 2147483647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44"/>
              <a:gd name="T32" fmla="*/ 31 w 31"/>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44">
                <a:moveTo>
                  <a:pt x="31" y="0"/>
                </a:moveTo>
                <a:lnTo>
                  <a:pt x="31" y="31"/>
                </a:lnTo>
                <a:lnTo>
                  <a:pt x="0" y="31"/>
                </a:lnTo>
                <a:lnTo>
                  <a:pt x="0" y="0"/>
                </a:lnTo>
                <a:lnTo>
                  <a:pt x="31" y="0"/>
                </a:lnTo>
                <a:close/>
                <a:moveTo>
                  <a:pt x="30" y="63"/>
                </a:moveTo>
                <a:lnTo>
                  <a:pt x="30" y="244"/>
                </a:lnTo>
                <a:lnTo>
                  <a:pt x="2" y="244"/>
                </a:lnTo>
                <a:lnTo>
                  <a:pt x="2" y="63"/>
                </a:lnTo>
                <a:lnTo>
                  <a:pt x="30" y="63"/>
                </a:lnTo>
                <a:close/>
              </a:path>
            </a:pathLst>
          </a:custGeom>
          <a:solidFill>
            <a:srgbClr val="000000"/>
          </a:solidFill>
          <a:ln w="0">
            <a:solidFill>
              <a:srgbClr val="000000"/>
            </a:solidFill>
            <a:prstDash val="solid"/>
            <a:round/>
            <a:headEnd/>
            <a:tailEnd/>
          </a:ln>
        </p:spPr>
        <p:txBody>
          <a:bodyPr/>
          <a:lstStyle/>
          <a:p>
            <a:endParaRPr lang="it-IT"/>
          </a:p>
        </p:txBody>
      </p:sp>
      <p:sp>
        <p:nvSpPr>
          <p:cNvPr id="5257" name="Freeform 3264"/>
          <p:cNvSpPr>
            <a:spLocks noEditPoints="1"/>
          </p:cNvSpPr>
          <p:nvPr/>
        </p:nvSpPr>
        <p:spPr bwMode="auto">
          <a:xfrm>
            <a:off x="4685112" y="5962653"/>
            <a:ext cx="54769" cy="92075"/>
          </a:xfrm>
          <a:custGeom>
            <a:avLst/>
            <a:gdLst>
              <a:gd name="T0" fmla="*/ 2147483647 w 162"/>
              <a:gd name="T1" fmla="*/ 2147483647 h 191"/>
              <a:gd name="T2" fmla="*/ 2147483647 w 162"/>
              <a:gd name="T3" fmla="*/ 2147483647 h 191"/>
              <a:gd name="T4" fmla="*/ 0 w 162"/>
              <a:gd name="T5" fmla="*/ 2147483647 h 191"/>
              <a:gd name="T6" fmla="*/ 2147483647 w 162"/>
              <a:gd name="T7" fmla="*/ 2147483647 h 191"/>
              <a:gd name="T8" fmla="*/ 2147483647 w 162"/>
              <a:gd name="T9" fmla="*/ 0 h 191"/>
              <a:gd name="T10" fmla="*/ 2147483647 w 162"/>
              <a:gd name="T11" fmla="*/ 2147483647 h 191"/>
              <a:gd name="T12" fmla="*/ 2147483647 w 162"/>
              <a:gd name="T13" fmla="*/ 2147483647 h 191"/>
              <a:gd name="T14" fmla="*/ 2147483647 w 162"/>
              <a:gd name="T15" fmla="*/ 2147483647 h 191"/>
              <a:gd name="T16" fmla="*/ 2147483647 w 162"/>
              <a:gd name="T17" fmla="*/ 2147483647 h 191"/>
              <a:gd name="T18" fmla="*/ 2147483647 w 162"/>
              <a:gd name="T19" fmla="*/ 2147483647 h 191"/>
              <a:gd name="T20" fmla="*/ 2147483647 w 162"/>
              <a:gd name="T21" fmla="*/ 2147483647 h 191"/>
              <a:gd name="T22" fmla="*/ 2147483647 w 162"/>
              <a:gd name="T23" fmla="*/ 2147483647 h 191"/>
              <a:gd name="T24" fmla="*/ 2147483647 w 162"/>
              <a:gd name="T25" fmla="*/ 2147483647 h 191"/>
              <a:gd name="T26" fmla="*/ 2147483647 w 162"/>
              <a:gd name="T27" fmla="*/ 2147483647 h 191"/>
              <a:gd name="T28" fmla="*/ 2147483647 w 162"/>
              <a:gd name="T29" fmla="*/ 2147483647 h 191"/>
              <a:gd name="T30" fmla="*/ 2147483647 w 162"/>
              <a:gd name="T31" fmla="*/ 2147483647 h 191"/>
              <a:gd name="T32" fmla="*/ 2147483647 w 162"/>
              <a:gd name="T33" fmla="*/ 2147483647 h 191"/>
              <a:gd name="T34" fmla="*/ 2147483647 w 162"/>
              <a:gd name="T35" fmla="*/ 2147483647 h 1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
              <a:gd name="T55" fmla="*/ 0 h 191"/>
              <a:gd name="T56" fmla="*/ 162 w 162"/>
              <a:gd name="T57" fmla="*/ 191 h 1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 h="191">
                <a:moveTo>
                  <a:pt x="79" y="191"/>
                </a:moveTo>
                <a:cubicBezTo>
                  <a:pt x="54" y="191"/>
                  <a:pt x="35" y="182"/>
                  <a:pt x="21" y="163"/>
                </a:cubicBezTo>
                <a:cubicBezTo>
                  <a:pt x="7" y="145"/>
                  <a:pt x="0" y="122"/>
                  <a:pt x="0" y="95"/>
                </a:cubicBezTo>
                <a:cubicBezTo>
                  <a:pt x="0" y="66"/>
                  <a:pt x="8" y="43"/>
                  <a:pt x="23" y="26"/>
                </a:cubicBezTo>
                <a:cubicBezTo>
                  <a:pt x="39" y="9"/>
                  <a:pt x="58" y="0"/>
                  <a:pt x="82" y="0"/>
                </a:cubicBezTo>
                <a:cubicBezTo>
                  <a:pt x="107" y="0"/>
                  <a:pt x="126" y="9"/>
                  <a:pt x="141" y="27"/>
                </a:cubicBezTo>
                <a:cubicBezTo>
                  <a:pt x="155" y="45"/>
                  <a:pt x="162" y="68"/>
                  <a:pt x="162" y="95"/>
                </a:cubicBezTo>
                <a:cubicBezTo>
                  <a:pt x="162" y="123"/>
                  <a:pt x="155" y="146"/>
                  <a:pt x="139" y="164"/>
                </a:cubicBezTo>
                <a:cubicBezTo>
                  <a:pt x="124" y="182"/>
                  <a:pt x="104" y="191"/>
                  <a:pt x="79" y="191"/>
                </a:cubicBezTo>
                <a:close/>
                <a:moveTo>
                  <a:pt x="81" y="168"/>
                </a:moveTo>
                <a:cubicBezTo>
                  <a:pt x="95" y="168"/>
                  <a:pt x="107" y="162"/>
                  <a:pt x="117" y="150"/>
                </a:cubicBezTo>
                <a:cubicBezTo>
                  <a:pt x="127" y="138"/>
                  <a:pt x="132" y="120"/>
                  <a:pt x="132" y="95"/>
                </a:cubicBezTo>
                <a:cubicBezTo>
                  <a:pt x="132" y="70"/>
                  <a:pt x="127" y="52"/>
                  <a:pt x="116" y="40"/>
                </a:cubicBezTo>
                <a:cubicBezTo>
                  <a:pt x="106" y="29"/>
                  <a:pt x="94" y="24"/>
                  <a:pt x="81" y="24"/>
                </a:cubicBezTo>
                <a:cubicBezTo>
                  <a:pt x="67" y="24"/>
                  <a:pt x="55" y="29"/>
                  <a:pt x="45" y="41"/>
                </a:cubicBezTo>
                <a:cubicBezTo>
                  <a:pt x="36" y="52"/>
                  <a:pt x="31" y="70"/>
                  <a:pt x="31" y="95"/>
                </a:cubicBezTo>
                <a:cubicBezTo>
                  <a:pt x="31" y="121"/>
                  <a:pt x="36" y="140"/>
                  <a:pt x="45" y="151"/>
                </a:cubicBezTo>
                <a:cubicBezTo>
                  <a:pt x="55" y="162"/>
                  <a:pt x="67" y="168"/>
                  <a:pt x="81" y="168"/>
                </a:cubicBezTo>
                <a:close/>
              </a:path>
            </a:pathLst>
          </a:custGeom>
          <a:solidFill>
            <a:srgbClr val="000000"/>
          </a:solidFill>
          <a:ln w="0">
            <a:solidFill>
              <a:srgbClr val="000000"/>
            </a:solidFill>
            <a:prstDash val="solid"/>
            <a:round/>
            <a:headEnd/>
            <a:tailEnd/>
          </a:ln>
        </p:spPr>
        <p:txBody>
          <a:bodyPr/>
          <a:lstStyle/>
          <a:p>
            <a:endParaRPr lang="it-IT"/>
          </a:p>
        </p:txBody>
      </p:sp>
      <p:sp>
        <p:nvSpPr>
          <p:cNvPr id="5258" name="Freeform 3265"/>
          <p:cNvSpPr>
            <a:spLocks/>
          </p:cNvSpPr>
          <p:nvPr/>
        </p:nvSpPr>
        <p:spPr bwMode="auto">
          <a:xfrm>
            <a:off x="4754168" y="5962650"/>
            <a:ext cx="48815" cy="90488"/>
          </a:xfrm>
          <a:custGeom>
            <a:avLst/>
            <a:gdLst>
              <a:gd name="T0" fmla="*/ 2147483647 w 142"/>
              <a:gd name="T1" fmla="*/ 2147483647 h 186"/>
              <a:gd name="T2" fmla="*/ 2147483647 w 142"/>
              <a:gd name="T3" fmla="*/ 2147483647 h 186"/>
              <a:gd name="T4" fmla="*/ 2147483647 w 142"/>
              <a:gd name="T5" fmla="*/ 2147483647 h 186"/>
              <a:gd name="T6" fmla="*/ 2147483647 w 142"/>
              <a:gd name="T7" fmla="*/ 2147483647 h 186"/>
              <a:gd name="T8" fmla="*/ 2147483647 w 142"/>
              <a:gd name="T9" fmla="*/ 2147483647 h 186"/>
              <a:gd name="T10" fmla="*/ 2147483647 w 142"/>
              <a:gd name="T11" fmla="*/ 2147483647 h 186"/>
              <a:gd name="T12" fmla="*/ 2147483647 w 142"/>
              <a:gd name="T13" fmla="*/ 2147483647 h 186"/>
              <a:gd name="T14" fmla="*/ 2147483647 w 142"/>
              <a:gd name="T15" fmla="*/ 2147483647 h 186"/>
              <a:gd name="T16" fmla="*/ 0 w 142"/>
              <a:gd name="T17" fmla="*/ 2147483647 h 186"/>
              <a:gd name="T18" fmla="*/ 0 w 142"/>
              <a:gd name="T19" fmla="*/ 2147483647 h 186"/>
              <a:gd name="T20" fmla="*/ 2147483647 w 142"/>
              <a:gd name="T21" fmla="*/ 2147483647 h 186"/>
              <a:gd name="T22" fmla="*/ 2147483647 w 142"/>
              <a:gd name="T23" fmla="*/ 2147483647 h 186"/>
              <a:gd name="T24" fmla="*/ 2147483647 w 142"/>
              <a:gd name="T25" fmla="*/ 0 h 186"/>
              <a:gd name="T26" fmla="*/ 2147483647 w 142"/>
              <a:gd name="T27" fmla="*/ 2147483647 h 186"/>
              <a:gd name="T28" fmla="*/ 2147483647 w 142"/>
              <a:gd name="T29" fmla="*/ 2147483647 h 186"/>
              <a:gd name="T30" fmla="*/ 2147483647 w 142"/>
              <a:gd name="T31" fmla="*/ 2147483647 h 186"/>
              <a:gd name="T32" fmla="*/ 2147483647 w 142"/>
              <a:gd name="T33" fmla="*/ 2147483647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86"/>
              <a:gd name="T53" fmla="*/ 142 w 142"/>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86">
                <a:moveTo>
                  <a:pt x="142" y="186"/>
                </a:moveTo>
                <a:lnTo>
                  <a:pt x="116" y="186"/>
                </a:lnTo>
                <a:lnTo>
                  <a:pt x="116" y="70"/>
                </a:lnTo>
                <a:cubicBezTo>
                  <a:pt x="116" y="53"/>
                  <a:pt x="112" y="41"/>
                  <a:pt x="105" y="35"/>
                </a:cubicBezTo>
                <a:cubicBezTo>
                  <a:pt x="98" y="28"/>
                  <a:pt x="89" y="24"/>
                  <a:pt x="78" y="24"/>
                </a:cubicBezTo>
                <a:cubicBezTo>
                  <a:pt x="64" y="24"/>
                  <a:pt x="52" y="30"/>
                  <a:pt x="42" y="42"/>
                </a:cubicBezTo>
                <a:cubicBezTo>
                  <a:pt x="33" y="53"/>
                  <a:pt x="28" y="68"/>
                  <a:pt x="28" y="87"/>
                </a:cubicBezTo>
                <a:lnTo>
                  <a:pt x="28" y="186"/>
                </a:lnTo>
                <a:lnTo>
                  <a:pt x="0" y="186"/>
                </a:lnTo>
                <a:lnTo>
                  <a:pt x="0" y="5"/>
                </a:lnTo>
                <a:lnTo>
                  <a:pt x="26" y="5"/>
                </a:lnTo>
                <a:lnTo>
                  <a:pt x="26" y="39"/>
                </a:lnTo>
                <a:cubicBezTo>
                  <a:pt x="41" y="13"/>
                  <a:pt x="60" y="0"/>
                  <a:pt x="83" y="0"/>
                </a:cubicBezTo>
                <a:cubicBezTo>
                  <a:pt x="96" y="0"/>
                  <a:pt x="108" y="4"/>
                  <a:pt x="117" y="11"/>
                </a:cubicBezTo>
                <a:cubicBezTo>
                  <a:pt x="127" y="18"/>
                  <a:pt x="133" y="26"/>
                  <a:pt x="137" y="34"/>
                </a:cubicBezTo>
                <a:cubicBezTo>
                  <a:pt x="141" y="43"/>
                  <a:pt x="142" y="59"/>
                  <a:pt x="142" y="82"/>
                </a:cubicBezTo>
                <a:lnTo>
                  <a:pt x="142" y="186"/>
                </a:lnTo>
                <a:close/>
              </a:path>
            </a:pathLst>
          </a:custGeom>
          <a:solidFill>
            <a:srgbClr val="000000"/>
          </a:solidFill>
          <a:ln w="0">
            <a:solidFill>
              <a:srgbClr val="000000"/>
            </a:solidFill>
            <a:prstDash val="solid"/>
            <a:round/>
            <a:headEnd/>
            <a:tailEnd/>
          </a:ln>
        </p:spPr>
        <p:txBody>
          <a:bodyPr/>
          <a:lstStyle/>
          <a:p>
            <a:endParaRPr lang="it-IT"/>
          </a:p>
        </p:txBody>
      </p:sp>
      <p:sp>
        <p:nvSpPr>
          <p:cNvPr id="5259" name="Freeform 3266"/>
          <p:cNvSpPr>
            <a:spLocks noEditPoints="1"/>
          </p:cNvSpPr>
          <p:nvPr/>
        </p:nvSpPr>
        <p:spPr bwMode="auto">
          <a:xfrm>
            <a:off x="4817271" y="5962653"/>
            <a:ext cx="54769" cy="92075"/>
          </a:xfrm>
          <a:custGeom>
            <a:avLst/>
            <a:gdLst>
              <a:gd name="T0" fmla="*/ 2147483647 w 163"/>
              <a:gd name="T1" fmla="*/ 2147483647 h 191"/>
              <a:gd name="T2" fmla="*/ 2147483647 w 163"/>
              <a:gd name="T3" fmla="*/ 2147483647 h 191"/>
              <a:gd name="T4" fmla="*/ 2147483647 w 163"/>
              <a:gd name="T5" fmla="*/ 2147483647 h 191"/>
              <a:gd name="T6" fmla="*/ 2147483647 w 163"/>
              <a:gd name="T7" fmla="*/ 2147483647 h 191"/>
              <a:gd name="T8" fmla="*/ 2147483647 w 163"/>
              <a:gd name="T9" fmla="*/ 2147483647 h 191"/>
              <a:gd name="T10" fmla="*/ 0 w 163"/>
              <a:gd name="T11" fmla="*/ 2147483647 h 191"/>
              <a:gd name="T12" fmla="*/ 2147483647 w 163"/>
              <a:gd name="T13" fmla="*/ 2147483647 h 191"/>
              <a:gd name="T14" fmla="*/ 2147483647 w 163"/>
              <a:gd name="T15" fmla="*/ 0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2147483647 w 163"/>
              <a:gd name="T37" fmla="*/ 2147483647 h 191"/>
              <a:gd name="T38" fmla="*/ 2147483647 w 163"/>
              <a:gd name="T39" fmla="*/ 2147483647 h 191"/>
              <a:gd name="T40" fmla="*/ 2147483647 w 163"/>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91"/>
              <a:gd name="T65" fmla="*/ 163 w 163"/>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91">
                <a:moveTo>
                  <a:pt x="133" y="132"/>
                </a:moveTo>
                <a:lnTo>
                  <a:pt x="160" y="138"/>
                </a:lnTo>
                <a:cubicBezTo>
                  <a:pt x="155" y="153"/>
                  <a:pt x="145" y="166"/>
                  <a:pt x="132" y="176"/>
                </a:cubicBezTo>
                <a:cubicBezTo>
                  <a:pt x="118" y="186"/>
                  <a:pt x="101" y="191"/>
                  <a:pt x="83" y="191"/>
                </a:cubicBezTo>
                <a:cubicBezTo>
                  <a:pt x="58" y="191"/>
                  <a:pt x="38" y="182"/>
                  <a:pt x="23" y="165"/>
                </a:cubicBezTo>
                <a:cubicBezTo>
                  <a:pt x="7" y="148"/>
                  <a:pt x="0" y="125"/>
                  <a:pt x="0" y="97"/>
                </a:cubicBezTo>
                <a:cubicBezTo>
                  <a:pt x="0" y="68"/>
                  <a:pt x="8" y="45"/>
                  <a:pt x="24" y="27"/>
                </a:cubicBezTo>
                <a:cubicBezTo>
                  <a:pt x="39" y="9"/>
                  <a:pt x="59" y="0"/>
                  <a:pt x="83" y="0"/>
                </a:cubicBezTo>
                <a:cubicBezTo>
                  <a:pt x="107" y="0"/>
                  <a:pt x="126" y="8"/>
                  <a:pt x="140" y="25"/>
                </a:cubicBezTo>
                <a:cubicBezTo>
                  <a:pt x="155" y="41"/>
                  <a:pt x="162" y="66"/>
                  <a:pt x="163" y="98"/>
                </a:cubicBezTo>
                <a:lnTo>
                  <a:pt x="31" y="98"/>
                </a:lnTo>
                <a:cubicBezTo>
                  <a:pt x="31" y="126"/>
                  <a:pt x="37" y="144"/>
                  <a:pt x="48" y="154"/>
                </a:cubicBezTo>
                <a:cubicBezTo>
                  <a:pt x="60" y="163"/>
                  <a:pt x="72" y="168"/>
                  <a:pt x="85" y="168"/>
                </a:cubicBezTo>
                <a:cubicBezTo>
                  <a:pt x="108" y="168"/>
                  <a:pt x="124" y="156"/>
                  <a:pt x="133" y="132"/>
                </a:cubicBezTo>
                <a:close/>
                <a:moveTo>
                  <a:pt x="132" y="77"/>
                </a:moveTo>
                <a:cubicBezTo>
                  <a:pt x="132" y="67"/>
                  <a:pt x="130" y="58"/>
                  <a:pt x="127" y="50"/>
                </a:cubicBezTo>
                <a:cubicBezTo>
                  <a:pt x="124" y="42"/>
                  <a:pt x="118" y="36"/>
                  <a:pt x="111" y="30"/>
                </a:cubicBezTo>
                <a:cubicBezTo>
                  <a:pt x="104" y="24"/>
                  <a:pt x="95" y="22"/>
                  <a:pt x="84" y="22"/>
                </a:cubicBezTo>
                <a:cubicBezTo>
                  <a:pt x="70" y="22"/>
                  <a:pt x="58" y="27"/>
                  <a:pt x="49" y="37"/>
                </a:cubicBezTo>
                <a:cubicBezTo>
                  <a:pt x="39" y="47"/>
                  <a:pt x="34" y="60"/>
                  <a:pt x="32"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260" name="Freeform 3267"/>
          <p:cNvSpPr>
            <a:spLocks/>
          </p:cNvSpPr>
          <p:nvPr/>
        </p:nvSpPr>
        <p:spPr bwMode="auto">
          <a:xfrm>
            <a:off x="4910137" y="5962653"/>
            <a:ext cx="52388" cy="92075"/>
          </a:xfrm>
          <a:custGeom>
            <a:avLst/>
            <a:gdLst>
              <a:gd name="T0" fmla="*/ 0 w 155"/>
              <a:gd name="T1" fmla="*/ 2147483647 h 191"/>
              <a:gd name="T2" fmla="*/ 2147483647 w 155"/>
              <a:gd name="T3" fmla="*/ 2147483647 h 191"/>
              <a:gd name="T4" fmla="*/ 2147483647 w 155"/>
              <a:gd name="T5" fmla="*/ 2147483647 h 191"/>
              <a:gd name="T6" fmla="*/ 2147483647 w 155"/>
              <a:gd name="T7" fmla="*/ 2147483647 h 191"/>
              <a:gd name="T8" fmla="*/ 2147483647 w 155"/>
              <a:gd name="T9" fmla="*/ 2147483647 h 191"/>
              <a:gd name="T10" fmla="*/ 2147483647 w 155"/>
              <a:gd name="T11" fmla="*/ 2147483647 h 191"/>
              <a:gd name="T12" fmla="*/ 2147483647 w 155"/>
              <a:gd name="T13" fmla="*/ 2147483647 h 191"/>
              <a:gd name="T14" fmla="*/ 2147483647 w 155"/>
              <a:gd name="T15" fmla="*/ 2147483647 h 191"/>
              <a:gd name="T16" fmla="*/ 2147483647 w 155"/>
              <a:gd name="T17" fmla="*/ 2147483647 h 191"/>
              <a:gd name="T18" fmla="*/ 2147483647 w 155"/>
              <a:gd name="T19" fmla="*/ 2147483647 h 191"/>
              <a:gd name="T20" fmla="*/ 2147483647 w 155"/>
              <a:gd name="T21" fmla="*/ 0 h 191"/>
              <a:gd name="T22" fmla="*/ 2147483647 w 155"/>
              <a:gd name="T23" fmla="*/ 2147483647 h 191"/>
              <a:gd name="T24" fmla="*/ 2147483647 w 155"/>
              <a:gd name="T25" fmla="*/ 2147483647 h 191"/>
              <a:gd name="T26" fmla="*/ 2147483647 w 155"/>
              <a:gd name="T27" fmla="*/ 2147483647 h 191"/>
              <a:gd name="T28" fmla="*/ 2147483647 w 155"/>
              <a:gd name="T29" fmla="*/ 2147483647 h 191"/>
              <a:gd name="T30" fmla="*/ 2147483647 w 155"/>
              <a:gd name="T31" fmla="*/ 2147483647 h 191"/>
              <a:gd name="T32" fmla="*/ 2147483647 w 155"/>
              <a:gd name="T33" fmla="*/ 2147483647 h 191"/>
              <a:gd name="T34" fmla="*/ 2147483647 w 155"/>
              <a:gd name="T35" fmla="*/ 2147483647 h 191"/>
              <a:gd name="T36" fmla="*/ 2147483647 w 155"/>
              <a:gd name="T37" fmla="*/ 2147483647 h 191"/>
              <a:gd name="T38" fmla="*/ 2147483647 w 155"/>
              <a:gd name="T39" fmla="*/ 2147483647 h 191"/>
              <a:gd name="T40" fmla="*/ 2147483647 w 155"/>
              <a:gd name="T41" fmla="*/ 2147483647 h 191"/>
              <a:gd name="T42" fmla="*/ 0 w 155"/>
              <a:gd name="T43" fmla="*/ 2147483647 h 1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91"/>
              <a:gd name="T68" fmla="*/ 155 w 155"/>
              <a:gd name="T69" fmla="*/ 191 h 1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91">
                <a:moveTo>
                  <a:pt x="0" y="139"/>
                </a:moveTo>
                <a:lnTo>
                  <a:pt x="26" y="134"/>
                </a:lnTo>
                <a:cubicBezTo>
                  <a:pt x="32" y="156"/>
                  <a:pt x="51" y="168"/>
                  <a:pt x="83" y="168"/>
                </a:cubicBezTo>
                <a:cubicBezTo>
                  <a:pt x="95" y="168"/>
                  <a:pt x="105" y="165"/>
                  <a:pt x="113" y="160"/>
                </a:cubicBezTo>
                <a:cubicBezTo>
                  <a:pt x="121" y="155"/>
                  <a:pt x="125" y="147"/>
                  <a:pt x="125" y="138"/>
                </a:cubicBezTo>
                <a:cubicBezTo>
                  <a:pt x="125" y="124"/>
                  <a:pt x="115" y="115"/>
                  <a:pt x="94" y="111"/>
                </a:cubicBezTo>
                <a:lnTo>
                  <a:pt x="56" y="104"/>
                </a:lnTo>
                <a:cubicBezTo>
                  <a:pt x="41" y="101"/>
                  <a:pt x="29" y="95"/>
                  <a:pt x="20" y="87"/>
                </a:cubicBezTo>
                <a:cubicBezTo>
                  <a:pt x="11" y="78"/>
                  <a:pt x="7" y="67"/>
                  <a:pt x="7" y="54"/>
                </a:cubicBezTo>
                <a:cubicBezTo>
                  <a:pt x="7" y="38"/>
                  <a:pt x="13" y="26"/>
                  <a:pt x="25" y="16"/>
                </a:cubicBezTo>
                <a:cubicBezTo>
                  <a:pt x="37" y="5"/>
                  <a:pt x="53" y="0"/>
                  <a:pt x="74" y="0"/>
                </a:cubicBezTo>
                <a:cubicBezTo>
                  <a:pt x="113" y="0"/>
                  <a:pt x="137" y="16"/>
                  <a:pt x="146" y="46"/>
                </a:cubicBezTo>
                <a:lnTo>
                  <a:pt x="121" y="52"/>
                </a:lnTo>
                <a:cubicBezTo>
                  <a:pt x="113" y="33"/>
                  <a:pt x="98" y="24"/>
                  <a:pt x="75" y="24"/>
                </a:cubicBezTo>
                <a:cubicBezTo>
                  <a:pt x="64" y="24"/>
                  <a:pt x="54" y="26"/>
                  <a:pt x="47" y="31"/>
                </a:cubicBezTo>
                <a:cubicBezTo>
                  <a:pt x="39" y="35"/>
                  <a:pt x="36" y="42"/>
                  <a:pt x="36" y="50"/>
                </a:cubicBezTo>
                <a:cubicBezTo>
                  <a:pt x="36" y="64"/>
                  <a:pt x="45" y="72"/>
                  <a:pt x="64" y="76"/>
                </a:cubicBezTo>
                <a:lnTo>
                  <a:pt x="99" y="82"/>
                </a:lnTo>
                <a:cubicBezTo>
                  <a:pt x="136" y="89"/>
                  <a:pt x="155" y="106"/>
                  <a:pt x="155" y="135"/>
                </a:cubicBezTo>
                <a:cubicBezTo>
                  <a:pt x="155" y="152"/>
                  <a:pt x="148" y="165"/>
                  <a:pt x="134" y="176"/>
                </a:cubicBezTo>
                <a:cubicBezTo>
                  <a:pt x="120" y="186"/>
                  <a:pt x="102" y="191"/>
                  <a:pt x="79" y="191"/>
                </a:cubicBezTo>
                <a:cubicBezTo>
                  <a:pt x="36" y="191"/>
                  <a:pt x="10" y="174"/>
                  <a:pt x="0" y="139"/>
                </a:cubicBezTo>
                <a:close/>
              </a:path>
            </a:pathLst>
          </a:custGeom>
          <a:solidFill>
            <a:srgbClr val="000000"/>
          </a:solidFill>
          <a:ln w="0">
            <a:solidFill>
              <a:srgbClr val="000000"/>
            </a:solidFill>
            <a:prstDash val="solid"/>
            <a:round/>
            <a:headEnd/>
            <a:tailEnd/>
          </a:ln>
        </p:spPr>
        <p:txBody>
          <a:bodyPr/>
          <a:lstStyle/>
          <a:p>
            <a:endParaRPr lang="it-IT"/>
          </a:p>
        </p:txBody>
      </p:sp>
      <p:sp>
        <p:nvSpPr>
          <p:cNvPr id="5261" name="Freeform 3268"/>
          <p:cNvSpPr>
            <a:spLocks noEditPoints="1"/>
          </p:cNvSpPr>
          <p:nvPr/>
        </p:nvSpPr>
        <p:spPr bwMode="auto">
          <a:xfrm>
            <a:off x="4969670" y="5962653"/>
            <a:ext cx="53579" cy="92075"/>
          </a:xfrm>
          <a:custGeom>
            <a:avLst/>
            <a:gdLst>
              <a:gd name="T0" fmla="*/ 2147483647 w 157"/>
              <a:gd name="T1" fmla="*/ 2147483647 h 191"/>
              <a:gd name="T2" fmla="*/ 2147483647 w 157"/>
              <a:gd name="T3" fmla="*/ 2147483647 h 191"/>
              <a:gd name="T4" fmla="*/ 2147483647 w 157"/>
              <a:gd name="T5" fmla="*/ 2147483647 h 191"/>
              <a:gd name="T6" fmla="*/ 2147483647 w 157"/>
              <a:gd name="T7" fmla="*/ 2147483647 h 191"/>
              <a:gd name="T8" fmla="*/ 2147483647 w 157"/>
              <a:gd name="T9" fmla="*/ 2147483647 h 191"/>
              <a:gd name="T10" fmla="*/ 0 w 157"/>
              <a:gd name="T11" fmla="*/ 2147483647 h 191"/>
              <a:gd name="T12" fmla="*/ 2147483647 w 157"/>
              <a:gd name="T13" fmla="*/ 2147483647 h 191"/>
              <a:gd name="T14" fmla="*/ 2147483647 w 157"/>
              <a:gd name="T15" fmla="*/ 2147483647 h 191"/>
              <a:gd name="T16" fmla="*/ 2147483647 w 157"/>
              <a:gd name="T17" fmla="*/ 2147483647 h 191"/>
              <a:gd name="T18" fmla="*/ 2147483647 w 157"/>
              <a:gd name="T19" fmla="*/ 2147483647 h 191"/>
              <a:gd name="T20" fmla="*/ 2147483647 w 157"/>
              <a:gd name="T21" fmla="*/ 2147483647 h 191"/>
              <a:gd name="T22" fmla="*/ 2147483647 w 157"/>
              <a:gd name="T23" fmla="*/ 2147483647 h 191"/>
              <a:gd name="T24" fmla="*/ 2147483647 w 157"/>
              <a:gd name="T25" fmla="*/ 2147483647 h 191"/>
              <a:gd name="T26" fmla="*/ 2147483647 w 157"/>
              <a:gd name="T27" fmla="*/ 2147483647 h 191"/>
              <a:gd name="T28" fmla="*/ 2147483647 w 157"/>
              <a:gd name="T29" fmla="*/ 0 h 191"/>
              <a:gd name="T30" fmla="*/ 2147483647 w 157"/>
              <a:gd name="T31" fmla="*/ 2147483647 h 191"/>
              <a:gd name="T32" fmla="*/ 2147483647 w 157"/>
              <a:gd name="T33" fmla="*/ 2147483647 h 191"/>
              <a:gd name="T34" fmla="*/ 2147483647 w 157"/>
              <a:gd name="T35" fmla="*/ 2147483647 h 191"/>
              <a:gd name="T36" fmla="*/ 2147483647 w 157"/>
              <a:gd name="T37" fmla="*/ 2147483647 h 191"/>
              <a:gd name="T38" fmla="*/ 2147483647 w 157"/>
              <a:gd name="T39" fmla="*/ 2147483647 h 191"/>
              <a:gd name="T40" fmla="*/ 2147483647 w 157"/>
              <a:gd name="T41" fmla="*/ 2147483647 h 191"/>
              <a:gd name="T42" fmla="*/ 2147483647 w 157"/>
              <a:gd name="T43" fmla="*/ 2147483647 h 191"/>
              <a:gd name="T44" fmla="*/ 2147483647 w 157"/>
              <a:gd name="T45" fmla="*/ 2147483647 h 191"/>
              <a:gd name="T46" fmla="*/ 2147483647 w 157"/>
              <a:gd name="T47" fmla="*/ 2147483647 h 191"/>
              <a:gd name="T48" fmla="*/ 2147483647 w 157"/>
              <a:gd name="T49" fmla="*/ 2147483647 h 191"/>
              <a:gd name="T50" fmla="*/ 2147483647 w 157"/>
              <a:gd name="T51" fmla="*/ 2147483647 h 191"/>
              <a:gd name="T52" fmla="*/ 2147483647 w 157"/>
              <a:gd name="T53" fmla="*/ 2147483647 h 191"/>
              <a:gd name="T54" fmla="*/ 2147483647 w 157"/>
              <a:gd name="T55" fmla="*/ 214748364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7"/>
              <a:gd name="T85" fmla="*/ 0 h 191"/>
              <a:gd name="T86" fmla="*/ 157 w 157"/>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7" h="191">
                <a:moveTo>
                  <a:pt x="157" y="186"/>
                </a:moveTo>
                <a:lnTo>
                  <a:pt x="129" y="186"/>
                </a:lnTo>
                <a:cubicBezTo>
                  <a:pt x="128" y="180"/>
                  <a:pt x="127" y="170"/>
                  <a:pt x="126" y="154"/>
                </a:cubicBezTo>
                <a:cubicBezTo>
                  <a:pt x="114" y="179"/>
                  <a:pt x="92" y="191"/>
                  <a:pt x="63" y="191"/>
                </a:cubicBezTo>
                <a:cubicBezTo>
                  <a:pt x="42" y="191"/>
                  <a:pt x="27" y="186"/>
                  <a:pt x="16" y="175"/>
                </a:cubicBezTo>
                <a:cubicBezTo>
                  <a:pt x="5" y="164"/>
                  <a:pt x="0" y="151"/>
                  <a:pt x="0" y="136"/>
                </a:cubicBezTo>
                <a:cubicBezTo>
                  <a:pt x="0" y="118"/>
                  <a:pt x="7" y="103"/>
                  <a:pt x="23" y="91"/>
                </a:cubicBezTo>
                <a:cubicBezTo>
                  <a:pt x="38" y="79"/>
                  <a:pt x="65" y="73"/>
                  <a:pt x="102" y="73"/>
                </a:cubicBezTo>
                <a:cubicBezTo>
                  <a:pt x="107" y="73"/>
                  <a:pt x="115" y="74"/>
                  <a:pt x="126" y="74"/>
                </a:cubicBezTo>
                <a:cubicBezTo>
                  <a:pt x="126" y="60"/>
                  <a:pt x="125" y="50"/>
                  <a:pt x="123" y="43"/>
                </a:cubicBezTo>
                <a:cubicBezTo>
                  <a:pt x="120" y="37"/>
                  <a:pt x="116" y="32"/>
                  <a:pt x="109" y="28"/>
                </a:cubicBezTo>
                <a:cubicBezTo>
                  <a:pt x="101" y="24"/>
                  <a:pt x="92" y="22"/>
                  <a:pt x="80" y="22"/>
                </a:cubicBezTo>
                <a:cubicBezTo>
                  <a:pt x="52" y="22"/>
                  <a:pt x="35" y="33"/>
                  <a:pt x="31" y="55"/>
                </a:cubicBezTo>
                <a:lnTo>
                  <a:pt x="5" y="50"/>
                </a:lnTo>
                <a:cubicBezTo>
                  <a:pt x="11" y="17"/>
                  <a:pt x="38" y="0"/>
                  <a:pt x="84" y="0"/>
                </a:cubicBezTo>
                <a:cubicBezTo>
                  <a:pt x="109" y="0"/>
                  <a:pt x="127" y="6"/>
                  <a:pt x="138" y="17"/>
                </a:cubicBezTo>
                <a:cubicBezTo>
                  <a:pt x="148" y="28"/>
                  <a:pt x="153" y="47"/>
                  <a:pt x="153" y="74"/>
                </a:cubicBezTo>
                <a:lnTo>
                  <a:pt x="153" y="151"/>
                </a:lnTo>
                <a:cubicBezTo>
                  <a:pt x="153" y="164"/>
                  <a:pt x="155" y="176"/>
                  <a:pt x="157" y="186"/>
                </a:cubicBezTo>
                <a:close/>
                <a:moveTo>
                  <a:pt x="126" y="96"/>
                </a:moveTo>
                <a:cubicBezTo>
                  <a:pt x="115" y="95"/>
                  <a:pt x="106" y="95"/>
                  <a:pt x="100" y="95"/>
                </a:cubicBezTo>
                <a:cubicBezTo>
                  <a:pt x="78" y="95"/>
                  <a:pt x="60" y="98"/>
                  <a:pt x="48" y="106"/>
                </a:cubicBezTo>
                <a:cubicBezTo>
                  <a:pt x="36" y="113"/>
                  <a:pt x="30" y="123"/>
                  <a:pt x="30" y="137"/>
                </a:cubicBezTo>
                <a:cubicBezTo>
                  <a:pt x="30" y="146"/>
                  <a:pt x="33" y="154"/>
                  <a:pt x="40" y="160"/>
                </a:cubicBezTo>
                <a:cubicBezTo>
                  <a:pt x="46" y="166"/>
                  <a:pt x="56" y="169"/>
                  <a:pt x="68" y="169"/>
                </a:cubicBezTo>
                <a:cubicBezTo>
                  <a:pt x="85" y="169"/>
                  <a:pt x="99" y="163"/>
                  <a:pt x="110" y="151"/>
                </a:cubicBezTo>
                <a:cubicBezTo>
                  <a:pt x="121" y="139"/>
                  <a:pt x="127" y="124"/>
                  <a:pt x="127" y="108"/>
                </a:cubicBezTo>
                <a:cubicBezTo>
                  <a:pt x="127" y="104"/>
                  <a:pt x="126" y="100"/>
                  <a:pt x="126" y="96"/>
                </a:cubicBezTo>
                <a:close/>
              </a:path>
            </a:pathLst>
          </a:custGeom>
          <a:solidFill>
            <a:srgbClr val="000000"/>
          </a:solidFill>
          <a:ln w="0">
            <a:solidFill>
              <a:srgbClr val="000000"/>
            </a:solidFill>
            <a:prstDash val="solid"/>
            <a:round/>
            <a:headEnd/>
            <a:tailEnd/>
          </a:ln>
        </p:spPr>
        <p:txBody>
          <a:bodyPr/>
          <a:lstStyle/>
          <a:p>
            <a:endParaRPr lang="it-IT"/>
          </a:p>
        </p:txBody>
      </p:sp>
      <p:sp>
        <p:nvSpPr>
          <p:cNvPr id="5262" name="Rectangle 3269"/>
          <p:cNvSpPr>
            <a:spLocks noChangeArrowheads="1"/>
          </p:cNvSpPr>
          <p:nvPr/>
        </p:nvSpPr>
        <p:spPr bwMode="auto">
          <a:xfrm>
            <a:off x="5041107" y="5935666"/>
            <a:ext cx="9525" cy="117475"/>
          </a:xfrm>
          <a:prstGeom prst="rect">
            <a:avLst/>
          </a:prstGeom>
          <a:solidFill>
            <a:srgbClr val="000000"/>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263" name="Freeform 3270"/>
          <p:cNvSpPr>
            <a:spLocks/>
          </p:cNvSpPr>
          <p:nvPr/>
        </p:nvSpPr>
        <p:spPr bwMode="auto">
          <a:xfrm>
            <a:off x="5069682" y="5965825"/>
            <a:ext cx="47625" cy="88900"/>
          </a:xfrm>
          <a:custGeom>
            <a:avLst/>
            <a:gdLst>
              <a:gd name="T0" fmla="*/ 2147483647 w 143"/>
              <a:gd name="T1" fmla="*/ 2147483647 h 186"/>
              <a:gd name="T2" fmla="*/ 2147483647 w 143"/>
              <a:gd name="T3" fmla="*/ 2147483647 h 186"/>
              <a:gd name="T4" fmla="*/ 2147483647 w 143"/>
              <a:gd name="T5" fmla="*/ 2147483647 h 186"/>
              <a:gd name="T6" fmla="*/ 2147483647 w 143"/>
              <a:gd name="T7" fmla="*/ 2147483647 h 186"/>
              <a:gd name="T8" fmla="*/ 2147483647 w 143"/>
              <a:gd name="T9" fmla="*/ 2147483647 h 186"/>
              <a:gd name="T10" fmla="*/ 0 w 143"/>
              <a:gd name="T11" fmla="*/ 2147483647 h 186"/>
              <a:gd name="T12" fmla="*/ 0 w 143"/>
              <a:gd name="T13" fmla="*/ 0 h 186"/>
              <a:gd name="T14" fmla="*/ 2147483647 w 143"/>
              <a:gd name="T15" fmla="*/ 0 h 186"/>
              <a:gd name="T16" fmla="*/ 2147483647 w 143"/>
              <a:gd name="T17" fmla="*/ 2147483647 h 186"/>
              <a:gd name="T18" fmla="*/ 2147483647 w 143"/>
              <a:gd name="T19" fmla="*/ 2147483647 h 186"/>
              <a:gd name="T20" fmla="*/ 2147483647 w 143"/>
              <a:gd name="T21" fmla="*/ 2147483647 h 186"/>
              <a:gd name="T22" fmla="*/ 2147483647 w 143"/>
              <a:gd name="T23" fmla="*/ 2147483647 h 186"/>
              <a:gd name="T24" fmla="*/ 2147483647 w 143"/>
              <a:gd name="T25" fmla="*/ 2147483647 h 186"/>
              <a:gd name="T26" fmla="*/ 2147483647 w 143"/>
              <a:gd name="T27" fmla="*/ 2147483647 h 186"/>
              <a:gd name="T28" fmla="*/ 2147483647 w 143"/>
              <a:gd name="T29" fmla="*/ 0 h 186"/>
              <a:gd name="T30" fmla="*/ 2147483647 w 143"/>
              <a:gd name="T31" fmla="*/ 0 h 186"/>
              <a:gd name="T32" fmla="*/ 2147483647 w 143"/>
              <a:gd name="T33" fmla="*/ 2147483647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86"/>
              <a:gd name="T53" fmla="*/ 143 w 143"/>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86">
                <a:moveTo>
                  <a:pt x="143" y="181"/>
                </a:moveTo>
                <a:lnTo>
                  <a:pt x="117" y="181"/>
                </a:lnTo>
                <a:lnTo>
                  <a:pt x="117" y="147"/>
                </a:lnTo>
                <a:cubicBezTo>
                  <a:pt x="104" y="173"/>
                  <a:pt x="85" y="186"/>
                  <a:pt x="60" y="186"/>
                </a:cubicBezTo>
                <a:cubicBezTo>
                  <a:pt x="41" y="186"/>
                  <a:pt x="27" y="180"/>
                  <a:pt x="16" y="168"/>
                </a:cubicBezTo>
                <a:cubicBezTo>
                  <a:pt x="6" y="156"/>
                  <a:pt x="0" y="138"/>
                  <a:pt x="0" y="116"/>
                </a:cubicBezTo>
                <a:lnTo>
                  <a:pt x="0" y="0"/>
                </a:lnTo>
                <a:lnTo>
                  <a:pt x="28" y="0"/>
                </a:lnTo>
                <a:lnTo>
                  <a:pt x="28" y="116"/>
                </a:lnTo>
                <a:cubicBezTo>
                  <a:pt x="28" y="134"/>
                  <a:pt x="32" y="146"/>
                  <a:pt x="40" y="153"/>
                </a:cubicBezTo>
                <a:cubicBezTo>
                  <a:pt x="47" y="160"/>
                  <a:pt x="55" y="163"/>
                  <a:pt x="64" y="163"/>
                </a:cubicBezTo>
                <a:cubicBezTo>
                  <a:pt x="73" y="163"/>
                  <a:pt x="81" y="160"/>
                  <a:pt x="89" y="155"/>
                </a:cubicBezTo>
                <a:cubicBezTo>
                  <a:pt x="96" y="150"/>
                  <a:pt x="102" y="143"/>
                  <a:pt x="107" y="133"/>
                </a:cubicBezTo>
                <a:cubicBezTo>
                  <a:pt x="112" y="124"/>
                  <a:pt x="115" y="113"/>
                  <a:pt x="115" y="102"/>
                </a:cubicBezTo>
                <a:lnTo>
                  <a:pt x="115" y="0"/>
                </a:lnTo>
                <a:lnTo>
                  <a:pt x="143" y="0"/>
                </a:lnTo>
                <a:lnTo>
                  <a:pt x="143" y="181"/>
                </a:lnTo>
                <a:close/>
              </a:path>
            </a:pathLst>
          </a:custGeom>
          <a:solidFill>
            <a:srgbClr val="000000"/>
          </a:solidFill>
          <a:ln w="0">
            <a:solidFill>
              <a:srgbClr val="000000"/>
            </a:solidFill>
            <a:prstDash val="solid"/>
            <a:round/>
            <a:headEnd/>
            <a:tailEnd/>
          </a:ln>
        </p:spPr>
        <p:txBody>
          <a:bodyPr/>
          <a:lstStyle/>
          <a:p>
            <a:endParaRPr lang="it-IT"/>
          </a:p>
        </p:txBody>
      </p:sp>
      <p:sp>
        <p:nvSpPr>
          <p:cNvPr id="5264" name="Freeform 3271"/>
          <p:cNvSpPr>
            <a:spLocks/>
          </p:cNvSpPr>
          <p:nvPr/>
        </p:nvSpPr>
        <p:spPr bwMode="auto">
          <a:xfrm>
            <a:off x="5126831" y="5942013"/>
            <a:ext cx="38100" cy="112712"/>
          </a:xfrm>
          <a:custGeom>
            <a:avLst/>
            <a:gdLst>
              <a:gd name="T0" fmla="*/ 2147483647 w 111"/>
              <a:gd name="T1" fmla="*/ 2147483647 h 234"/>
              <a:gd name="T2" fmla="*/ 2147483647 w 111"/>
              <a:gd name="T3" fmla="*/ 2147483647 h 234"/>
              <a:gd name="T4" fmla="*/ 2147483647 w 111"/>
              <a:gd name="T5" fmla="*/ 2147483647 h 234"/>
              <a:gd name="T6" fmla="*/ 2147483647 w 111"/>
              <a:gd name="T7" fmla="*/ 2147483647 h 234"/>
              <a:gd name="T8" fmla="*/ 2147483647 w 111"/>
              <a:gd name="T9" fmla="*/ 2147483647 h 234"/>
              <a:gd name="T10" fmla="*/ 0 w 111"/>
              <a:gd name="T11" fmla="*/ 2147483647 h 234"/>
              <a:gd name="T12" fmla="*/ 0 w 111"/>
              <a:gd name="T13" fmla="*/ 2147483647 h 234"/>
              <a:gd name="T14" fmla="*/ 2147483647 w 111"/>
              <a:gd name="T15" fmla="*/ 2147483647 h 234"/>
              <a:gd name="T16" fmla="*/ 2147483647 w 111"/>
              <a:gd name="T17" fmla="*/ 2147483647 h 234"/>
              <a:gd name="T18" fmla="*/ 2147483647 w 111"/>
              <a:gd name="T19" fmla="*/ 0 h 234"/>
              <a:gd name="T20" fmla="*/ 2147483647 w 111"/>
              <a:gd name="T21" fmla="*/ 2147483647 h 234"/>
              <a:gd name="T22" fmla="*/ 2147483647 w 111"/>
              <a:gd name="T23" fmla="*/ 2147483647 h 234"/>
              <a:gd name="T24" fmla="*/ 2147483647 w 111"/>
              <a:gd name="T25" fmla="*/ 2147483647 h 234"/>
              <a:gd name="T26" fmla="*/ 2147483647 w 111"/>
              <a:gd name="T27" fmla="*/ 2147483647 h 234"/>
              <a:gd name="T28" fmla="*/ 2147483647 w 111"/>
              <a:gd name="T29" fmla="*/ 2147483647 h 234"/>
              <a:gd name="T30" fmla="*/ 2147483647 w 111"/>
              <a:gd name="T31" fmla="*/ 2147483647 h 234"/>
              <a:gd name="T32" fmla="*/ 2147483647 w 111"/>
              <a:gd name="T33" fmla="*/ 2147483647 h 2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234"/>
              <a:gd name="T53" fmla="*/ 111 w 111"/>
              <a:gd name="T54" fmla="*/ 234 h 2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234">
                <a:moveTo>
                  <a:pt x="111" y="210"/>
                </a:moveTo>
                <a:lnTo>
                  <a:pt x="111" y="232"/>
                </a:lnTo>
                <a:cubicBezTo>
                  <a:pt x="101" y="233"/>
                  <a:pt x="92" y="234"/>
                  <a:pt x="85" y="234"/>
                </a:cubicBezTo>
                <a:cubicBezTo>
                  <a:pt x="50" y="234"/>
                  <a:pt x="32" y="216"/>
                  <a:pt x="32" y="179"/>
                </a:cubicBezTo>
                <a:lnTo>
                  <a:pt x="32" y="70"/>
                </a:lnTo>
                <a:lnTo>
                  <a:pt x="0" y="70"/>
                </a:lnTo>
                <a:lnTo>
                  <a:pt x="0" y="48"/>
                </a:lnTo>
                <a:lnTo>
                  <a:pt x="32" y="48"/>
                </a:lnTo>
                <a:lnTo>
                  <a:pt x="34" y="3"/>
                </a:lnTo>
                <a:lnTo>
                  <a:pt x="60" y="0"/>
                </a:lnTo>
                <a:lnTo>
                  <a:pt x="60" y="48"/>
                </a:lnTo>
                <a:lnTo>
                  <a:pt x="100" y="48"/>
                </a:lnTo>
                <a:lnTo>
                  <a:pt x="100" y="70"/>
                </a:lnTo>
                <a:lnTo>
                  <a:pt x="60" y="70"/>
                </a:lnTo>
                <a:lnTo>
                  <a:pt x="60" y="184"/>
                </a:lnTo>
                <a:cubicBezTo>
                  <a:pt x="60" y="202"/>
                  <a:pt x="70" y="212"/>
                  <a:pt x="89" y="212"/>
                </a:cubicBezTo>
                <a:cubicBezTo>
                  <a:pt x="95" y="212"/>
                  <a:pt x="103" y="211"/>
                  <a:pt x="111" y="210"/>
                </a:cubicBezTo>
                <a:close/>
              </a:path>
            </a:pathLst>
          </a:custGeom>
          <a:solidFill>
            <a:srgbClr val="000000"/>
          </a:solidFill>
          <a:ln w="0">
            <a:solidFill>
              <a:srgbClr val="000000"/>
            </a:solidFill>
            <a:prstDash val="solid"/>
            <a:round/>
            <a:headEnd/>
            <a:tailEnd/>
          </a:ln>
        </p:spPr>
        <p:txBody>
          <a:bodyPr/>
          <a:lstStyle/>
          <a:p>
            <a:endParaRPr lang="it-IT"/>
          </a:p>
        </p:txBody>
      </p:sp>
      <p:sp>
        <p:nvSpPr>
          <p:cNvPr id="5265" name="Freeform 3272"/>
          <p:cNvSpPr>
            <a:spLocks noEditPoints="1"/>
          </p:cNvSpPr>
          <p:nvPr/>
        </p:nvSpPr>
        <p:spPr bwMode="auto">
          <a:xfrm>
            <a:off x="5170887" y="5962653"/>
            <a:ext cx="54769" cy="92075"/>
          </a:xfrm>
          <a:custGeom>
            <a:avLst/>
            <a:gdLst>
              <a:gd name="T0" fmla="*/ 2147483647 w 163"/>
              <a:gd name="T1" fmla="*/ 2147483647 h 191"/>
              <a:gd name="T2" fmla="*/ 2147483647 w 163"/>
              <a:gd name="T3" fmla="*/ 2147483647 h 191"/>
              <a:gd name="T4" fmla="*/ 2147483647 w 163"/>
              <a:gd name="T5" fmla="*/ 2147483647 h 191"/>
              <a:gd name="T6" fmla="*/ 2147483647 w 163"/>
              <a:gd name="T7" fmla="*/ 2147483647 h 191"/>
              <a:gd name="T8" fmla="*/ 2147483647 w 163"/>
              <a:gd name="T9" fmla="*/ 2147483647 h 191"/>
              <a:gd name="T10" fmla="*/ 0 w 163"/>
              <a:gd name="T11" fmla="*/ 2147483647 h 191"/>
              <a:gd name="T12" fmla="*/ 2147483647 w 163"/>
              <a:gd name="T13" fmla="*/ 2147483647 h 191"/>
              <a:gd name="T14" fmla="*/ 2147483647 w 163"/>
              <a:gd name="T15" fmla="*/ 0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2147483647 w 163"/>
              <a:gd name="T37" fmla="*/ 2147483647 h 191"/>
              <a:gd name="T38" fmla="*/ 2147483647 w 163"/>
              <a:gd name="T39" fmla="*/ 2147483647 h 191"/>
              <a:gd name="T40" fmla="*/ 2147483647 w 163"/>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91"/>
              <a:gd name="T65" fmla="*/ 163 w 163"/>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91">
                <a:moveTo>
                  <a:pt x="133" y="132"/>
                </a:moveTo>
                <a:lnTo>
                  <a:pt x="160" y="138"/>
                </a:lnTo>
                <a:cubicBezTo>
                  <a:pt x="155" y="153"/>
                  <a:pt x="145" y="166"/>
                  <a:pt x="132" y="176"/>
                </a:cubicBezTo>
                <a:cubicBezTo>
                  <a:pt x="118" y="186"/>
                  <a:pt x="101" y="191"/>
                  <a:pt x="83" y="191"/>
                </a:cubicBezTo>
                <a:cubicBezTo>
                  <a:pt x="58" y="191"/>
                  <a:pt x="38" y="182"/>
                  <a:pt x="23" y="165"/>
                </a:cubicBezTo>
                <a:cubicBezTo>
                  <a:pt x="7" y="148"/>
                  <a:pt x="0" y="125"/>
                  <a:pt x="0" y="97"/>
                </a:cubicBezTo>
                <a:cubicBezTo>
                  <a:pt x="0" y="68"/>
                  <a:pt x="8" y="45"/>
                  <a:pt x="24" y="27"/>
                </a:cubicBezTo>
                <a:cubicBezTo>
                  <a:pt x="39" y="9"/>
                  <a:pt x="59" y="0"/>
                  <a:pt x="83" y="0"/>
                </a:cubicBezTo>
                <a:cubicBezTo>
                  <a:pt x="107" y="0"/>
                  <a:pt x="126" y="8"/>
                  <a:pt x="141" y="25"/>
                </a:cubicBezTo>
                <a:cubicBezTo>
                  <a:pt x="155" y="41"/>
                  <a:pt x="162" y="66"/>
                  <a:pt x="163" y="98"/>
                </a:cubicBezTo>
                <a:lnTo>
                  <a:pt x="31" y="98"/>
                </a:lnTo>
                <a:cubicBezTo>
                  <a:pt x="31" y="126"/>
                  <a:pt x="37" y="144"/>
                  <a:pt x="48" y="154"/>
                </a:cubicBezTo>
                <a:cubicBezTo>
                  <a:pt x="60" y="163"/>
                  <a:pt x="72" y="168"/>
                  <a:pt x="85" y="168"/>
                </a:cubicBezTo>
                <a:cubicBezTo>
                  <a:pt x="108" y="168"/>
                  <a:pt x="124" y="156"/>
                  <a:pt x="133" y="132"/>
                </a:cubicBezTo>
                <a:close/>
                <a:moveTo>
                  <a:pt x="132" y="77"/>
                </a:moveTo>
                <a:cubicBezTo>
                  <a:pt x="132" y="67"/>
                  <a:pt x="130" y="58"/>
                  <a:pt x="127" y="50"/>
                </a:cubicBezTo>
                <a:cubicBezTo>
                  <a:pt x="124" y="42"/>
                  <a:pt x="118" y="36"/>
                  <a:pt x="111" y="30"/>
                </a:cubicBezTo>
                <a:cubicBezTo>
                  <a:pt x="104" y="24"/>
                  <a:pt x="95" y="22"/>
                  <a:pt x="84" y="22"/>
                </a:cubicBezTo>
                <a:cubicBezTo>
                  <a:pt x="70" y="22"/>
                  <a:pt x="59" y="27"/>
                  <a:pt x="49" y="37"/>
                </a:cubicBezTo>
                <a:cubicBezTo>
                  <a:pt x="39" y="47"/>
                  <a:pt x="34" y="60"/>
                  <a:pt x="32"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266" name="Freeform 3273"/>
          <p:cNvSpPr>
            <a:spLocks/>
          </p:cNvSpPr>
          <p:nvPr/>
        </p:nvSpPr>
        <p:spPr bwMode="auto">
          <a:xfrm>
            <a:off x="4261248" y="6091241"/>
            <a:ext cx="64294" cy="122237"/>
          </a:xfrm>
          <a:custGeom>
            <a:avLst/>
            <a:gdLst>
              <a:gd name="T0" fmla="*/ 0 w 190"/>
              <a:gd name="T1" fmla="*/ 2147483647 h 254"/>
              <a:gd name="T2" fmla="*/ 2147483647 w 190"/>
              <a:gd name="T3" fmla="*/ 2147483647 h 254"/>
              <a:gd name="T4" fmla="*/ 2147483647 w 190"/>
              <a:gd name="T5" fmla="*/ 2147483647 h 254"/>
              <a:gd name="T6" fmla="*/ 2147483647 w 190"/>
              <a:gd name="T7" fmla="*/ 2147483647 h 254"/>
              <a:gd name="T8" fmla="*/ 2147483647 w 190"/>
              <a:gd name="T9" fmla="*/ 2147483647 h 254"/>
              <a:gd name="T10" fmla="*/ 2147483647 w 190"/>
              <a:gd name="T11" fmla="*/ 2147483647 h 254"/>
              <a:gd name="T12" fmla="*/ 2147483647 w 190"/>
              <a:gd name="T13" fmla="*/ 2147483647 h 254"/>
              <a:gd name="T14" fmla="*/ 2147483647 w 190"/>
              <a:gd name="T15" fmla="*/ 2147483647 h 254"/>
              <a:gd name="T16" fmla="*/ 2147483647 w 190"/>
              <a:gd name="T17" fmla="*/ 2147483647 h 254"/>
              <a:gd name="T18" fmla="*/ 2147483647 w 190"/>
              <a:gd name="T19" fmla="*/ 2147483647 h 254"/>
              <a:gd name="T20" fmla="*/ 2147483647 w 190"/>
              <a:gd name="T21" fmla="*/ 2147483647 h 254"/>
              <a:gd name="T22" fmla="*/ 2147483647 w 190"/>
              <a:gd name="T23" fmla="*/ 2147483647 h 254"/>
              <a:gd name="T24" fmla="*/ 2147483647 w 190"/>
              <a:gd name="T25" fmla="*/ 0 h 254"/>
              <a:gd name="T26" fmla="*/ 2147483647 w 190"/>
              <a:gd name="T27" fmla="*/ 2147483647 h 254"/>
              <a:gd name="T28" fmla="*/ 2147483647 w 190"/>
              <a:gd name="T29" fmla="*/ 2147483647 h 254"/>
              <a:gd name="T30" fmla="*/ 2147483647 w 190"/>
              <a:gd name="T31" fmla="*/ 2147483647 h 254"/>
              <a:gd name="T32" fmla="*/ 2147483647 w 190"/>
              <a:gd name="T33" fmla="*/ 2147483647 h 254"/>
              <a:gd name="T34" fmla="*/ 2147483647 w 190"/>
              <a:gd name="T35" fmla="*/ 2147483647 h 254"/>
              <a:gd name="T36" fmla="*/ 2147483647 w 190"/>
              <a:gd name="T37" fmla="*/ 2147483647 h 254"/>
              <a:gd name="T38" fmla="*/ 2147483647 w 190"/>
              <a:gd name="T39" fmla="*/ 2147483647 h 254"/>
              <a:gd name="T40" fmla="*/ 2147483647 w 190"/>
              <a:gd name="T41" fmla="*/ 2147483647 h 254"/>
              <a:gd name="T42" fmla="*/ 2147483647 w 190"/>
              <a:gd name="T43" fmla="*/ 2147483647 h 254"/>
              <a:gd name="T44" fmla="*/ 2147483647 w 190"/>
              <a:gd name="T45" fmla="*/ 2147483647 h 254"/>
              <a:gd name="T46" fmla="*/ 2147483647 w 190"/>
              <a:gd name="T47" fmla="*/ 2147483647 h 254"/>
              <a:gd name="T48" fmla="*/ 0 w 190"/>
              <a:gd name="T49" fmla="*/ 2147483647 h 2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0"/>
              <a:gd name="T76" fmla="*/ 0 h 254"/>
              <a:gd name="T77" fmla="*/ 190 w 190"/>
              <a:gd name="T78" fmla="*/ 254 h 2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0" h="254">
                <a:moveTo>
                  <a:pt x="0" y="184"/>
                </a:moveTo>
                <a:lnTo>
                  <a:pt x="27" y="178"/>
                </a:lnTo>
                <a:cubicBezTo>
                  <a:pt x="38" y="211"/>
                  <a:pt x="62" y="228"/>
                  <a:pt x="99" y="228"/>
                </a:cubicBezTo>
                <a:cubicBezTo>
                  <a:pt x="119" y="228"/>
                  <a:pt x="133" y="224"/>
                  <a:pt x="143" y="216"/>
                </a:cubicBezTo>
                <a:cubicBezTo>
                  <a:pt x="153" y="208"/>
                  <a:pt x="158" y="197"/>
                  <a:pt x="158" y="183"/>
                </a:cubicBezTo>
                <a:cubicBezTo>
                  <a:pt x="158" y="173"/>
                  <a:pt x="154" y="164"/>
                  <a:pt x="147" y="158"/>
                </a:cubicBezTo>
                <a:cubicBezTo>
                  <a:pt x="139" y="151"/>
                  <a:pt x="130" y="147"/>
                  <a:pt x="121" y="145"/>
                </a:cubicBezTo>
                <a:lnTo>
                  <a:pt x="72" y="133"/>
                </a:lnTo>
                <a:cubicBezTo>
                  <a:pt x="59" y="129"/>
                  <a:pt x="49" y="125"/>
                  <a:pt x="41" y="121"/>
                </a:cubicBezTo>
                <a:cubicBezTo>
                  <a:pt x="33" y="116"/>
                  <a:pt x="26" y="109"/>
                  <a:pt x="20" y="100"/>
                </a:cubicBezTo>
                <a:cubicBezTo>
                  <a:pt x="15" y="90"/>
                  <a:pt x="12" y="79"/>
                  <a:pt x="12" y="67"/>
                </a:cubicBezTo>
                <a:cubicBezTo>
                  <a:pt x="12" y="46"/>
                  <a:pt x="19" y="30"/>
                  <a:pt x="35" y="18"/>
                </a:cubicBezTo>
                <a:cubicBezTo>
                  <a:pt x="50" y="6"/>
                  <a:pt x="70" y="0"/>
                  <a:pt x="94" y="0"/>
                </a:cubicBezTo>
                <a:cubicBezTo>
                  <a:pt x="139" y="0"/>
                  <a:pt x="168" y="20"/>
                  <a:pt x="182" y="60"/>
                </a:cubicBezTo>
                <a:lnTo>
                  <a:pt x="154" y="68"/>
                </a:lnTo>
                <a:cubicBezTo>
                  <a:pt x="151" y="54"/>
                  <a:pt x="143" y="43"/>
                  <a:pt x="131" y="36"/>
                </a:cubicBezTo>
                <a:cubicBezTo>
                  <a:pt x="119" y="29"/>
                  <a:pt x="107" y="25"/>
                  <a:pt x="93" y="25"/>
                </a:cubicBezTo>
                <a:cubicBezTo>
                  <a:pt x="80" y="25"/>
                  <a:pt x="68" y="28"/>
                  <a:pt x="57" y="35"/>
                </a:cubicBezTo>
                <a:cubicBezTo>
                  <a:pt x="47" y="43"/>
                  <a:pt x="42" y="52"/>
                  <a:pt x="42" y="65"/>
                </a:cubicBezTo>
                <a:cubicBezTo>
                  <a:pt x="42" y="83"/>
                  <a:pt x="55" y="96"/>
                  <a:pt x="81" y="102"/>
                </a:cubicBezTo>
                <a:lnTo>
                  <a:pt x="127" y="113"/>
                </a:lnTo>
                <a:cubicBezTo>
                  <a:pt x="169" y="123"/>
                  <a:pt x="190" y="145"/>
                  <a:pt x="190" y="180"/>
                </a:cubicBezTo>
                <a:cubicBezTo>
                  <a:pt x="190" y="202"/>
                  <a:pt x="182" y="219"/>
                  <a:pt x="166" y="233"/>
                </a:cubicBezTo>
                <a:cubicBezTo>
                  <a:pt x="151" y="247"/>
                  <a:pt x="128" y="254"/>
                  <a:pt x="100" y="254"/>
                </a:cubicBezTo>
                <a:cubicBezTo>
                  <a:pt x="49" y="254"/>
                  <a:pt x="16" y="231"/>
                  <a:pt x="0" y="184"/>
                </a:cubicBezTo>
                <a:close/>
              </a:path>
            </a:pathLst>
          </a:custGeom>
          <a:solidFill>
            <a:srgbClr val="000000"/>
          </a:solidFill>
          <a:ln w="0">
            <a:solidFill>
              <a:srgbClr val="000000"/>
            </a:solidFill>
            <a:prstDash val="solid"/>
            <a:round/>
            <a:headEnd/>
            <a:tailEnd/>
          </a:ln>
        </p:spPr>
        <p:txBody>
          <a:bodyPr/>
          <a:lstStyle/>
          <a:p>
            <a:endParaRPr lang="it-IT"/>
          </a:p>
        </p:txBody>
      </p:sp>
      <p:sp>
        <p:nvSpPr>
          <p:cNvPr id="5267" name="Freeform 3274"/>
          <p:cNvSpPr>
            <a:spLocks/>
          </p:cNvSpPr>
          <p:nvPr/>
        </p:nvSpPr>
        <p:spPr bwMode="auto">
          <a:xfrm>
            <a:off x="4335067" y="6121403"/>
            <a:ext cx="50006" cy="92075"/>
          </a:xfrm>
          <a:custGeom>
            <a:avLst/>
            <a:gdLst>
              <a:gd name="T0" fmla="*/ 2147483647 w 147"/>
              <a:gd name="T1" fmla="*/ 2147483647 h 191"/>
              <a:gd name="T2" fmla="*/ 2147483647 w 147"/>
              <a:gd name="T3" fmla="*/ 2147483647 h 191"/>
              <a:gd name="T4" fmla="*/ 2147483647 w 147"/>
              <a:gd name="T5" fmla="*/ 2147483647 h 191"/>
              <a:gd name="T6" fmla="*/ 2147483647 w 147"/>
              <a:gd name="T7" fmla="*/ 2147483647 h 191"/>
              <a:gd name="T8" fmla="*/ 2147483647 w 147"/>
              <a:gd name="T9" fmla="*/ 2147483647 h 191"/>
              <a:gd name="T10" fmla="*/ 0 w 147"/>
              <a:gd name="T11" fmla="*/ 2147483647 h 191"/>
              <a:gd name="T12" fmla="*/ 2147483647 w 147"/>
              <a:gd name="T13" fmla="*/ 2147483647 h 191"/>
              <a:gd name="T14" fmla="*/ 2147483647 w 147"/>
              <a:gd name="T15" fmla="*/ 0 h 191"/>
              <a:gd name="T16" fmla="*/ 2147483647 w 147"/>
              <a:gd name="T17" fmla="*/ 2147483647 h 191"/>
              <a:gd name="T18" fmla="*/ 2147483647 w 147"/>
              <a:gd name="T19" fmla="*/ 2147483647 h 191"/>
              <a:gd name="T20" fmla="*/ 2147483647 w 147"/>
              <a:gd name="T21" fmla="*/ 2147483647 h 191"/>
              <a:gd name="T22" fmla="*/ 2147483647 w 147"/>
              <a:gd name="T23" fmla="*/ 2147483647 h 191"/>
              <a:gd name="T24" fmla="*/ 2147483647 w 147"/>
              <a:gd name="T25" fmla="*/ 2147483647 h 191"/>
              <a:gd name="T26" fmla="*/ 2147483647 w 147"/>
              <a:gd name="T27" fmla="*/ 2147483647 h 191"/>
              <a:gd name="T28" fmla="*/ 2147483647 w 147"/>
              <a:gd name="T29" fmla="*/ 2147483647 h 191"/>
              <a:gd name="T30" fmla="*/ 2147483647 w 147"/>
              <a:gd name="T31" fmla="*/ 2147483647 h 191"/>
              <a:gd name="T32" fmla="*/ 2147483647 w 147"/>
              <a:gd name="T33" fmla="*/ 2147483647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91"/>
              <a:gd name="T53" fmla="*/ 147 w 147"/>
              <a:gd name="T54" fmla="*/ 191 h 1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91">
                <a:moveTo>
                  <a:pt x="121" y="123"/>
                </a:moveTo>
                <a:lnTo>
                  <a:pt x="147" y="127"/>
                </a:lnTo>
                <a:cubicBezTo>
                  <a:pt x="143" y="147"/>
                  <a:pt x="135" y="163"/>
                  <a:pt x="123" y="174"/>
                </a:cubicBezTo>
                <a:cubicBezTo>
                  <a:pt x="110" y="186"/>
                  <a:pt x="95" y="191"/>
                  <a:pt x="77" y="191"/>
                </a:cubicBezTo>
                <a:cubicBezTo>
                  <a:pt x="52" y="191"/>
                  <a:pt x="33" y="182"/>
                  <a:pt x="20" y="164"/>
                </a:cubicBezTo>
                <a:cubicBezTo>
                  <a:pt x="7" y="145"/>
                  <a:pt x="0" y="123"/>
                  <a:pt x="0" y="96"/>
                </a:cubicBezTo>
                <a:cubicBezTo>
                  <a:pt x="0" y="69"/>
                  <a:pt x="7" y="46"/>
                  <a:pt x="21" y="28"/>
                </a:cubicBezTo>
                <a:cubicBezTo>
                  <a:pt x="35" y="10"/>
                  <a:pt x="53" y="0"/>
                  <a:pt x="77" y="0"/>
                </a:cubicBezTo>
                <a:cubicBezTo>
                  <a:pt x="97" y="0"/>
                  <a:pt x="113" y="6"/>
                  <a:pt x="124" y="18"/>
                </a:cubicBezTo>
                <a:cubicBezTo>
                  <a:pt x="136" y="30"/>
                  <a:pt x="144" y="45"/>
                  <a:pt x="147" y="64"/>
                </a:cubicBezTo>
                <a:lnTo>
                  <a:pt x="121" y="68"/>
                </a:lnTo>
                <a:cubicBezTo>
                  <a:pt x="116" y="39"/>
                  <a:pt x="102" y="24"/>
                  <a:pt x="78" y="24"/>
                </a:cubicBezTo>
                <a:cubicBezTo>
                  <a:pt x="62" y="24"/>
                  <a:pt x="50" y="30"/>
                  <a:pt x="42" y="44"/>
                </a:cubicBezTo>
                <a:cubicBezTo>
                  <a:pt x="34" y="57"/>
                  <a:pt x="29" y="74"/>
                  <a:pt x="29" y="95"/>
                </a:cubicBezTo>
                <a:cubicBezTo>
                  <a:pt x="29" y="118"/>
                  <a:pt x="34" y="136"/>
                  <a:pt x="42" y="149"/>
                </a:cubicBezTo>
                <a:cubicBezTo>
                  <a:pt x="50" y="162"/>
                  <a:pt x="62" y="168"/>
                  <a:pt x="77" y="168"/>
                </a:cubicBezTo>
                <a:cubicBezTo>
                  <a:pt x="100" y="168"/>
                  <a:pt x="115" y="153"/>
                  <a:pt x="121" y="123"/>
                </a:cubicBezTo>
                <a:close/>
              </a:path>
            </a:pathLst>
          </a:custGeom>
          <a:solidFill>
            <a:srgbClr val="000000"/>
          </a:solidFill>
          <a:ln w="0">
            <a:solidFill>
              <a:srgbClr val="000000"/>
            </a:solidFill>
            <a:prstDash val="solid"/>
            <a:round/>
            <a:headEnd/>
            <a:tailEnd/>
          </a:ln>
        </p:spPr>
        <p:txBody>
          <a:bodyPr/>
          <a:lstStyle/>
          <a:p>
            <a:endParaRPr lang="it-IT"/>
          </a:p>
        </p:txBody>
      </p:sp>
      <p:sp>
        <p:nvSpPr>
          <p:cNvPr id="5268" name="Freeform 3275"/>
          <p:cNvSpPr>
            <a:spLocks/>
          </p:cNvSpPr>
          <p:nvPr/>
        </p:nvSpPr>
        <p:spPr bwMode="auto">
          <a:xfrm>
            <a:off x="4396980" y="6121400"/>
            <a:ext cx="30956" cy="88900"/>
          </a:xfrm>
          <a:custGeom>
            <a:avLst/>
            <a:gdLst>
              <a:gd name="T0" fmla="*/ 2147483647 w 89"/>
              <a:gd name="T1" fmla="*/ 2147483647 h 186"/>
              <a:gd name="T2" fmla="*/ 0 w 89"/>
              <a:gd name="T3" fmla="*/ 2147483647 h 186"/>
              <a:gd name="T4" fmla="*/ 0 w 89"/>
              <a:gd name="T5" fmla="*/ 2147483647 h 186"/>
              <a:gd name="T6" fmla="*/ 2147483647 w 89"/>
              <a:gd name="T7" fmla="*/ 2147483647 h 186"/>
              <a:gd name="T8" fmla="*/ 2147483647 w 89"/>
              <a:gd name="T9" fmla="*/ 2147483647 h 186"/>
              <a:gd name="T10" fmla="*/ 2147483647 w 89"/>
              <a:gd name="T11" fmla="*/ 2147483647 h 186"/>
              <a:gd name="T12" fmla="*/ 2147483647 w 89"/>
              <a:gd name="T13" fmla="*/ 0 h 186"/>
              <a:gd name="T14" fmla="*/ 2147483647 w 89"/>
              <a:gd name="T15" fmla="*/ 2147483647 h 186"/>
              <a:gd name="T16" fmla="*/ 2147483647 w 89"/>
              <a:gd name="T17" fmla="*/ 2147483647 h 186"/>
              <a:gd name="T18" fmla="*/ 2147483647 w 89"/>
              <a:gd name="T19" fmla="*/ 2147483647 h 186"/>
              <a:gd name="T20" fmla="*/ 2147483647 w 89"/>
              <a:gd name="T21" fmla="*/ 2147483647 h 186"/>
              <a:gd name="T22" fmla="*/ 2147483647 w 89"/>
              <a:gd name="T23" fmla="*/ 2147483647 h 186"/>
              <a:gd name="T24" fmla="*/ 2147483647 w 89"/>
              <a:gd name="T25" fmla="*/ 2147483647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86"/>
              <a:gd name="T41" fmla="*/ 89 w 89"/>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86">
                <a:moveTo>
                  <a:pt x="29" y="186"/>
                </a:moveTo>
                <a:lnTo>
                  <a:pt x="0" y="186"/>
                </a:lnTo>
                <a:lnTo>
                  <a:pt x="0" y="5"/>
                </a:lnTo>
                <a:lnTo>
                  <a:pt x="25" y="5"/>
                </a:lnTo>
                <a:lnTo>
                  <a:pt x="25" y="48"/>
                </a:lnTo>
                <a:cubicBezTo>
                  <a:pt x="34" y="28"/>
                  <a:pt x="43" y="15"/>
                  <a:pt x="51" y="9"/>
                </a:cubicBezTo>
                <a:cubicBezTo>
                  <a:pt x="60" y="3"/>
                  <a:pt x="69" y="0"/>
                  <a:pt x="78" y="0"/>
                </a:cubicBezTo>
                <a:cubicBezTo>
                  <a:pt x="81" y="0"/>
                  <a:pt x="85" y="0"/>
                  <a:pt x="89" y="1"/>
                </a:cubicBezTo>
                <a:lnTo>
                  <a:pt x="89" y="28"/>
                </a:lnTo>
                <a:lnTo>
                  <a:pt x="84" y="28"/>
                </a:lnTo>
                <a:cubicBezTo>
                  <a:pt x="68" y="28"/>
                  <a:pt x="55" y="33"/>
                  <a:pt x="45" y="45"/>
                </a:cubicBezTo>
                <a:cubicBezTo>
                  <a:pt x="35" y="57"/>
                  <a:pt x="29" y="72"/>
                  <a:pt x="29" y="91"/>
                </a:cubicBezTo>
                <a:lnTo>
                  <a:pt x="29" y="186"/>
                </a:lnTo>
                <a:close/>
              </a:path>
            </a:pathLst>
          </a:custGeom>
          <a:solidFill>
            <a:srgbClr val="000000"/>
          </a:solidFill>
          <a:ln w="0">
            <a:solidFill>
              <a:srgbClr val="000000"/>
            </a:solidFill>
            <a:prstDash val="solid"/>
            <a:round/>
            <a:headEnd/>
            <a:tailEnd/>
          </a:ln>
        </p:spPr>
        <p:txBody>
          <a:bodyPr/>
          <a:lstStyle/>
          <a:p>
            <a:endParaRPr lang="it-IT"/>
          </a:p>
        </p:txBody>
      </p:sp>
      <p:sp>
        <p:nvSpPr>
          <p:cNvPr id="5269" name="Freeform 3276"/>
          <p:cNvSpPr>
            <a:spLocks noEditPoints="1"/>
          </p:cNvSpPr>
          <p:nvPr/>
        </p:nvSpPr>
        <p:spPr bwMode="auto">
          <a:xfrm>
            <a:off x="4433890" y="6121403"/>
            <a:ext cx="54769" cy="92075"/>
          </a:xfrm>
          <a:custGeom>
            <a:avLst/>
            <a:gdLst>
              <a:gd name="T0" fmla="*/ 2147483647 w 163"/>
              <a:gd name="T1" fmla="*/ 2147483647 h 191"/>
              <a:gd name="T2" fmla="*/ 2147483647 w 163"/>
              <a:gd name="T3" fmla="*/ 2147483647 h 191"/>
              <a:gd name="T4" fmla="*/ 2147483647 w 163"/>
              <a:gd name="T5" fmla="*/ 2147483647 h 191"/>
              <a:gd name="T6" fmla="*/ 2147483647 w 163"/>
              <a:gd name="T7" fmla="*/ 2147483647 h 191"/>
              <a:gd name="T8" fmla="*/ 2147483647 w 163"/>
              <a:gd name="T9" fmla="*/ 2147483647 h 191"/>
              <a:gd name="T10" fmla="*/ 0 w 163"/>
              <a:gd name="T11" fmla="*/ 2147483647 h 191"/>
              <a:gd name="T12" fmla="*/ 2147483647 w 163"/>
              <a:gd name="T13" fmla="*/ 2147483647 h 191"/>
              <a:gd name="T14" fmla="*/ 2147483647 w 163"/>
              <a:gd name="T15" fmla="*/ 0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2147483647 w 163"/>
              <a:gd name="T37" fmla="*/ 2147483647 h 191"/>
              <a:gd name="T38" fmla="*/ 2147483647 w 163"/>
              <a:gd name="T39" fmla="*/ 2147483647 h 191"/>
              <a:gd name="T40" fmla="*/ 2147483647 w 163"/>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91"/>
              <a:gd name="T65" fmla="*/ 163 w 163"/>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91">
                <a:moveTo>
                  <a:pt x="134" y="132"/>
                </a:moveTo>
                <a:lnTo>
                  <a:pt x="160" y="138"/>
                </a:lnTo>
                <a:cubicBezTo>
                  <a:pt x="155" y="153"/>
                  <a:pt x="146" y="166"/>
                  <a:pt x="132" y="176"/>
                </a:cubicBezTo>
                <a:cubicBezTo>
                  <a:pt x="118" y="186"/>
                  <a:pt x="102" y="191"/>
                  <a:pt x="83" y="191"/>
                </a:cubicBezTo>
                <a:cubicBezTo>
                  <a:pt x="59" y="191"/>
                  <a:pt x="39" y="183"/>
                  <a:pt x="23" y="165"/>
                </a:cubicBezTo>
                <a:cubicBezTo>
                  <a:pt x="8" y="148"/>
                  <a:pt x="0" y="125"/>
                  <a:pt x="0" y="97"/>
                </a:cubicBezTo>
                <a:cubicBezTo>
                  <a:pt x="0" y="68"/>
                  <a:pt x="8" y="45"/>
                  <a:pt x="24" y="27"/>
                </a:cubicBezTo>
                <a:cubicBezTo>
                  <a:pt x="40" y="9"/>
                  <a:pt x="60" y="0"/>
                  <a:pt x="84" y="0"/>
                </a:cubicBezTo>
                <a:cubicBezTo>
                  <a:pt x="108" y="0"/>
                  <a:pt x="127" y="9"/>
                  <a:pt x="141" y="25"/>
                </a:cubicBezTo>
                <a:cubicBezTo>
                  <a:pt x="155" y="41"/>
                  <a:pt x="163" y="66"/>
                  <a:pt x="163" y="98"/>
                </a:cubicBezTo>
                <a:lnTo>
                  <a:pt x="32" y="98"/>
                </a:lnTo>
                <a:cubicBezTo>
                  <a:pt x="32" y="126"/>
                  <a:pt x="37" y="144"/>
                  <a:pt x="49" y="154"/>
                </a:cubicBezTo>
                <a:cubicBezTo>
                  <a:pt x="60" y="163"/>
                  <a:pt x="73" y="168"/>
                  <a:pt x="85" y="168"/>
                </a:cubicBezTo>
                <a:cubicBezTo>
                  <a:pt x="108" y="168"/>
                  <a:pt x="125" y="156"/>
                  <a:pt x="134" y="132"/>
                </a:cubicBezTo>
                <a:close/>
                <a:moveTo>
                  <a:pt x="132" y="77"/>
                </a:moveTo>
                <a:cubicBezTo>
                  <a:pt x="132" y="67"/>
                  <a:pt x="131" y="58"/>
                  <a:pt x="127" y="50"/>
                </a:cubicBezTo>
                <a:cubicBezTo>
                  <a:pt x="124" y="43"/>
                  <a:pt x="119" y="36"/>
                  <a:pt x="112" y="30"/>
                </a:cubicBezTo>
                <a:cubicBezTo>
                  <a:pt x="104" y="25"/>
                  <a:pt x="95" y="22"/>
                  <a:pt x="85" y="22"/>
                </a:cubicBezTo>
                <a:cubicBezTo>
                  <a:pt x="71" y="22"/>
                  <a:pt x="59" y="27"/>
                  <a:pt x="49" y="37"/>
                </a:cubicBezTo>
                <a:cubicBezTo>
                  <a:pt x="40" y="47"/>
                  <a:pt x="34" y="60"/>
                  <a:pt x="33"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270" name="Freeform 3277"/>
          <p:cNvSpPr>
            <a:spLocks noEditPoints="1"/>
          </p:cNvSpPr>
          <p:nvPr/>
        </p:nvSpPr>
        <p:spPr bwMode="auto">
          <a:xfrm>
            <a:off x="4498182" y="6121403"/>
            <a:ext cx="55960" cy="92075"/>
          </a:xfrm>
          <a:custGeom>
            <a:avLst/>
            <a:gdLst>
              <a:gd name="T0" fmla="*/ 2147483647 w 163"/>
              <a:gd name="T1" fmla="*/ 2147483647 h 191"/>
              <a:gd name="T2" fmla="*/ 2147483647 w 163"/>
              <a:gd name="T3" fmla="*/ 2147483647 h 191"/>
              <a:gd name="T4" fmla="*/ 2147483647 w 163"/>
              <a:gd name="T5" fmla="*/ 2147483647 h 191"/>
              <a:gd name="T6" fmla="*/ 2147483647 w 163"/>
              <a:gd name="T7" fmla="*/ 2147483647 h 191"/>
              <a:gd name="T8" fmla="*/ 2147483647 w 163"/>
              <a:gd name="T9" fmla="*/ 2147483647 h 191"/>
              <a:gd name="T10" fmla="*/ 0 w 163"/>
              <a:gd name="T11" fmla="*/ 2147483647 h 191"/>
              <a:gd name="T12" fmla="*/ 2147483647 w 163"/>
              <a:gd name="T13" fmla="*/ 2147483647 h 191"/>
              <a:gd name="T14" fmla="*/ 2147483647 w 163"/>
              <a:gd name="T15" fmla="*/ 0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2147483647 w 163"/>
              <a:gd name="T37" fmla="*/ 2147483647 h 191"/>
              <a:gd name="T38" fmla="*/ 2147483647 w 163"/>
              <a:gd name="T39" fmla="*/ 2147483647 h 191"/>
              <a:gd name="T40" fmla="*/ 2147483647 w 163"/>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91"/>
              <a:gd name="T65" fmla="*/ 163 w 163"/>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91">
                <a:moveTo>
                  <a:pt x="133" y="132"/>
                </a:moveTo>
                <a:lnTo>
                  <a:pt x="160" y="138"/>
                </a:lnTo>
                <a:cubicBezTo>
                  <a:pt x="155" y="153"/>
                  <a:pt x="145" y="166"/>
                  <a:pt x="132" y="176"/>
                </a:cubicBezTo>
                <a:cubicBezTo>
                  <a:pt x="118" y="186"/>
                  <a:pt x="101" y="191"/>
                  <a:pt x="83" y="191"/>
                </a:cubicBezTo>
                <a:cubicBezTo>
                  <a:pt x="58" y="191"/>
                  <a:pt x="38" y="183"/>
                  <a:pt x="23" y="165"/>
                </a:cubicBezTo>
                <a:cubicBezTo>
                  <a:pt x="7" y="148"/>
                  <a:pt x="0" y="125"/>
                  <a:pt x="0" y="97"/>
                </a:cubicBezTo>
                <a:cubicBezTo>
                  <a:pt x="0" y="68"/>
                  <a:pt x="8" y="45"/>
                  <a:pt x="24" y="27"/>
                </a:cubicBezTo>
                <a:cubicBezTo>
                  <a:pt x="39" y="9"/>
                  <a:pt x="59" y="0"/>
                  <a:pt x="83" y="0"/>
                </a:cubicBezTo>
                <a:cubicBezTo>
                  <a:pt x="107" y="0"/>
                  <a:pt x="126" y="9"/>
                  <a:pt x="140" y="25"/>
                </a:cubicBezTo>
                <a:cubicBezTo>
                  <a:pt x="155" y="41"/>
                  <a:pt x="162" y="66"/>
                  <a:pt x="163" y="98"/>
                </a:cubicBezTo>
                <a:lnTo>
                  <a:pt x="31" y="98"/>
                </a:lnTo>
                <a:cubicBezTo>
                  <a:pt x="31" y="126"/>
                  <a:pt x="37" y="144"/>
                  <a:pt x="48" y="154"/>
                </a:cubicBezTo>
                <a:cubicBezTo>
                  <a:pt x="60" y="163"/>
                  <a:pt x="72" y="168"/>
                  <a:pt x="85" y="168"/>
                </a:cubicBezTo>
                <a:cubicBezTo>
                  <a:pt x="108" y="168"/>
                  <a:pt x="124" y="156"/>
                  <a:pt x="133" y="132"/>
                </a:cubicBezTo>
                <a:close/>
                <a:moveTo>
                  <a:pt x="132" y="77"/>
                </a:moveTo>
                <a:cubicBezTo>
                  <a:pt x="132" y="67"/>
                  <a:pt x="130" y="58"/>
                  <a:pt x="127" y="50"/>
                </a:cubicBezTo>
                <a:cubicBezTo>
                  <a:pt x="124" y="43"/>
                  <a:pt x="118" y="36"/>
                  <a:pt x="111" y="30"/>
                </a:cubicBezTo>
                <a:cubicBezTo>
                  <a:pt x="104" y="25"/>
                  <a:pt x="95" y="22"/>
                  <a:pt x="84" y="22"/>
                </a:cubicBezTo>
                <a:cubicBezTo>
                  <a:pt x="70" y="22"/>
                  <a:pt x="58" y="27"/>
                  <a:pt x="49" y="37"/>
                </a:cubicBezTo>
                <a:cubicBezTo>
                  <a:pt x="39" y="47"/>
                  <a:pt x="34" y="60"/>
                  <a:pt x="32"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271" name="Freeform 3278"/>
          <p:cNvSpPr>
            <a:spLocks/>
          </p:cNvSpPr>
          <p:nvPr/>
        </p:nvSpPr>
        <p:spPr bwMode="auto">
          <a:xfrm>
            <a:off x="4567238" y="6121400"/>
            <a:ext cx="48816" cy="88900"/>
          </a:xfrm>
          <a:custGeom>
            <a:avLst/>
            <a:gdLst>
              <a:gd name="T0" fmla="*/ 2147483647 w 143"/>
              <a:gd name="T1" fmla="*/ 2147483647 h 186"/>
              <a:gd name="T2" fmla="*/ 2147483647 w 143"/>
              <a:gd name="T3" fmla="*/ 2147483647 h 186"/>
              <a:gd name="T4" fmla="*/ 2147483647 w 143"/>
              <a:gd name="T5" fmla="*/ 2147483647 h 186"/>
              <a:gd name="T6" fmla="*/ 2147483647 w 143"/>
              <a:gd name="T7" fmla="*/ 2147483647 h 186"/>
              <a:gd name="T8" fmla="*/ 2147483647 w 143"/>
              <a:gd name="T9" fmla="*/ 2147483647 h 186"/>
              <a:gd name="T10" fmla="*/ 2147483647 w 143"/>
              <a:gd name="T11" fmla="*/ 2147483647 h 186"/>
              <a:gd name="T12" fmla="*/ 2147483647 w 143"/>
              <a:gd name="T13" fmla="*/ 2147483647 h 186"/>
              <a:gd name="T14" fmla="*/ 2147483647 w 143"/>
              <a:gd name="T15" fmla="*/ 2147483647 h 186"/>
              <a:gd name="T16" fmla="*/ 0 w 143"/>
              <a:gd name="T17" fmla="*/ 2147483647 h 186"/>
              <a:gd name="T18" fmla="*/ 0 w 143"/>
              <a:gd name="T19" fmla="*/ 2147483647 h 186"/>
              <a:gd name="T20" fmla="*/ 2147483647 w 143"/>
              <a:gd name="T21" fmla="*/ 2147483647 h 186"/>
              <a:gd name="T22" fmla="*/ 2147483647 w 143"/>
              <a:gd name="T23" fmla="*/ 2147483647 h 186"/>
              <a:gd name="T24" fmla="*/ 2147483647 w 143"/>
              <a:gd name="T25" fmla="*/ 0 h 186"/>
              <a:gd name="T26" fmla="*/ 2147483647 w 143"/>
              <a:gd name="T27" fmla="*/ 2147483647 h 186"/>
              <a:gd name="T28" fmla="*/ 2147483647 w 143"/>
              <a:gd name="T29" fmla="*/ 2147483647 h 186"/>
              <a:gd name="T30" fmla="*/ 2147483647 w 143"/>
              <a:gd name="T31" fmla="*/ 2147483647 h 186"/>
              <a:gd name="T32" fmla="*/ 2147483647 w 143"/>
              <a:gd name="T33" fmla="*/ 2147483647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86"/>
              <a:gd name="T53" fmla="*/ 143 w 143"/>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86">
                <a:moveTo>
                  <a:pt x="143" y="186"/>
                </a:moveTo>
                <a:lnTo>
                  <a:pt x="116" y="186"/>
                </a:lnTo>
                <a:lnTo>
                  <a:pt x="116" y="70"/>
                </a:lnTo>
                <a:cubicBezTo>
                  <a:pt x="116" y="53"/>
                  <a:pt x="113" y="42"/>
                  <a:pt x="106" y="35"/>
                </a:cubicBezTo>
                <a:cubicBezTo>
                  <a:pt x="98" y="28"/>
                  <a:pt x="89" y="25"/>
                  <a:pt x="79" y="25"/>
                </a:cubicBezTo>
                <a:cubicBezTo>
                  <a:pt x="65" y="25"/>
                  <a:pt x="53" y="30"/>
                  <a:pt x="43" y="42"/>
                </a:cubicBezTo>
                <a:cubicBezTo>
                  <a:pt x="33" y="53"/>
                  <a:pt x="28" y="68"/>
                  <a:pt x="28" y="87"/>
                </a:cubicBezTo>
                <a:lnTo>
                  <a:pt x="28" y="186"/>
                </a:lnTo>
                <a:lnTo>
                  <a:pt x="0" y="186"/>
                </a:lnTo>
                <a:lnTo>
                  <a:pt x="0" y="5"/>
                </a:lnTo>
                <a:lnTo>
                  <a:pt x="26" y="5"/>
                </a:lnTo>
                <a:lnTo>
                  <a:pt x="26" y="39"/>
                </a:lnTo>
                <a:cubicBezTo>
                  <a:pt x="41" y="13"/>
                  <a:pt x="60" y="0"/>
                  <a:pt x="83" y="0"/>
                </a:cubicBezTo>
                <a:cubicBezTo>
                  <a:pt x="97" y="0"/>
                  <a:pt x="108" y="4"/>
                  <a:pt x="118" y="11"/>
                </a:cubicBezTo>
                <a:cubicBezTo>
                  <a:pt x="127" y="18"/>
                  <a:pt x="134" y="26"/>
                  <a:pt x="138" y="34"/>
                </a:cubicBezTo>
                <a:cubicBezTo>
                  <a:pt x="141" y="43"/>
                  <a:pt x="143" y="59"/>
                  <a:pt x="143" y="82"/>
                </a:cubicBezTo>
                <a:lnTo>
                  <a:pt x="143" y="186"/>
                </a:lnTo>
                <a:close/>
              </a:path>
            </a:pathLst>
          </a:custGeom>
          <a:solidFill>
            <a:srgbClr val="000000"/>
          </a:solidFill>
          <a:ln w="0">
            <a:solidFill>
              <a:srgbClr val="000000"/>
            </a:solidFill>
            <a:prstDash val="solid"/>
            <a:round/>
            <a:headEnd/>
            <a:tailEnd/>
          </a:ln>
        </p:spPr>
        <p:txBody>
          <a:bodyPr/>
          <a:lstStyle/>
          <a:p>
            <a:endParaRPr lang="it-IT"/>
          </a:p>
        </p:txBody>
      </p:sp>
      <p:sp>
        <p:nvSpPr>
          <p:cNvPr id="5272" name="Freeform 3279"/>
          <p:cNvSpPr>
            <a:spLocks noEditPoints="1"/>
          </p:cNvSpPr>
          <p:nvPr/>
        </p:nvSpPr>
        <p:spPr bwMode="auto">
          <a:xfrm>
            <a:off x="4635105" y="6094416"/>
            <a:ext cx="9525" cy="115887"/>
          </a:xfrm>
          <a:custGeom>
            <a:avLst/>
            <a:gdLst>
              <a:gd name="T0" fmla="*/ 2147483647 w 30"/>
              <a:gd name="T1" fmla="*/ 0 h 244"/>
              <a:gd name="T2" fmla="*/ 2147483647 w 30"/>
              <a:gd name="T3" fmla="*/ 2147483647 h 244"/>
              <a:gd name="T4" fmla="*/ 0 w 30"/>
              <a:gd name="T5" fmla="*/ 2147483647 h 244"/>
              <a:gd name="T6" fmla="*/ 0 w 30"/>
              <a:gd name="T7" fmla="*/ 0 h 244"/>
              <a:gd name="T8" fmla="*/ 2147483647 w 30"/>
              <a:gd name="T9" fmla="*/ 0 h 244"/>
              <a:gd name="T10" fmla="*/ 2147483647 w 30"/>
              <a:gd name="T11" fmla="*/ 2147483647 h 244"/>
              <a:gd name="T12" fmla="*/ 2147483647 w 30"/>
              <a:gd name="T13" fmla="*/ 2147483647 h 244"/>
              <a:gd name="T14" fmla="*/ 2147483647 w 30"/>
              <a:gd name="T15" fmla="*/ 2147483647 h 244"/>
              <a:gd name="T16" fmla="*/ 2147483647 w 30"/>
              <a:gd name="T17" fmla="*/ 2147483647 h 244"/>
              <a:gd name="T18" fmla="*/ 2147483647 w 30"/>
              <a:gd name="T19" fmla="*/ 2147483647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44"/>
              <a:gd name="T32" fmla="*/ 30 w 30"/>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44">
                <a:moveTo>
                  <a:pt x="30" y="0"/>
                </a:moveTo>
                <a:lnTo>
                  <a:pt x="30" y="31"/>
                </a:lnTo>
                <a:lnTo>
                  <a:pt x="0" y="31"/>
                </a:lnTo>
                <a:lnTo>
                  <a:pt x="0" y="0"/>
                </a:lnTo>
                <a:lnTo>
                  <a:pt x="30" y="0"/>
                </a:lnTo>
                <a:close/>
                <a:moveTo>
                  <a:pt x="30" y="63"/>
                </a:moveTo>
                <a:lnTo>
                  <a:pt x="30" y="244"/>
                </a:lnTo>
                <a:lnTo>
                  <a:pt x="1" y="244"/>
                </a:lnTo>
                <a:lnTo>
                  <a:pt x="1" y="63"/>
                </a:lnTo>
                <a:lnTo>
                  <a:pt x="30" y="63"/>
                </a:lnTo>
                <a:close/>
              </a:path>
            </a:pathLst>
          </a:custGeom>
          <a:solidFill>
            <a:srgbClr val="000000"/>
          </a:solidFill>
          <a:ln w="0">
            <a:solidFill>
              <a:srgbClr val="000000"/>
            </a:solidFill>
            <a:prstDash val="solid"/>
            <a:round/>
            <a:headEnd/>
            <a:tailEnd/>
          </a:ln>
        </p:spPr>
        <p:txBody>
          <a:bodyPr/>
          <a:lstStyle/>
          <a:p>
            <a:endParaRPr lang="it-IT"/>
          </a:p>
        </p:txBody>
      </p:sp>
      <p:sp>
        <p:nvSpPr>
          <p:cNvPr id="5273" name="Freeform 3280"/>
          <p:cNvSpPr>
            <a:spLocks/>
          </p:cNvSpPr>
          <p:nvPr/>
        </p:nvSpPr>
        <p:spPr bwMode="auto">
          <a:xfrm>
            <a:off x="4663681" y="6121400"/>
            <a:ext cx="48815" cy="88900"/>
          </a:xfrm>
          <a:custGeom>
            <a:avLst/>
            <a:gdLst>
              <a:gd name="T0" fmla="*/ 2147483647 w 143"/>
              <a:gd name="T1" fmla="*/ 2147483647 h 186"/>
              <a:gd name="T2" fmla="*/ 2147483647 w 143"/>
              <a:gd name="T3" fmla="*/ 2147483647 h 186"/>
              <a:gd name="T4" fmla="*/ 2147483647 w 143"/>
              <a:gd name="T5" fmla="*/ 2147483647 h 186"/>
              <a:gd name="T6" fmla="*/ 2147483647 w 143"/>
              <a:gd name="T7" fmla="*/ 2147483647 h 186"/>
              <a:gd name="T8" fmla="*/ 2147483647 w 143"/>
              <a:gd name="T9" fmla="*/ 2147483647 h 186"/>
              <a:gd name="T10" fmla="*/ 2147483647 w 143"/>
              <a:gd name="T11" fmla="*/ 2147483647 h 186"/>
              <a:gd name="T12" fmla="*/ 2147483647 w 143"/>
              <a:gd name="T13" fmla="*/ 2147483647 h 186"/>
              <a:gd name="T14" fmla="*/ 2147483647 w 143"/>
              <a:gd name="T15" fmla="*/ 2147483647 h 186"/>
              <a:gd name="T16" fmla="*/ 0 w 143"/>
              <a:gd name="T17" fmla="*/ 2147483647 h 186"/>
              <a:gd name="T18" fmla="*/ 0 w 143"/>
              <a:gd name="T19" fmla="*/ 2147483647 h 186"/>
              <a:gd name="T20" fmla="*/ 2147483647 w 143"/>
              <a:gd name="T21" fmla="*/ 2147483647 h 186"/>
              <a:gd name="T22" fmla="*/ 2147483647 w 143"/>
              <a:gd name="T23" fmla="*/ 2147483647 h 186"/>
              <a:gd name="T24" fmla="*/ 2147483647 w 143"/>
              <a:gd name="T25" fmla="*/ 0 h 186"/>
              <a:gd name="T26" fmla="*/ 2147483647 w 143"/>
              <a:gd name="T27" fmla="*/ 2147483647 h 186"/>
              <a:gd name="T28" fmla="*/ 2147483647 w 143"/>
              <a:gd name="T29" fmla="*/ 2147483647 h 186"/>
              <a:gd name="T30" fmla="*/ 2147483647 w 143"/>
              <a:gd name="T31" fmla="*/ 2147483647 h 186"/>
              <a:gd name="T32" fmla="*/ 2147483647 w 143"/>
              <a:gd name="T33" fmla="*/ 2147483647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86"/>
              <a:gd name="T53" fmla="*/ 143 w 143"/>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86">
                <a:moveTo>
                  <a:pt x="143" y="186"/>
                </a:moveTo>
                <a:lnTo>
                  <a:pt x="116" y="186"/>
                </a:lnTo>
                <a:lnTo>
                  <a:pt x="116" y="70"/>
                </a:lnTo>
                <a:cubicBezTo>
                  <a:pt x="116" y="53"/>
                  <a:pt x="113" y="42"/>
                  <a:pt x="105" y="35"/>
                </a:cubicBezTo>
                <a:cubicBezTo>
                  <a:pt x="98" y="28"/>
                  <a:pt x="89" y="25"/>
                  <a:pt x="79" y="25"/>
                </a:cubicBezTo>
                <a:cubicBezTo>
                  <a:pt x="64" y="25"/>
                  <a:pt x="52" y="30"/>
                  <a:pt x="43" y="42"/>
                </a:cubicBezTo>
                <a:cubicBezTo>
                  <a:pt x="33" y="53"/>
                  <a:pt x="28" y="68"/>
                  <a:pt x="28" y="87"/>
                </a:cubicBezTo>
                <a:lnTo>
                  <a:pt x="28" y="186"/>
                </a:lnTo>
                <a:lnTo>
                  <a:pt x="0" y="186"/>
                </a:lnTo>
                <a:lnTo>
                  <a:pt x="0" y="5"/>
                </a:lnTo>
                <a:lnTo>
                  <a:pt x="26" y="5"/>
                </a:lnTo>
                <a:lnTo>
                  <a:pt x="26" y="39"/>
                </a:lnTo>
                <a:cubicBezTo>
                  <a:pt x="41" y="13"/>
                  <a:pt x="60" y="0"/>
                  <a:pt x="83" y="0"/>
                </a:cubicBezTo>
                <a:cubicBezTo>
                  <a:pt x="97" y="0"/>
                  <a:pt x="108" y="4"/>
                  <a:pt x="118" y="11"/>
                </a:cubicBezTo>
                <a:cubicBezTo>
                  <a:pt x="127" y="18"/>
                  <a:pt x="134" y="26"/>
                  <a:pt x="137" y="34"/>
                </a:cubicBezTo>
                <a:cubicBezTo>
                  <a:pt x="141" y="43"/>
                  <a:pt x="143" y="59"/>
                  <a:pt x="143" y="82"/>
                </a:cubicBezTo>
                <a:lnTo>
                  <a:pt x="143" y="186"/>
                </a:lnTo>
                <a:close/>
              </a:path>
            </a:pathLst>
          </a:custGeom>
          <a:solidFill>
            <a:srgbClr val="000000"/>
          </a:solidFill>
          <a:ln w="0">
            <a:solidFill>
              <a:srgbClr val="000000"/>
            </a:solidFill>
            <a:prstDash val="solid"/>
            <a:round/>
            <a:headEnd/>
            <a:tailEnd/>
          </a:ln>
        </p:spPr>
        <p:txBody>
          <a:bodyPr/>
          <a:lstStyle/>
          <a:p>
            <a:endParaRPr lang="it-IT"/>
          </a:p>
        </p:txBody>
      </p:sp>
      <p:sp>
        <p:nvSpPr>
          <p:cNvPr id="5274" name="Freeform 3281"/>
          <p:cNvSpPr>
            <a:spLocks noEditPoints="1"/>
          </p:cNvSpPr>
          <p:nvPr/>
        </p:nvSpPr>
        <p:spPr bwMode="auto">
          <a:xfrm>
            <a:off x="4724402" y="6110288"/>
            <a:ext cx="59531" cy="133350"/>
          </a:xfrm>
          <a:custGeom>
            <a:avLst/>
            <a:gdLst>
              <a:gd name="T0" fmla="*/ 2147483647 w 174"/>
              <a:gd name="T1" fmla="*/ 0 h 278"/>
              <a:gd name="T2" fmla="*/ 2147483647 w 174"/>
              <a:gd name="T3" fmla="*/ 2147483647 h 278"/>
              <a:gd name="T4" fmla="*/ 2147483647 w 174"/>
              <a:gd name="T5" fmla="*/ 2147483647 h 278"/>
              <a:gd name="T6" fmla="*/ 2147483647 w 174"/>
              <a:gd name="T7" fmla="*/ 2147483647 h 278"/>
              <a:gd name="T8" fmla="*/ 2147483647 w 174"/>
              <a:gd name="T9" fmla="*/ 2147483647 h 278"/>
              <a:gd name="T10" fmla="*/ 2147483647 w 174"/>
              <a:gd name="T11" fmla="*/ 2147483647 h 278"/>
              <a:gd name="T12" fmla="*/ 2147483647 w 174"/>
              <a:gd name="T13" fmla="*/ 2147483647 h 278"/>
              <a:gd name="T14" fmla="*/ 2147483647 w 174"/>
              <a:gd name="T15" fmla="*/ 2147483647 h 278"/>
              <a:gd name="T16" fmla="*/ 2147483647 w 174"/>
              <a:gd name="T17" fmla="*/ 2147483647 h 278"/>
              <a:gd name="T18" fmla="*/ 2147483647 w 174"/>
              <a:gd name="T19" fmla="*/ 2147483647 h 278"/>
              <a:gd name="T20" fmla="*/ 2147483647 w 174"/>
              <a:gd name="T21" fmla="*/ 2147483647 h 278"/>
              <a:gd name="T22" fmla="*/ 2147483647 w 174"/>
              <a:gd name="T23" fmla="*/ 2147483647 h 278"/>
              <a:gd name="T24" fmla="*/ 2147483647 w 174"/>
              <a:gd name="T25" fmla="*/ 2147483647 h 278"/>
              <a:gd name="T26" fmla="*/ 2147483647 w 174"/>
              <a:gd name="T27" fmla="*/ 2147483647 h 278"/>
              <a:gd name="T28" fmla="*/ 2147483647 w 174"/>
              <a:gd name="T29" fmla="*/ 2147483647 h 278"/>
              <a:gd name="T30" fmla="*/ 2147483647 w 174"/>
              <a:gd name="T31" fmla="*/ 2147483647 h 278"/>
              <a:gd name="T32" fmla="*/ 2147483647 w 174"/>
              <a:gd name="T33" fmla="*/ 2147483647 h 278"/>
              <a:gd name="T34" fmla="*/ 2147483647 w 174"/>
              <a:gd name="T35" fmla="*/ 2147483647 h 278"/>
              <a:gd name="T36" fmla="*/ 0 w 174"/>
              <a:gd name="T37" fmla="*/ 2147483647 h 278"/>
              <a:gd name="T38" fmla="*/ 2147483647 w 174"/>
              <a:gd name="T39" fmla="*/ 2147483647 h 278"/>
              <a:gd name="T40" fmla="*/ 2147483647 w 174"/>
              <a:gd name="T41" fmla="*/ 2147483647 h 278"/>
              <a:gd name="T42" fmla="*/ 2147483647 w 174"/>
              <a:gd name="T43" fmla="*/ 2147483647 h 278"/>
              <a:gd name="T44" fmla="*/ 2147483647 w 174"/>
              <a:gd name="T45" fmla="*/ 2147483647 h 278"/>
              <a:gd name="T46" fmla="*/ 2147483647 w 174"/>
              <a:gd name="T47" fmla="*/ 2147483647 h 278"/>
              <a:gd name="T48" fmla="*/ 2147483647 w 174"/>
              <a:gd name="T49" fmla="*/ 2147483647 h 278"/>
              <a:gd name="T50" fmla="*/ 2147483647 w 174"/>
              <a:gd name="T51" fmla="*/ 2147483647 h 278"/>
              <a:gd name="T52" fmla="*/ 2147483647 w 174"/>
              <a:gd name="T53" fmla="*/ 2147483647 h 278"/>
              <a:gd name="T54" fmla="*/ 2147483647 w 174"/>
              <a:gd name="T55" fmla="*/ 0 h 278"/>
              <a:gd name="T56" fmla="*/ 2147483647 w 174"/>
              <a:gd name="T57" fmla="*/ 0 h 278"/>
              <a:gd name="T58" fmla="*/ 2147483647 w 174"/>
              <a:gd name="T59" fmla="*/ 2147483647 h 278"/>
              <a:gd name="T60" fmla="*/ 2147483647 w 174"/>
              <a:gd name="T61" fmla="*/ 2147483647 h 278"/>
              <a:gd name="T62" fmla="*/ 2147483647 w 174"/>
              <a:gd name="T63" fmla="*/ 2147483647 h 278"/>
              <a:gd name="T64" fmla="*/ 2147483647 w 174"/>
              <a:gd name="T65" fmla="*/ 2147483647 h 278"/>
              <a:gd name="T66" fmla="*/ 2147483647 w 174"/>
              <a:gd name="T67" fmla="*/ 2147483647 h 278"/>
              <a:gd name="T68" fmla="*/ 2147483647 w 174"/>
              <a:gd name="T69" fmla="*/ 2147483647 h 278"/>
              <a:gd name="T70" fmla="*/ 2147483647 w 174"/>
              <a:gd name="T71" fmla="*/ 2147483647 h 278"/>
              <a:gd name="T72" fmla="*/ 2147483647 w 174"/>
              <a:gd name="T73" fmla="*/ 2147483647 h 278"/>
              <a:gd name="T74" fmla="*/ 2147483647 w 174"/>
              <a:gd name="T75" fmla="*/ 2147483647 h 278"/>
              <a:gd name="T76" fmla="*/ 2147483647 w 174"/>
              <a:gd name="T77" fmla="*/ 2147483647 h 278"/>
              <a:gd name="T78" fmla="*/ 2147483647 w 174"/>
              <a:gd name="T79" fmla="*/ 2147483647 h 278"/>
              <a:gd name="T80" fmla="*/ 2147483647 w 174"/>
              <a:gd name="T81" fmla="*/ 2147483647 h 278"/>
              <a:gd name="T82" fmla="*/ 2147483647 w 174"/>
              <a:gd name="T83" fmla="*/ 2147483647 h 278"/>
              <a:gd name="T84" fmla="*/ 2147483647 w 174"/>
              <a:gd name="T85" fmla="*/ 2147483647 h 278"/>
              <a:gd name="T86" fmla="*/ 2147483647 w 174"/>
              <a:gd name="T87" fmla="*/ 2147483647 h 278"/>
              <a:gd name="T88" fmla="*/ 2147483647 w 174"/>
              <a:gd name="T89" fmla="*/ 2147483647 h 278"/>
              <a:gd name="T90" fmla="*/ 2147483647 w 174"/>
              <a:gd name="T91" fmla="*/ 2147483647 h 278"/>
              <a:gd name="T92" fmla="*/ 2147483647 w 174"/>
              <a:gd name="T93" fmla="*/ 2147483647 h 278"/>
              <a:gd name="T94" fmla="*/ 2147483647 w 174"/>
              <a:gd name="T95" fmla="*/ 2147483647 h 2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4"/>
              <a:gd name="T145" fmla="*/ 0 h 278"/>
              <a:gd name="T146" fmla="*/ 174 w 174"/>
              <a:gd name="T147" fmla="*/ 278 h 2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4" h="278">
                <a:moveTo>
                  <a:pt x="167" y="0"/>
                </a:moveTo>
                <a:lnTo>
                  <a:pt x="167" y="23"/>
                </a:lnTo>
                <a:cubicBezTo>
                  <a:pt x="154" y="23"/>
                  <a:pt x="145" y="24"/>
                  <a:pt x="141" y="27"/>
                </a:cubicBezTo>
                <a:cubicBezTo>
                  <a:pt x="137" y="30"/>
                  <a:pt x="134" y="35"/>
                  <a:pt x="132" y="43"/>
                </a:cubicBezTo>
                <a:cubicBezTo>
                  <a:pt x="144" y="57"/>
                  <a:pt x="150" y="71"/>
                  <a:pt x="150" y="87"/>
                </a:cubicBezTo>
                <a:cubicBezTo>
                  <a:pt x="150" y="103"/>
                  <a:pt x="143" y="117"/>
                  <a:pt x="131" y="129"/>
                </a:cubicBezTo>
                <a:cubicBezTo>
                  <a:pt x="118" y="141"/>
                  <a:pt x="101" y="147"/>
                  <a:pt x="80" y="147"/>
                </a:cubicBezTo>
                <a:cubicBezTo>
                  <a:pt x="75" y="147"/>
                  <a:pt x="71" y="147"/>
                  <a:pt x="68" y="146"/>
                </a:cubicBezTo>
                <a:cubicBezTo>
                  <a:pt x="61" y="145"/>
                  <a:pt x="57" y="144"/>
                  <a:pt x="55" y="144"/>
                </a:cubicBezTo>
                <a:cubicBezTo>
                  <a:pt x="52" y="144"/>
                  <a:pt x="48" y="146"/>
                  <a:pt x="44" y="149"/>
                </a:cubicBezTo>
                <a:cubicBezTo>
                  <a:pt x="39" y="152"/>
                  <a:pt x="37" y="156"/>
                  <a:pt x="37" y="161"/>
                </a:cubicBezTo>
                <a:cubicBezTo>
                  <a:pt x="37" y="168"/>
                  <a:pt x="40" y="173"/>
                  <a:pt x="47" y="175"/>
                </a:cubicBezTo>
                <a:cubicBezTo>
                  <a:pt x="53" y="177"/>
                  <a:pt x="69" y="178"/>
                  <a:pt x="93" y="179"/>
                </a:cubicBezTo>
                <a:cubicBezTo>
                  <a:pt x="114" y="180"/>
                  <a:pt x="129" y="181"/>
                  <a:pt x="139" y="183"/>
                </a:cubicBezTo>
                <a:cubicBezTo>
                  <a:pt x="149" y="186"/>
                  <a:pt x="157" y="190"/>
                  <a:pt x="164" y="198"/>
                </a:cubicBezTo>
                <a:cubicBezTo>
                  <a:pt x="171" y="206"/>
                  <a:pt x="174" y="215"/>
                  <a:pt x="174" y="226"/>
                </a:cubicBezTo>
                <a:cubicBezTo>
                  <a:pt x="174" y="260"/>
                  <a:pt x="144" y="278"/>
                  <a:pt x="83" y="278"/>
                </a:cubicBezTo>
                <a:cubicBezTo>
                  <a:pt x="54" y="278"/>
                  <a:pt x="33" y="273"/>
                  <a:pt x="20" y="265"/>
                </a:cubicBezTo>
                <a:cubicBezTo>
                  <a:pt x="7" y="256"/>
                  <a:pt x="0" y="244"/>
                  <a:pt x="0" y="230"/>
                </a:cubicBezTo>
                <a:cubicBezTo>
                  <a:pt x="0" y="212"/>
                  <a:pt x="10" y="200"/>
                  <a:pt x="28" y="194"/>
                </a:cubicBezTo>
                <a:cubicBezTo>
                  <a:pt x="16" y="186"/>
                  <a:pt x="10" y="176"/>
                  <a:pt x="10" y="165"/>
                </a:cubicBezTo>
                <a:cubicBezTo>
                  <a:pt x="10" y="151"/>
                  <a:pt x="19" y="140"/>
                  <a:pt x="35" y="133"/>
                </a:cubicBezTo>
                <a:cubicBezTo>
                  <a:pt x="20" y="120"/>
                  <a:pt x="12" y="104"/>
                  <a:pt x="12" y="85"/>
                </a:cubicBezTo>
                <a:cubicBezTo>
                  <a:pt x="12" y="67"/>
                  <a:pt x="19" y="52"/>
                  <a:pt x="32" y="41"/>
                </a:cubicBezTo>
                <a:cubicBezTo>
                  <a:pt x="45" y="29"/>
                  <a:pt x="62" y="23"/>
                  <a:pt x="81" y="23"/>
                </a:cubicBezTo>
                <a:cubicBezTo>
                  <a:pt x="94" y="23"/>
                  <a:pt x="107" y="26"/>
                  <a:pt x="118" y="31"/>
                </a:cubicBezTo>
                <a:cubicBezTo>
                  <a:pt x="120" y="19"/>
                  <a:pt x="124" y="11"/>
                  <a:pt x="130" y="7"/>
                </a:cubicBezTo>
                <a:cubicBezTo>
                  <a:pt x="137" y="2"/>
                  <a:pt x="147" y="0"/>
                  <a:pt x="160" y="0"/>
                </a:cubicBezTo>
                <a:cubicBezTo>
                  <a:pt x="161" y="0"/>
                  <a:pt x="164" y="0"/>
                  <a:pt x="167" y="0"/>
                </a:cubicBezTo>
                <a:close/>
                <a:moveTo>
                  <a:pt x="81" y="126"/>
                </a:moveTo>
                <a:cubicBezTo>
                  <a:pt x="93" y="126"/>
                  <a:pt x="103" y="122"/>
                  <a:pt x="110" y="115"/>
                </a:cubicBezTo>
                <a:cubicBezTo>
                  <a:pt x="118" y="107"/>
                  <a:pt x="121" y="98"/>
                  <a:pt x="121" y="86"/>
                </a:cubicBezTo>
                <a:cubicBezTo>
                  <a:pt x="121" y="74"/>
                  <a:pt x="118" y="64"/>
                  <a:pt x="110" y="57"/>
                </a:cubicBezTo>
                <a:cubicBezTo>
                  <a:pt x="102" y="49"/>
                  <a:pt x="92" y="45"/>
                  <a:pt x="81" y="45"/>
                </a:cubicBezTo>
                <a:cubicBezTo>
                  <a:pt x="71" y="45"/>
                  <a:pt x="61" y="49"/>
                  <a:pt x="53" y="56"/>
                </a:cubicBezTo>
                <a:cubicBezTo>
                  <a:pt x="45" y="63"/>
                  <a:pt x="41" y="73"/>
                  <a:pt x="41" y="86"/>
                </a:cubicBezTo>
                <a:cubicBezTo>
                  <a:pt x="41" y="98"/>
                  <a:pt x="44" y="107"/>
                  <a:pt x="52" y="115"/>
                </a:cubicBezTo>
                <a:cubicBezTo>
                  <a:pt x="59" y="122"/>
                  <a:pt x="69" y="126"/>
                  <a:pt x="81" y="126"/>
                </a:cubicBezTo>
                <a:close/>
                <a:moveTo>
                  <a:pt x="47" y="202"/>
                </a:moveTo>
                <a:cubicBezTo>
                  <a:pt x="34" y="208"/>
                  <a:pt x="28" y="216"/>
                  <a:pt x="28" y="227"/>
                </a:cubicBezTo>
                <a:cubicBezTo>
                  <a:pt x="28" y="236"/>
                  <a:pt x="33" y="243"/>
                  <a:pt x="44" y="248"/>
                </a:cubicBezTo>
                <a:cubicBezTo>
                  <a:pt x="55" y="253"/>
                  <a:pt x="68" y="256"/>
                  <a:pt x="85" y="256"/>
                </a:cubicBezTo>
                <a:cubicBezTo>
                  <a:pt x="101" y="256"/>
                  <a:pt x="115" y="254"/>
                  <a:pt x="128" y="249"/>
                </a:cubicBezTo>
                <a:cubicBezTo>
                  <a:pt x="141" y="245"/>
                  <a:pt x="147" y="238"/>
                  <a:pt x="147" y="227"/>
                </a:cubicBezTo>
                <a:cubicBezTo>
                  <a:pt x="147" y="222"/>
                  <a:pt x="145" y="217"/>
                  <a:pt x="141" y="213"/>
                </a:cubicBezTo>
                <a:cubicBezTo>
                  <a:pt x="138" y="210"/>
                  <a:pt x="132" y="208"/>
                  <a:pt x="126" y="207"/>
                </a:cubicBezTo>
                <a:cubicBezTo>
                  <a:pt x="119" y="206"/>
                  <a:pt x="107" y="205"/>
                  <a:pt x="91" y="205"/>
                </a:cubicBezTo>
                <a:cubicBezTo>
                  <a:pt x="71" y="204"/>
                  <a:pt x="57" y="203"/>
                  <a:pt x="47" y="202"/>
                </a:cubicBezTo>
                <a:close/>
              </a:path>
            </a:pathLst>
          </a:custGeom>
          <a:solidFill>
            <a:srgbClr val="000000"/>
          </a:solidFill>
          <a:ln w="0">
            <a:solidFill>
              <a:srgbClr val="000000"/>
            </a:solidFill>
            <a:prstDash val="solid"/>
            <a:round/>
            <a:headEnd/>
            <a:tailEnd/>
          </a:ln>
        </p:spPr>
        <p:txBody>
          <a:bodyPr/>
          <a:lstStyle/>
          <a:p>
            <a:endParaRPr lang="it-IT"/>
          </a:p>
        </p:txBody>
      </p:sp>
      <p:sp>
        <p:nvSpPr>
          <p:cNvPr id="5275" name="Freeform 3282"/>
          <p:cNvSpPr>
            <a:spLocks noEditPoints="1"/>
          </p:cNvSpPr>
          <p:nvPr/>
        </p:nvSpPr>
        <p:spPr bwMode="auto">
          <a:xfrm>
            <a:off x="4261248" y="2522541"/>
            <a:ext cx="55959" cy="117475"/>
          </a:xfrm>
          <a:custGeom>
            <a:avLst/>
            <a:gdLst>
              <a:gd name="T0" fmla="*/ 2147483647 w 166"/>
              <a:gd name="T1" fmla="*/ 2147483647 h 244"/>
              <a:gd name="T2" fmla="*/ 0 w 166"/>
              <a:gd name="T3" fmla="*/ 2147483647 h 244"/>
              <a:gd name="T4" fmla="*/ 0 w 166"/>
              <a:gd name="T5" fmla="*/ 0 h 244"/>
              <a:gd name="T6" fmla="*/ 2147483647 w 166"/>
              <a:gd name="T7" fmla="*/ 0 h 244"/>
              <a:gd name="T8" fmla="*/ 2147483647 w 166"/>
              <a:gd name="T9" fmla="*/ 2147483647 h 244"/>
              <a:gd name="T10" fmla="*/ 2147483647 w 166"/>
              <a:gd name="T11" fmla="*/ 2147483647 h 244"/>
              <a:gd name="T12" fmla="*/ 2147483647 w 166"/>
              <a:gd name="T13" fmla="*/ 2147483647 h 244"/>
              <a:gd name="T14" fmla="*/ 2147483647 w 166"/>
              <a:gd name="T15" fmla="*/ 2147483647 h 244"/>
              <a:gd name="T16" fmla="*/ 2147483647 w 166"/>
              <a:gd name="T17" fmla="*/ 2147483647 h 244"/>
              <a:gd name="T18" fmla="*/ 2147483647 w 166"/>
              <a:gd name="T19" fmla="*/ 2147483647 h 244"/>
              <a:gd name="T20" fmla="*/ 2147483647 w 166"/>
              <a:gd name="T21" fmla="*/ 2147483647 h 244"/>
              <a:gd name="T22" fmla="*/ 2147483647 w 166"/>
              <a:gd name="T23" fmla="*/ 2147483647 h 244"/>
              <a:gd name="T24" fmla="*/ 2147483647 w 166"/>
              <a:gd name="T25" fmla="*/ 2147483647 h 244"/>
              <a:gd name="T26" fmla="*/ 2147483647 w 166"/>
              <a:gd name="T27" fmla="*/ 2147483647 h 244"/>
              <a:gd name="T28" fmla="*/ 2147483647 w 166"/>
              <a:gd name="T29" fmla="*/ 2147483647 h 244"/>
              <a:gd name="T30" fmla="*/ 2147483647 w 166"/>
              <a:gd name="T31" fmla="*/ 2147483647 h 244"/>
              <a:gd name="T32" fmla="*/ 2147483647 w 166"/>
              <a:gd name="T33" fmla="*/ 2147483647 h 244"/>
              <a:gd name="T34" fmla="*/ 2147483647 w 166"/>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6"/>
              <a:gd name="T55" fmla="*/ 0 h 244"/>
              <a:gd name="T56" fmla="*/ 166 w 166"/>
              <a:gd name="T57" fmla="*/ 244 h 2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6" h="244">
                <a:moveTo>
                  <a:pt x="30" y="244"/>
                </a:moveTo>
                <a:lnTo>
                  <a:pt x="0" y="244"/>
                </a:lnTo>
                <a:lnTo>
                  <a:pt x="0" y="0"/>
                </a:lnTo>
                <a:lnTo>
                  <a:pt x="86" y="0"/>
                </a:lnTo>
                <a:cubicBezTo>
                  <a:pt x="113" y="0"/>
                  <a:pt x="133" y="7"/>
                  <a:pt x="146" y="22"/>
                </a:cubicBezTo>
                <a:cubicBezTo>
                  <a:pt x="159" y="36"/>
                  <a:pt x="166" y="53"/>
                  <a:pt x="166" y="72"/>
                </a:cubicBezTo>
                <a:cubicBezTo>
                  <a:pt x="166" y="93"/>
                  <a:pt x="159" y="110"/>
                  <a:pt x="145" y="124"/>
                </a:cubicBezTo>
                <a:cubicBezTo>
                  <a:pt x="131" y="138"/>
                  <a:pt x="112" y="145"/>
                  <a:pt x="90" y="145"/>
                </a:cubicBezTo>
                <a:lnTo>
                  <a:pt x="30" y="145"/>
                </a:lnTo>
                <a:lnTo>
                  <a:pt x="30" y="244"/>
                </a:lnTo>
                <a:close/>
                <a:moveTo>
                  <a:pt x="30" y="119"/>
                </a:moveTo>
                <a:lnTo>
                  <a:pt x="86" y="119"/>
                </a:lnTo>
                <a:cubicBezTo>
                  <a:pt x="101" y="119"/>
                  <a:pt x="113" y="115"/>
                  <a:pt x="121" y="106"/>
                </a:cubicBezTo>
                <a:cubicBezTo>
                  <a:pt x="130" y="98"/>
                  <a:pt x="135" y="86"/>
                  <a:pt x="135" y="72"/>
                </a:cubicBezTo>
                <a:cubicBezTo>
                  <a:pt x="135" y="60"/>
                  <a:pt x="131" y="49"/>
                  <a:pt x="123" y="39"/>
                </a:cubicBezTo>
                <a:cubicBezTo>
                  <a:pt x="115" y="30"/>
                  <a:pt x="104" y="25"/>
                  <a:pt x="89" y="25"/>
                </a:cubicBezTo>
                <a:lnTo>
                  <a:pt x="30" y="25"/>
                </a:lnTo>
                <a:lnTo>
                  <a:pt x="30" y="119"/>
                </a:lnTo>
                <a:close/>
              </a:path>
            </a:pathLst>
          </a:custGeom>
          <a:solidFill>
            <a:srgbClr val="000000"/>
          </a:solidFill>
          <a:ln w="0">
            <a:solidFill>
              <a:srgbClr val="000000"/>
            </a:solidFill>
            <a:prstDash val="solid"/>
            <a:round/>
            <a:headEnd/>
            <a:tailEnd/>
          </a:ln>
        </p:spPr>
        <p:txBody>
          <a:bodyPr/>
          <a:lstStyle/>
          <a:p>
            <a:endParaRPr lang="it-IT"/>
          </a:p>
        </p:txBody>
      </p:sp>
      <p:sp>
        <p:nvSpPr>
          <p:cNvPr id="5276" name="Freeform 3283"/>
          <p:cNvSpPr>
            <a:spLocks noEditPoints="1"/>
          </p:cNvSpPr>
          <p:nvPr/>
        </p:nvSpPr>
        <p:spPr bwMode="auto">
          <a:xfrm>
            <a:off x="4323161" y="2549528"/>
            <a:ext cx="53578" cy="92075"/>
          </a:xfrm>
          <a:custGeom>
            <a:avLst/>
            <a:gdLst>
              <a:gd name="T0" fmla="*/ 2147483647 w 158"/>
              <a:gd name="T1" fmla="*/ 2147483647 h 191"/>
              <a:gd name="T2" fmla="*/ 2147483647 w 158"/>
              <a:gd name="T3" fmla="*/ 2147483647 h 191"/>
              <a:gd name="T4" fmla="*/ 2147483647 w 158"/>
              <a:gd name="T5" fmla="*/ 2147483647 h 191"/>
              <a:gd name="T6" fmla="*/ 2147483647 w 158"/>
              <a:gd name="T7" fmla="*/ 2147483647 h 191"/>
              <a:gd name="T8" fmla="*/ 2147483647 w 158"/>
              <a:gd name="T9" fmla="*/ 2147483647 h 191"/>
              <a:gd name="T10" fmla="*/ 0 w 158"/>
              <a:gd name="T11" fmla="*/ 2147483647 h 191"/>
              <a:gd name="T12" fmla="*/ 2147483647 w 158"/>
              <a:gd name="T13" fmla="*/ 2147483647 h 191"/>
              <a:gd name="T14" fmla="*/ 2147483647 w 158"/>
              <a:gd name="T15" fmla="*/ 2147483647 h 191"/>
              <a:gd name="T16" fmla="*/ 2147483647 w 158"/>
              <a:gd name="T17" fmla="*/ 2147483647 h 191"/>
              <a:gd name="T18" fmla="*/ 2147483647 w 158"/>
              <a:gd name="T19" fmla="*/ 2147483647 h 191"/>
              <a:gd name="T20" fmla="*/ 2147483647 w 158"/>
              <a:gd name="T21" fmla="*/ 2147483647 h 191"/>
              <a:gd name="T22" fmla="*/ 2147483647 w 158"/>
              <a:gd name="T23" fmla="*/ 2147483647 h 191"/>
              <a:gd name="T24" fmla="*/ 2147483647 w 158"/>
              <a:gd name="T25" fmla="*/ 2147483647 h 191"/>
              <a:gd name="T26" fmla="*/ 2147483647 w 158"/>
              <a:gd name="T27" fmla="*/ 2147483647 h 191"/>
              <a:gd name="T28" fmla="*/ 2147483647 w 158"/>
              <a:gd name="T29" fmla="*/ 0 h 191"/>
              <a:gd name="T30" fmla="*/ 2147483647 w 158"/>
              <a:gd name="T31" fmla="*/ 2147483647 h 191"/>
              <a:gd name="T32" fmla="*/ 2147483647 w 158"/>
              <a:gd name="T33" fmla="*/ 2147483647 h 191"/>
              <a:gd name="T34" fmla="*/ 2147483647 w 158"/>
              <a:gd name="T35" fmla="*/ 2147483647 h 191"/>
              <a:gd name="T36" fmla="*/ 2147483647 w 158"/>
              <a:gd name="T37" fmla="*/ 2147483647 h 191"/>
              <a:gd name="T38" fmla="*/ 2147483647 w 158"/>
              <a:gd name="T39" fmla="*/ 2147483647 h 191"/>
              <a:gd name="T40" fmla="*/ 2147483647 w 158"/>
              <a:gd name="T41" fmla="*/ 2147483647 h 191"/>
              <a:gd name="T42" fmla="*/ 2147483647 w 158"/>
              <a:gd name="T43" fmla="*/ 2147483647 h 191"/>
              <a:gd name="T44" fmla="*/ 2147483647 w 158"/>
              <a:gd name="T45" fmla="*/ 2147483647 h 191"/>
              <a:gd name="T46" fmla="*/ 2147483647 w 158"/>
              <a:gd name="T47" fmla="*/ 2147483647 h 191"/>
              <a:gd name="T48" fmla="*/ 2147483647 w 158"/>
              <a:gd name="T49" fmla="*/ 2147483647 h 191"/>
              <a:gd name="T50" fmla="*/ 2147483647 w 158"/>
              <a:gd name="T51" fmla="*/ 2147483647 h 191"/>
              <a:gd name="T52" fmla="*/ 2147483647 w 158"/>
              <a:gd name="T53" fmla="*/ 2147483647 h 191"/>
              <a:gd name="T54" fmla="*/ 2147483647 w 158"/>
              <a:gd name="T55" fmla="*/ 214748364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91"/>
              <a:gd name="T86" fmla="*/ 158 w 158"/>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91">
                <a:moveTo>
                  <a:pt x="158" y="186"/>
                </a:moveTo>
                <a:lnTo>
                  <a:pt x="130" y="186"/>
                </a:lnTo>
                <a:cubicBezTo>
                  <a:pt x="129" y="180"/>
                  <a:pt x="128" y="169"/>
                  <a:pt x="127" y="153"/>
                </a:cubicBezTo>
                <a:cubicBezTo>
                  <a:pt x="114" y="178"/>
                  <a:pt x="93" y="191"/>
                  <a:pt x="63" y="191"/>
                </a:cubicBezTo>
                <a:cubicBezTo>
                  <a:pt x="43" y="191"/>
                  <a:pt x="27" y="186"/>
                  <a:pt x="16" y="175"/>
                </a:cubicBezTo>
                <a:cubicBezTo>
                  <a:pt x="5" y="164"/>
                  <a:pt x="0" y="151"/>
                  <a:pt x="0" y="136"/>
                </a:cubicBezTo>
                <a:cubicBezTo>
                  <a:pt x="0" y="118"/>
                  <a:pt x="8" y="103"/>
                  <a:pt x="23" y="91"/>
                </a:cubicBezTo>
                <a:cubicBezTo>
                  <a:pt x="39" y="79"/>
                  <a:pt x="65" y="73"/>
                  <a:pt x="103" y="73"/>
                </a:cubicBezTo>
                <a:cubicBezTo>
                  <a:pt x="108" y="73"/>
                  <a:pt x="116" y="74"/>
                  <a:pt x="127" y="74"/>
                </a:cubicBezTo>
                <a:cubicBezTo>
                  <a:pt x="127" y="60"/>
                  <a:pt x="125" y="49"/>
                  <a:pt x="123" y="43"/>
                </a:cubicBezTo>
                <a:cubicBezTo>
                  <a:pt x="121" y="37"/>
                  <a:pt x="116" y="32"/>
                  <a:pt x="109" y="28"/>
                </a:cubicBezTo>
                <a:cubicBezTo>
                  <a:pt x="102" y="24"/>
                  <a:pt x="93" y="22"/>
                  <a:pt x="81" y="22"/>
                </a:cubicBezTo>
                <a:cubicBezTo>
                  <a:pt x="52" y="22"/>
                  <a:pt x="36" y="33"/>
                  <a:pt x="31" y="55"/>
                </a:cubicBezTo>
                <a:lnTo>
                  <a:pt x="5" y="50"/>
                </a:lnTo>
                <a:cubicBezTo>
                  <a:pt x="11" y="17"/>
                  <a:pt x="38" y="0"/>
                  <a:pt x="85" y="0"/>
                </a:cubicBezTo>
                <a:cubicBezTo>
                  <a:pt x="110" y="0"/>
                  <a:pt x="128" y="6"/>
                  <a:pt x="138" y="17"/>
                </a:cubicBezTo>
                <a:cubicBezTo>
                  <a:pt x="149" y="28"/>
                  <a:pt x="154" y="47"/>
                  <a:pt x="154" y="74"/>
                </a:cubicBezTo>
                <a:lnTo>
                  <a:pt x="154" y="151"/>
                </a:lnTo>
                <a:cubicBezTo>
                  <a:pt x="154" y="164"/>
                  <a:pt x="155" y="175"/>
                  <a:pt x="158" y="186"/>
                </a:cubicBezTo>
                <a:close/>
                <a:moveTo>
                  <a:pt x="127" y="96"/>
                </a:moveTo>
                <a:cubicBezTo>
                  <a:pt x="115" y="95"/>
                  <a:pt x="106" y="94"/>
                  <a:pt x="100" y="94"/>
                </a:cubicBezTo>
                <a:cubicBezTo>
                  <a:pt x="78" y="94"/>
                  <a:pt x="61" y="98"/>
                  <a:pt x="49" y="105"/>
                </a:cubicBezTo>
                <a:cubicBezTo>
                  <a:pt x="36" y="113"/>
                  <a:pt x="30" y="123"/>
                  <a:pt x="30" y="137"/>
                </a:cubicBezTo>
                <a:cubicBezTo>
                  <a:pt x="30" y="146"/>
                  <a:pt x="33" y="154"/>
                  <a:pt x="40" y="160"/>
                </a:cubicBezTo>
                <a:cubicBezTo>
                  <a:pt x="47" y="166"/>
                  <a:pt x="56" y="169"/>
                  <a:pt x="69" y="169"/>
                </a:cubicBezTo>
                <a:cubicBezTo>
                  <a:pt x="86" y="169"/>
                  <a:pt x="100" y="163"/>
                  <a:pt x="111" y="151"/>
                </a:cubicBezTo>
                <a:cubicBezTo>
                  <a:pt x="122" y="138"/>
                  <a:pt x="127" y="124"/>
                  <a:pt x="127" y="107"/>
                </a:cubicBezTo>
                <a:cubicBezTo>
                  <a:pt x="127" y="104"/>
                  <a:pt x="127" y="100"/>
                  <a:pt x="127" y="96"/>
                </a:cubicBezTo>
                <a:close/>
              </a:path>
            </a:pathLst>
          </a:custGeom>
          <a:solidFill>
            <a:srgbClr val="000000"/>
          </a:solidFill>
          <a:ln w="0">
            <a:solidFill>
              <a:srgbClr val="000000"/>
            </a:solidFill>
            <a:prstDash val="solid"/>
            <a:round/>
            <a:headEnd/>
            <a:tailEnd/>
          </a:ln>
        </p:spPr>
        <p:txBody>
          <a:bodyPr/>
          <a:lstStyle/>
          <a:p>
            <a:endParaRPr lang="it-IT"/>
          </a:p>
        </p:txBody>
      </p:sp>
      <p:sp>
        <p:nvSpPr>
          <p:cNvPr id="5277" name="Rectangle 3284"/>
          <p:cNvSpPr>
            <a:spLocks noChangeArrowheads="1"/>
          </p:cNvSpPr>
          <p:nvPr/>
        </p:nvSpPr>
        <p:spPr bwMode="auto">
          <a:xfrm>
            <a:off x="4394598" y="2522541"/>
            <a:ext cx="9525" cy="117475"/>
          </a:xfrm>
          <a:prstGeom prst="rect">
            <a:avLst/>
          </a:prstGeom>
          <a:solidFill>
            <a:srgbClr val="000000"/>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278" name="Rectangle 3285"/>
          <p:cNvSpPr>
            <a:spLocks noChangeArrowheads="1"/>
          </p:cNvSpPr>
          <p:nvPr/>
        </p:nvSpPr>
        <p:spPr bwMode="auto">
          <a:xfrm>
            <a:off x="4423173" y="2522541"/>
            <a:ext cx="9525" cy="117475"/>
          </a:xfrm>
          <a:prstGeom prst="rect">
            <a:avLst/>
          </a:prstGeom>
          <a:solidFill>
            <a:srgbClr val="000000"/>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279" name="Freeform 3286"/>
          <p:cNvSpPr>
            <a:spLocks noEditPoints="1"/>
          </p:cNvSpPr>
          <p:nvPr/>
        </p:nvSpPr>
        <p:spPr bwMode="auto">
          <a:xfrm>
            <a:off x="4451748" y="2522541"/>
            <a:ext cx="9525" cy="117475"/>
          </a:xfrm>
          <a:custGeom>
            <a:avLst/>
            <a:gdLst>
              <a:gd name="T0" fmla="*/ 2147483647 w 30"/>
              <a:gd name="T1" fmla="*/ 0 h 244"/>
              <a:gd name="T2" fmla="*/ 2147483647 w 30"/>
              <a:gd name="T3" fmla="*/ 2147483647 h 244"/>
              <a:gd name="T4" fmla="*/ 0 w 30"/>
              <a:gd name="T5" fmla="*/ 2147483647 h 244"/>
              <a:gd name="T6" fmla="*/ 0 w 30"/>
              <a:gd name="T7" fmla="*/ 0 h 244"/>
              <a:gd name="T8" fmla="*/ 2147483647 w 30"/>
              <a:gd name="T9" fmla="*/ 0 h 244"/>
              <a:gd name="T10" fmla="*/ 2147483647 w 30"/>
              <a:gd name="T11" fmla="*/ 2147483647 h 244"/>
              <a:gd name="T12" fmla="*/ 2147483647 w 30"/>
              <a:gd name="T13" fmla="*/ 2147483647 h 244"/>
              <a:gd name="T14" fmla="*/ 2147483647 w 30"/>
              <a:gd name="T15" fmla="*/ 2147483647 h 244"/>
              <a:gd name="T16" fmla="*/ 2147483647 w 30"/>
              <a:gd name="T17" fmla="*/ 2147483647 h 244"/>
              <a:gd name="T18" fmla="*/ 2147483647 w 30"/>
              <a:gd name="T19" fmla="*/ 2147483647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44"/>
              <a:gd name="T32" fmla="*/ 30 w 30"/>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44">
                <a:moveTo>
                  <a:pt x="30" y="0"/>
                </a:moveTo>
                <a:lnTo>
                  <a:pt x="30" y="31"/>
                </a:lnTo>
                <a:lnTo>
                  <a:pt x="0" y="31"/>
                </a:lnTo>
                <a:lnTo>
                  <a:pt x="0" y="0"/>
                </a:lnTo>
                <a:lnTo>
                  <a:pt x="30" y="0"/>
                </a:lnTo>
                <a:close/>
                <a:moveTo>
                  <a:pt x="29" y="63"/>
                </a:moveTo>
                <a:lnTo>
                  <a:pt x="29" y="244"/>
                </a:lnTo>
                <a:lnTo>
                  <a:pt x="1" y="244"/>
                </a:lnTo>
                <a:lnTo>
                  <a:pt x="1" y="63"/>
                </a:lnTo>
                <a:lnTo>
                  <a:pt x="29" y="63"/>
                </a:lnTo>
                <a:close/>
              </a:path>
            </a:pathLst>
          </a:custGeom>
          <a:solidFill>
            <a:srgbClr val="000000"/>
          </a:solidFill>
          <a:ln w="0">
            <a:solidFill>
              <a:srgbClr val="000000"/>
            </a:solidFill>
            <a:prstDash val="solid"/>
            <a:round/>
            <a:headEnd/>
            <a:tailEnd/>
          </a:ln>
        </p:spPr>
        <p:txBody>
          <a:bodyPr/>
          <a:lstStyle/>
          <a:p>
            <a:endParaRPr lang="it-IT"/>
          </a:p>
        </p:txBody>
      </p:sp>
      <p:sp>
        <p:nvSpPr>
          <p:cNvPr id="5280" name="Freeform 3288"/>
          <p:cNvSpPr>
            <a:spLocks noEditPoints="1"/>
          </p:cNvSpPr>
          <p:nvPr/>
        </p:nvSpPr>
        <p:spPr bwMode="auto">
          <a:xfrm>
            <a:off x="4475561" y="2549528"/>
            <a:ext cx="53578" cy="92075"/>
          </a:xfrm>
          <a:custGeom>
            <a:avLst/>
            <a:gdLst>
              <a:gd name="T0" fmla="*/ 2147483647 w 158"/>
              <a:gd name="T1" fmla="*/ 2147483647 h 191"/>
              <a:gd name="T2" fmla="*/ 2147483647 w 158"/>
              <a:gd name="T3" fmla="*/ 2147483647 h 191"/>
              <a:gd name="T4" fmla="*/ 2147483647 w 158"/>
              <a:gd name="T5" fmla="*/ 2147483647 h 191"/>
              <a:gd name="T6" fmla="*/ 2147483647 w 158"/>
              <a:gd name="T7" fmla="*/ 2147483647 h 191"/>
              <a:gd name="T8" fmla="*/ 2147483647 w 158"/>
              <a:gd name="T9" fmla="*/ 2147483647 h 191"/>
              <a:gd name="T10" fmla="*/ 0 w 158"/>
              <a:gd name="T11" fmla="*/ 2147483647 h 191"/>
              <a:gd name="T12" fmla="*/ 2147483647 w 158"/>
              <a:gd name="T13" fmla="*/ 2147483647 h 191"/>
              <a:gd name="T14" fmla="*/ 2147483647 w 158"/>
              <a:gd name="T15" fmla="*/ 2147483647 h 191"/>
              <a:gd name="T16" fmla="*/ 2147483647 w 158"/>
              <a:gd name="T17" fmla="*/ 2147483647 h 191"/>
              <a:gd name="T18" fmla="*/ 2147483647 w 158"/>
              <a:gd name="T19" fmla="*/ 2147483647 h 191"/>
              <a:gd name="T20" fmla="*/ 2147483647 w 158"/>
              <a:gd name="T21" fmla="*/ 2147483647 h 191"/>
              <a:gd name="T22" fmla="*/ 2147483647 w 158"/>
              <a:gd name="T23" fmla="*/ 2147483647 h 191"/>
              <a:gd name="T24" fmla="*/ 2147483647 w 158"/>
              <a:gd name="T25" fmla="*/ 2147483647 h 191"/>
              <a:gd name="T26" fmla="*/ 2147483647 w 158"/>
              <a:gd name="T27" fmla="*/ 2147483647 h 191"/>
              <a:gd name="T28" fmla="*/ 2147483647 w 158"/>
              <a:gd name="T29" fmla="*/ 0 h 191"/>
              <a:gd name="T30" fmla="*/ 2147483647 w 158"/>
              <a:gd name="T31" fmla="*/ 2147483647 h 191"/>
              <a:gd name="T32" fmla="*/ 2147483647 w 158"/>
              <a:gd name="T33" fmla="*/ 2147483647 h 191"/>
              <a:gd name="T34" fmla="*/ 2147483647 w 158"/>
              <a:gd name="T35" fmla="*/ 2147483647 h 191"/>
              <a:gd name="T36" fmla="*/ 2147483647 w 158"/>
              <a:gd name="T37" fmla="*/ 2147483647 h 191"/>
              <a:gd name="T38" fmla="*/ 2147483647 w 158"/>
              <a:gd name="T39" fmla="*/ 2147483647 h 191"/>
              <a:gd name="T40" fmla="*/ 2147483647 w 158"/>
              <a:gd name="T41" fmla="*/ 2147483647 h 191"/>
              <a:gd name="T42" fmla="*/ 2147483647 w 158"/>
              <a:gd name="T43" fmla="*/ 2147483647 h 191"/>
              <a:gd name="T44" fmla="*/ 2147483647 w 158"/>
              <a:gd name="T45" fmla="*/ 2147483647 h 191"/>
              <a:gd name="T46" fmla="*/ 2147483647 w 158"/>
              <a:gd name="T47" fmla="*/ 2147483647 h 191"/>
              <a:gd name="T48" fmla="*/ 2147483647 w 158"/>
              <a:gd name="T49" fmla="*/ 2147483647 h 191"/>
              <a:gd name="T50" fmla="*/ 2147483647 w 158"/>
              <a:gd name="T51" fmla="*/ 2147483647 h 191"/>
              <a:gd name="T52" fmla="*/ 2147483647 w 158"/>
              <a:gd name="T53" fmla="*/ 2147483647 h 191"/>
              <a:gd name="T54" fmla="*/ 2147483647 w 158"/>
              <a:gd name="T55" fmla="*/ 214748364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91"/>
              <a:gd name="T86" fmla="*/ 158 w 158"/>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91">
                <a:moveTo>
                  <a:pt x="158" y="186"/>
                </a:moveTo>
                <a:lnTo>
                  <a:pt x="130" y="186"/>
                </a:lnTo>
                <a:cubicBezTo>
                  <a:pt x="129" y="180"/>
                  <a:pt x="127" y="169"/>
                  <a:pt x="126" y="153"/>
                </a:cubicBezTo>
                <a:cubicBezTo>
                  <a:pt x="114" y="178"/>
                  <a:pt x="93" y="191"/>
                  <a:pt x="63" y="191"/>
                </a:cubicBezTo>
                <a:cubicBezTo>
                  <a:pt x="43" y="191"/>
                  <a:pt x="27" y="186"/>
                  <a:pt x="16" y="175"/>
                </a:cubicBezTo>
                <a:cubicBezTo>
                  <a:pt x="5" y="164"/>
                  <a:pt x="0" y="151"/>
                  <a:pt x="0" y="136"/>
                </a:cubicBezTo>
                <a:cubicBezTo>
                  <a:pt x="0" y="118"/>
                  <a:pt x="8" y="103"/>
                  <a:pt x="23" y="91"/>
                </a:cubicBezTo>
                <a:cubicBezTo>
                  <a:pt x="39" y="79"/>
                  <a:pt x="65" y="73"/>
                  <a:pt x="102" y="73"/>
                </a:cubicBezTo>
                <a:cubicBezTo>
                  <a:pt x="107" y="73"/>
                  <a:pt x="115" y="74"/>
                  <a:pt x="126" y="74"/>
                </a:cubicBezTo>
                <a:cubicBezTo>
                  <a:pt x="126" y="60"/>
                  <a:pt x="125" y="49"/>
                  <a:pt x="123" y="43"/>
                </a:cubicBezTo>
                <a:cubicBezTo>
                  <a:pt x="121" y="37"/>
                  <a:pt x="116" y="32"/>
                  <a:pt x="109" y="28"/>
                </a:cubicBezTo>
                <a:cubicBezTo>
                  <a:pt x="102" y="24"/>
                  <a:pt x="92" y="22"/>
                  <a:pt x="81" y="22"/>
                </a:cubicBezTo>
                <a:cubicBezTo>
                  <a:pt x="52" y="22"/>
                  <a:pt x="36" y="33"/>
                  <a:pt x="31" y="55"/>
                </a:cubicBezTo>
                <a:lnTo>
                  <a:pt x="5" y="50"/>
                </a:lnTo>
                <a:cubicBezTo>
                  <a:pt x="11" y="17"/>
                  <a:pt x="38" y="0"/>
                  <a:pt x="85" y="0"/>
                </a:cubicBezTo>
                <a:cubicBezTo>
                  <a:pt x="110" y="0"/>
                  <a:pt x="128" y="6"/>
                  <a:pt x="138" y="17"/>
                </a:cubicBezTo>
                <a:cubicBezTo>
                  <a:pt x="148" y="28"/>
                  <a:pt x="154" y="47"/>
                  <a:pt x="154" y="74"/>
                </a:cubicBezTo>
                <a:lnTo>
                  <a:pt x="154" y="151"/>
                </a:lnTo>
                <a:cubicBezTo>
                  <a:pt x="154" y="164"/>
                  <a:pt x="155" y="175"/>
                  <a:pt x="158" y="186"/>
                </a:cubicBezTo>
                <a:close/>
                <a:moveTo>
                  <a:pt x="126" y="96"/>
                </a:moveTo>
                <a:cubicBezTo>
                  <a:pt x="115" y="95"/>
                  <a:pt x="106" y="94"/>
                  <a:pt x="100" y="94"/>
                </a:cubicBezTo>
                <a:cubicBezTo>
                  <a:pt x="78" y="94"/>
                  <a:pt x="61" y="98"/>
                  <a:pt x="48" y="105"/>
                </a:cubicBezTo>
                <a:cubicBezTo>
                  <a:pt x="36" y="113"/>
                  <a:pt x="30" y="123"/>
                  <a:pt x="30" y="137"/>
                </a:cubicBezTo>
                <a:cubicBezTo>
                  <a:pt x="30" y="146"/>
                  <a:pt x="33" y="154"/>
                  <a:pt x="40" y="160"/>
                </a:cubicBezTo>
                <a:cubicBezTo>
                  <a:pt x="47" y="166"/>
                  <a:pt x="56" y="169"/>
                  <a:pt x="69" y="169"/>
                </a:cubicBezTo>
                <a:cubicBezTo>
                  <a:pt x="86" y="169"/>
                  <a:pt x="100" y="163"/>
                  <a:pt x="111" y="151"/>
                </a:cubicBezTo>
                <a:cubicBezTo>
                  <a:pt x="121" y="138"/>
                  <a:pt x="127" y="124"/>
                  <a:pt x="127" y="107"/>
                </a:cubicBezTo>
                <a:cubicBezTo>
                  <a:pt x="127" y="104"/>
                  <a:pt x="127" y="100"/>
                  <a:pt x="126" y="96"/>
                </a:cubicBezTo>
                <a:close/>
              </a:path>
            </a:pathLst>
          </a:custGeom>
          <a:solidFill>
            <a:srgbClr val="000000"/>
          </a:solidFill>
          <a:ln w="0">
            <a:solidFill>
              <a:srgbClr val="000000"/>
            </a:solidFill>
            <a:prstDash val="solid"/>
            <a:round/>
            <a:headEnd/>
            <a:tailEnd/>
          </a:ln>
        </p:spPr>
        <p:txBody>
          <a:bodyPr/>
          <a:lstStyle/>
          <a:p>
            <a:endParaRPr lang="it-IT"/>
          </a:p>
        </p:txBody>
      </p:sp>
      <p:sp>
        <p:nvSpPr>
          <p:cNvPr id="5281" name="Freeform 3289"/>
          <p:cNvSpPr>
            <a:spLocks/>
          </p:cNvSpPr>
          <p:nvPr/>
        </p:nvSpPr>
        <p:spPr bwMode="auto">
          <a:xfrm>
            <a:off x="4541045" y="2552703"/>
            <a:ext cx="45244" cy="87313"/>
          </a:xfrm>
          <a:custGeom>
            <a:avLst/>
            <a:gdLst>
              <a:gd name="T0" fmla="*/ 2147483647 w 133"/>
              <a:gd name="T1" fmla="*/ 2147483647 h 181"/>
              <a:gd name="T2" fmla="*/ 2147483647 w 133"/>
              <a:gd name="T3" fmla="*/ 2147483647 h 181"/>
              <a:gd name="T4" fmla="*/ 0 w 133"/>
              <a:gd name="T5" fmla="*/ 2147483647 h 181"/>
              <a:gd name="T6" fmla="*/ 0 w 133"/>
              <a:gd name="T7" fmla="*/ 2147483647 h 181"/>
              <a:gd name="T8" fmla="*/ 2147483647 w 133"/>
              <a:gd name="T9" fmla="*/ 2147483647 h 181"/>
              <a:gd name="T10" fmla="*/ 2147483647 w 133"/>
              <a:gd name="T11" fmla="*/ 2147483647 h 181"/>
              <a:gd name="T12" fmla="*/ 2147483647 w 133"/>
              <a:gd name="T13" fmla="*/ 0 h 181"/>
              <a:gd name="T14" fmla="*/ 2147483647 w 133"/>
              <a:gd name="T15" fmla="*/ 0 h 181"/>
              <a:gd name="T16" fmla="*/ 2147483647 w 133"/>
              <a:gd name="T17" fmla="*/ 2147483647 h 181"/>
              <a:gd name="T18" fmla="*/ 2147483647 w 133"/>
              <a:gd name="T19" fmla="*/ 2147483647 h 181"/>
              <a:gd name="T20" fmla="*/ 2147483647 w 133"/>
              <a:gd name="T21" fmla="*/ 2147483647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
              <a:gd name="T34" fmla="*/ 0 h 181"/>
              <a:gd name="T35" fmla="*/ 133 w 133"/>
              <a:gd name="T36" fmla="*/ 181 h 1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 h="181">
                <a:moveTo>
                  <a:pt x="133" y="159"/>
                </a:moveTo>
                <a:lnTo>
                  <a:pt x="133" y="181"/>
                </a:lnTo>
                <a:lnTo>
                  <a:pt x="0" y="181"/>
                </a:lnTo>
                <a:lnTo>
                  <a:pt x="0" y="159"/>
                </a:lnTo>
                <a:lnTo>
                  <a:pt x="96" y="22"/>
                </a:lnTo>
                <a:lnTo>
                  <a:pt x="7" y="22"/>
                </a:lnTo>
                <a:lnTo>
                  <a:pt x="7" y="0"/>
                </a:lnTo>
                <a:lnTo>
                  <a:pt x="133" y="0"/>
                </a:lnTo>
                <a:lnTo>
                  <a:pt x="133" y="15"/>
                </a:lnTo>
                <a:lnTo>
                  <a:pt x="34" y="159"/>
                </a:lnTo>
                <a:lnTo>
                  <a:pt x="133" y="159"/>
                </a:lnTo>
                <a:close/>
              </a:path>
            </a:pathLst>
          </a:custGeom>
          <a:solidFill>
            <a:srgbClr val="000000"/>
          </a:solidFill>
          <a:ln w="0">
            <a:solidFill>
              <a:srgbClr val="000000"/>
            </a:solidFill>
            <a:prstDash val="solid"/>
            <a:round/>
            <a:headEnd/>
            <a:tailEnd/>
          </a:ln>
        </p:spPr>
        <p:txBody>
          <a:bodyPr/>
          <a:lstStyle/>
          <a:p>
            <a:endParaRPr lang="it-IT"/>
          </a:p>
        </p:txBody>
      </p:sp>
      <p:sp>
        <p:nvSpPr>
          <p:cNvPr id="5282" name="Freeform 3290"/>
          <p:cNvSpPr>
            <a:spLocks noEditPoints="1"/>
          </p:cNvSpPr>
          <p:nvPr/>
        </p:nvSpPr>
        <p:spPr bwMode="auto">
          <a:xfrm>
            <a:off x="4598194" y="2522541"/>
            <a:ext cx="10716" cy="117475"/>
          </a:xfrm>
          <a:custGeom>
            <a:avLst/>
            <a:gdLst>
              <a:gd name="T0" fmla="*/ 2147483647 w 31"/>
              <a:gd name="T1" fmla="*/ 0 h 244"/>
              <a:gd name="T2" fmla="*/ 2147483647 w 31"/>
              <a:gd name="T3" fmla="*/ 2147483647 h 244"/>
              <a:gd name="T4" fmla="*/ 0 w 31"/>
              <a:gd name="T5" fmla="*/ 2147483647 h 244"/>
              <a:gd name="T6" fmla="*/ 0 w 31"/>
              <a:gd name="T7" fmla="*/ 0 h 244"/>
              <a:gd name="T8" fmla="*/ 2147483647 w 31"/>
              <a:gd name="T9" fmla="*/ 0 h 244"/>
              <a:gd name="T10" fmla="*/ 2147483647 w 31"/>
              <a:gd name="T11" fmla="*/ 2147483647 h 244"/>
              <a:gd name="T12" fmla="*/ 2147483647 w 31"/>
              <a:gd name="T13" fmla="*/ 2147483647 h 244"/>
              <a:gd name="T14" fmla="*/ 2147483647 w 31"/>
              <a:gd name="T15" fmla="*/ 2147483647 h 244"/>
              <a:gd name="T16" fmla="*/ 2147483647 w 31"/>
              <a:gd name="T17" fmla="*/ 2147483647 h 244"/>
              <a:gd name="T18" fmla="*/ 2147483647 w 31"/>
              <a:gd name="T19" fmla="*/ 2147483647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44"/>
              <a:gd name="T32" fmla="*/ 31 w 31"/>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44">
                <a:moveTo>
                  <a:pt x="31" y="0"/>
                </a:moveTo>
                <a:lnTo>
                  <a:pt x="31" y="31"/>
                </a:lnTo>
                <a:lnTo>
                  <a:pt x="0" y="31"/>
                </a:lnTo>
                <a:lnTo>
                  <a:pt x="0" y="0"/>
                </a:lnTo>
                <a:lnTo>
                  <a:pt x="31" y="0"/>
                </a:lnTo>
                <a:close/>
                <a:moveTo>
                  <a:pt x="30" y="63"/>
                </a:moveTo>
                <a:lnTo>
                  <a:pt x="30" y="244"/>
                </a:lnTo>
                <a:lnTo>
                  <a:pt x="2" y="244"/>
                </a:lnTo>
                <a:lnTo>
                  <a:pt x="2" y="63"/>
                </a:lnTo>
                <a:lnTo>
                  <a:pt x="30" y="63"/>
                </a:lnTo>
                <a:close/>
              </a:path>
            </a:pathLst>
          </a:custGeom>
          <a:solidFill>
            <a:srgbClr val="000000"/>
          </a:solidFill>
          <a:ln w="0">
            <a:solidFill>
              <a:srgbClr val="000000"/>
            </a:solidFill>
            <a:prstDash val="solid"/>
            <a:round/>
            <a:headEnd/>
            <a:tailEnd/>
          </a:ln>
        </p:spPr>
        <p:txBody>
          <a:bodyPr/>
          <a:lstStyle/>
          <a:p>
            <a:endParaRPr lang="it-IT"/>
          </a:p>
        </p:txBody>
      </p:sp>
      <p:sp>
        <p:nvSpPr>
          <p:cNvPr id="5283" name="Freeform 3291"/>
          <p:cNvSpPr>
            <a:spLocks noEditPoints="1"/>
          </p:cNvSpPr>
          <p:nvPr/>
        </p:nvSpPr>
        <p:spPr bwMode="auto">
          <a:xfrm>
            <a:off x="4622008" y="2549528"/>
            <a:ext cx="54769" cy="92075"/>
          </a:xfrm>
          <a:custGeom>
            <a:avLst/>
            <a:gdLst>
              <a:gd name="T0" fmla="*/ 2147483647 w 162"/>
              <a:gd name="T1" fmla="*/ 2147483647 h 191"/>
              <a:gd name="T2" fmla="*/ 2147483647 w 162"/>
              <a:gd name="T3" fmla="*/ 2147483647 h 191"/>
              <a:gd name="T4" fmla="*/ 0 w 162"/>
              <a:gd name="T5" fmla="*/ 2147483647 h 191"/>
              <a:gd name="T6" fmla="*/ 2147483647 w 162"/>
              <a:gd name="T7" fmla="*/ 2147483647 h 191"/>
              <a:gd name="T8" fmla="*/ 2147483647 w 162"/>
              <a:gd name="T9" fmla="*/ 0 h 191"/>
              <a:gd name="T10" fmla="*/ 2147483647 w 162"/>
              <a:gd name="T11" fmla="*/ 2147483647 h 191"/>
              <a:gd name="T12" fmla="*/ 2147483647 w 162"/>
              <a:gd name="T13" fmla="*/ 2147483647 h 191"/>
              <a:gd name="T14" fmla="*/ 2147483647 w 162"/>
              <a:gd name="T15" fmla="*/ 2147483647 h 191"/>
              <a:gd name="T16" fmla="*/ 2147483647 w 162"/>
              <a:gd name="T17" fmla="*/ 2147483647 h 191"/>
              <a:gd name="T18" fmla="*/ 2147483647 w 162"/>
              <a:gd name="T19" fmla="*/ 2147483647 h 191"/>
              <a:gd name="T20" fmla="*/ 2147483647 w 162"/>
              <a:gd name="T21" fmla="*/ 2147483647 h 191"/>
              <a:gd name="T22" fmla="*/ 2147483647 w 162"/>
              <a:gd name="T23" fmla="*/ 2147483647 h 191"/>
              <a:gd name="T24" fmla="*/ 2147483647 w 162"/>
              <a:gd name="T25" fmla="*/ 2147483647 h 191"/>
              <a:gd name="T26" fmla="*/ 2147483647 w 162"/>
              <a:gd name="T27" fmla="*/ 2147483647 h 191"/>
              <a:gd name="T28" fmla="*/ 2147483647 w 162"/>
              <a:gd name="T29" fmla="*/ 2147483647 h 191"/>
              <a:gd name="T30" fmla="*/ 2147483647 w 162"/>
              <a:gd name="T31" fmla="*/ 2147483647 h 191"/>
              <a:gd name="T32" fmla="*/ 2147483647 w 162"/>
              <a:gd name="T33" fmla="*/ 2147483647 h 191"/>
              <a:gd name="T34" fmla="*/ 2147483647 w 162"/>
              <a:gd name="T35" fmla="*/ 2147483647 h 1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
              <a:gd name="T55" fmla="*/ 0 h 191"/>
              <a:gd name="T56" fmla="*/ 162 w 162"/>
              <a:gd name="T57" fmla="*/ 191 h 1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 h="191">
                <a:moveTo>
                  <a:pt x="79" y="191"/>
                </a:moveTo>
                <a:cubicBezTo>
                  <a:pt x="54" y="191"/>
                  <a:pt x="35" y="182"/>
                  <a:pt x="21" y="163"/>
                </a:cubicBezTo>
                <a:cubicBezTo>
                  <a:pt x="7" y="145"/>
                  <a:pt x="0" y="122"/>
                  <a:pt x="0" y="95"/>
                </a:cubicBezTo>
                <a:cubicBezTo>
                  <a:pt x="0" y="66"/>
                  <a:pt x="8" y="43"/>
                  <a:pt x="23" y="26"/>
                </a:cubicBezTo>
                <a:cubicBezTo>
                  <a:pt x="39" y="9"/>
                  <a:pt x="59" y="0"/>
                  <a:pt x="82" y="0"/>
                </a:cubicBezTo>
                <a:cubicBezTo>
                  <a:pt x="107" y="0"/>
                  <a:pt x="126" y="9"/>
                  <a:pt x="141" y="27"/>
                </a:cubicBezTo>
                <a:cubicBezTo>
                  <a:pt x="155" y="45"/>
                  <a:pt x="162" y="68"/>
                  <a:pt x="162" y="95"/>
                </a:cubicBezTo>
                <a:cubicBezTo>
                  <a:pt x="162" y="123"/>
                  <a:pt x="155" y="146"/>
                  <a:pt x="139" y="164"/>
                </a:cubicBezTo>
                <a:cubicBezTo>
                  <a:pt x="124" y="182"/>
                  <a:pt x="104" y="191"/>
                  <a:pt x="79" y="191"/>
                </a:cubicBezTo>
                <a:close/>
                <a:moveTo>
                  <a:pt x="81" y="168"/>
                </a:moveTo>
                <a:cubicBezTo>
                  <a:pt x="95" y="168"/>
                  <a:pt x="107" y="162"/>
                  <a:pt x="117" y="150"/>
                </a:cubicBezTo>
                <a:cubicBezTo>
                  <a:pt x="127" y="138"/>
                  <a:pt x="132" y="120"/>
                  <a:pt x="132" y="95"/>
                </a:cubicBezTo>
                <a:cubicBezTo>
                  <a:pt x="132" y="70"/>
                  <a:pt x="127" y="52"/>
                  <a:pt x="116" y="40"/>
                </a:cubicBezTo>
                <a:cubicBezTo>
                  <a:pt x="106" y="29"/>
                  <a:pt x="94" y="23"/>
                  <a:pt x="81" y="23"/>
                </a:cubicBezTo>
                <a:cubicBezTo>
                  <a:pt x="67" y="23"/>
                  <a:pt x="55" y="29"/>
                  <a:pt x="45" y="40"/>
                </a:cubicBezTo>
                <a:cubicBezTo>
                  <a:pt x="36" y="52"/>
                  <a:pt x="31" y="70"/>
                  <a:pt x="31" y="95"/>
                </a:cubicBezTo>
                <a:cubicBezTo>
                  <a:pt x="31" y="121"/>
                  <a:pt x="36" y="140"/>
                  <a:pt x="45" y="151"/>
                </a:cubicBezTo>
                <a:cubicBezTo>
                  <a:pt x="55" y="162"/>
                  <a:pt x="67" y="168"/>
                  <a:pt x="81" y="168"/>
                </a:cubicBezTo>
                <a:close/>
              </a:path>
            </a:pathLst>
          </a:custGeom>
          <a:solidFill>
            <a:srgbClr val="000000"/>
          </a:solidFill>
          <a:ln w="0">
            <a:solidFill>
              <a:srgbClr val="000000"/>
            </a:solidFill>
            <a:prstDash val="solid"/>
            <a:round/>
            <a:headEnd/>
            <a:tailEnd/>
          </a:ln>
        </p:spPr>
        <p:txBody>
          <a:bodyPr/>
          <a:lstStyle/>
          <a:p>
            <a:endParaRPr lang="it-IT"/>
          </a:p>
        </p:txBody>
      </p:sp>
      <p:sp>
        <p:nvSpPr>
          <p:cNvPr id="5284" name="Freeform 3292"/>
          <p:cNvSpPr>
            <a:spLocks/>
          </p:cNvSpPr>
          <p:nvPr/>
        </p:nvSpPr>
        <p:spPr bwMode="auto">
          <a:xfrm>
            <a:off x="4692255" y="2549525"/>
            <a:ext cx="47625" cy="90488"/>
          </a:xfrm>
          <a:custGeom>
            <a:avLst/>
            <a:gdLst>
              <a:gd name="T0" fmla="*/ 2147483647 w 142"/>
              <a:gd name="T1" fmla="*/ 2147483647 h 186"/>
              <a:gd name="T2" fmla="*/ 2147483647 w 142"/>
              <a:gd name="T3" fmla="*/ 2147483647 h 186"/>
              <a:gd name="T4" fmla="*/ 2147483647 w 142"/>
              <a:gd name="T5" fmla="*/ 2147483647 h 186"/>
              <a:gd name="T6" fmla="*/ 2147483647 w 142"/>
              <a:gd name="T7" fmla="*/ 2147483647 h 186"/>
              <a:gd name="T8" fmla="*/ 2147483647 w 142"/>
              <a:gd name="T9" fmla="*/ 2147483647 h 186"/>
              <a:gd name="T10" fmla="*/ 2147483647 w 142"/>
              <a:gd name="T11" fmla="*/ 2147483647 h 186"/>
              <a:gd name="T12" fmla="*/ 2147483647 w 142"/>
              <a:gd name="T13" fmla="*/ 2147483647 h 186"/>
              <a:gd name="T14" fmla="*/ 2147483647 w 142"/>
              <a:gd name="T15" fmla="*/ 2147483647 h 186"/>
              <a:gd name="T16" fmla="*/ 0 w 142"/>
              <a:gd name="T17" fmla="*/ 2147483647 h 186"/>
              <a:gd name="T18" fmla="*/ 0 w 142"/>
              <a:gd name="T19" fmla="*/ 2147483647 h 186"/>
              <a:gd name="T20" fmla="*/ 2147483647 w 142"/>
              <a:gd name="T21" fmla="*/ 2147483647 h 186"/>
              <a:gd name="T22" fmla="*/ 2147483647 w 142"/>
              <a:gd name="T23" fmla="*/ 2147483647 h 186"/>
              <a:gd name="T24" fmla="*/ 2147483647 w 142"/>
              <a:gd name="T25" fmla="*/ 0 h 186"/>
              <a:gd name="T26" fmla="*/ 2147483647 w 142"/>
              <a:gd name="T27" fmla="*/ 2147483647 h 186"/>
              <a:gd name="T28" fmla="*/ 2147483647 w 142"/>
              <a:gd name="T29" fmla="*/ 2147483647 h 186"/>
              <a:gd name="T30" fmla="*/ 2147483647 w 142"/>
              <a:gd name="T31" fmla="*/ 2147483647 h 186"/>
              <a:gd name="T32" fmla="*/ 2147483647 w 142"/>
              <a:gd name="T33" fmla="*/ 2147483647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86"/>
              <a:gd name="T53" fmla="*/ 142 w 142"/>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86">
                <a:moveTo>
                  <a:pt x="142" y="186"/>
                </a:moveTo>
                <a:lnTo>
                  <a:pt x="116" y="186"/>
                </a:lnTo>
                <a:lnTo>
                  <a:pt x="116" y="70"/>
                </a:lnTo>
                <a:cubicBezTo>
                  <a:pt x="116" y="53"/>
                  <a:pt x="112" y="41"/>
                  <a:pt x="105" y="34"/>
                </a:cubicBezTo>
                <a:cubicBezTo>
                  <a:pt x="98" y="28"/>
                  <a:pt x="89" y="24"/>
                  <a:pt x="79" y="24"/>
                </a:cubicBezTo>
                <a:cubicBezTo>
                  <a:pt x="64" y="24"/>
                  <a:pt x="52" y="30"/>
                  <a:pt x="42" y="41"/>
                </a:cubicBezTo>
                <a:cubicBezTo>
                  <a:pt x="33" y="53"/>
                  <a:pt x="28" y="68"/>
                  <a:pt x="28" y="87"/>
                </a:cubicBezTo>
                <a:lnTo>
                  <a:pt x="28" y="186"/>
                </a:lnTo>
                <a:lnTo>
                  <a:pt x="0" y="186"/>
                </a:lnTo>
                <a:lnTo>
                  <a:pt x="0" y="5"/>
                </a:lnTo>
                <a:lnTo>
                  <a:pt x="26" y="5"/>
                </a:lnTo>
                <a:lnTo>
                  <a:pt x="26" y="38"/>
                </a:lnTo>
                <a:cubicBezTo>
                  <a:pt x="41" y="13"/>
                  <a:pt x="60" y="0"/>
                  <a:pt x="83" y="0"/>
                </a:cubicBezTo>
                <a:cubicBezTo>
                  <a:pt x="97" y="0"/>
                  <a:pt x="108" y="4"/>
                  <a:pt x="118" y="11"/>
                </a:cubicBezTo>
                <a:cubicBezTo>
                  <a:pt x="127" y="18"/>
                  <a:pt x="134" y="25"/>
                  <a:pt x="137" y="34"/>
                </a:cubicBezTo>
                <a:cubicBezTo>
                  <a:pt x="141" y="43"/>
                  <a:pt x="142" y="59"/>
                  <a:pt x="142" y="81"/>
                </a:cubicBezTo>
                <a:lnTo>
                  <a:pt x="142" y="186"/>
                </a:lnTo>
                <a:close/>
              </a:path>
            </a:pathLst>
          </a:custGeom>
          <a:solidFill>
            <a:srgbClr val="000000"/>
          </a:solidFill>
          <a:ln w="0">
            <a:solidFill>
              <a:srgbClr val="000000"/>
            </a:solidFill>
            <a:prstDash val="solid"/>
            <a:round/>
            <a:headEnd/>
            <a:tailEnd/>
          </a:ln>
        </p:spPr>
        <p:txBody>
          <a:bodyPr/>
          <a:lstStyle/>
          <a:p>
            <a:endParaRPr lang="it-IT"/>
          </a:p>
        </p:txBody>
      </p:sp>
      <p:sp>
        <p:nvSpPr>
          <p:cNvPr id="5285" name="Freeform 3293"/>
          <p:cNvSpPr>
            <a:spLocks noEditPoints="1"/>
          </p:cNvSpPr>
          <p:nvPr/>
        </p:nvSpPr>
        <p:spPr bwMode="auto">
          <a:xfrm>
            <a:off x="4754167" y="2549528"/>
            <a:ext cx="55959" cy="92075"/>
          </a:xfrm>
          <a:custGeom>
            <a:avLst/>
            <a:gdLst>
              <a:gd name="T0" fmla="*/ 2147483647 w 163"/>
              <a:gd name="T1" fmla="*/ 2147483647 h 191"/>
              <a:gd name="T2" fmla="*/ 2147483647 w 163"/>
              <a:gd name="T3" fmla="*/ 2147483647 h 191"/>
              <a:gd name="T4" fmla="*/ 2147483647 w 163"/>
              <a:gd name="T5" fmla="*/ 2147483647 h 191"/>
              <a:gd name="T6" fmla="*/ 2147483647 w 163"/>
              <a:gd name="T7" fmla="*/ 2147483647 h 191"/>
              <a:gd name="T8" fmla="*/ 2147483647 w 163"/>
              <a:gd name="T9" fmla="*/ 2147483647 h 191"/>
              <a:gd name="T10" fmla="*/ 0 w 163"/>
              <a:gd name="T11" fmla="*/ 2147483647 h 191"/>
              <a:gd name="T12" fmla="*/ 2147483647 w 163"/>
              <a:gd name="T13" fmla="*/ 2147483647 h 191"/>
              <a:gd name="T14" fmla="*/ 2147483647 w 163"/>
              <a:gd name="T15" fmla="*/ 0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2147483647 w 163"/>
              <a:gd name="T37" fmla="*/ 2147483647 h 191"/>
              <a:gd name="T38" fmla="*/ 2147483647 w 163"/>
              <a:gd name="T39" fmla="*/ 2147483647 h 191"/>
              <a:gd name="T40" fmla="*/ 2147483647 w 163"/>
              <a:gd name="T41" fmla="*/ 2147483647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191"/>
              <a:gd name="T65" fmla="*/ 163 w 163"/>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191">
                <a:moveTo>
                  <a:pt x="133" y="132"/>
                </a:moveTo>
                <a:lnTo>
                  <a:pt x="160" y="137"/>
                </a:lnTo>
                <a:cubicBezTo>
                  <a:pt x="155" y="153"/>
                  <a:pt x="145" y="166"/>
                  <a:pt x="132" y="176"/>
                </a:cubicBezTo>
                <a:cubicBezTo>
                  <a:pt x="118" y="186"/>
                  <a:pt x="101" y="191"/>
                  <a:pt x="83" y="191"/>
                </a:cubicBezTo>
                <a:cubicBezTo>
                  <a:pt x="58" y="191"/>
                  <a:pt x="38" y="182"/>
                  <a:pt x="23" y="165"/>
                </a:cubicBezTo>
                <a:cubicBezTo>
                  <a:pt x="7" y="147"/>
                  <a:pt x="0" y="125"/>
                  <a:pt x="0" y="96"/>
                </a:cubicBezTo>
                <a:cubicBezTo>
                  <a:pt x="0" y="68"/>
                  <a:pt x="8" y="44"/>
                  <a:pt x="24" y="27"/>
                </a:cubicBezTo>
                <a:cubicBezTo>
                  <a:pt x="39" y="9"/>
                  <a:pt x="59" y="0"/>
                  <a:pt x="83" y="0"/>
                </a:cubicBezTo>
                <a:cubicBezTo>
                  <a:pt x="107" y="0"/>
                  <a:pt x="126" y="8"/>
                  <a:pt x="140" y="25"/>
                </a:cubicBezTo>
                <a:cubicBezTo>
                  <a:pt x="155" y="41"/>
                  <a:pt x="162" y="65"/>
                  <a:pt x="163" y="98"/>
                </a:cubicBezTo>
                <a:lnTo>
                  <a:pt x="31" y="98"/>
                </a:lnTo>
                <a:cubicBezTo>
                  <a:pt x="31" y="125"/>
                  <a:pt x="37" y="144"/>
                  <a:pt x="48" y="153"/>
                </a:cubicBezTo>
                <a:cubicBezTo>
                  <a:pt x="60" y="163"/>
                  <a:pt x="72" y="168"/>
                  <a:pt x="85" y="168"/>
                </a:cubicBezTo>
                <a:cubicBezTo>
                  <a:pt x="108" y="168"/>
                  <a:pt x="124" y="156"/>
                  <a:pt x="133" y="132"/>
                </a:cubicBezTo>
                <a:close/>
                <a:moveTo>
                  <a:pt x="132" y="77"/>
                </a:moveTo>
                <a:cubicBezTo>
                  <a:pt x="132" y="67"/>
                  <a:pt x="130" y="58"/>
                  <a:pt x="127" y="50"/>
                </a:cubicBezTo>
                <a:cubicBezTo>
                  <a:pt x="124" y="42"/>
                  <a:pt x="118" y="35"/>
                  <a:pt x="111" y="30"/>
                </a:cubicBezTo>
                <a:cubicBezTo>
                  <a:pt x="104" y="24"/>
                  <a:pt x="95" y="22"/>
                  <a:pt x="84" y="22"/>
                </a:cubicBezTo>
                <a:cubicBezTo>
                  <a:pt x="70" y="22"/>
                  <a:pt x="59" y="27"/>
                  <a:pt x="49" y="37"/>
                </a:cubicBezTo>
                <a:cubicBezTo>
                  <a:pt x="39" y="47"/>
                  <a:pt x="34" y="60"/>
                  <a:pt x="32" y="77"/>
                </a:cubicBezTo>
                <a:lnTo>
                  <a:pt x="132" y="77"/>
                </a:lnTo>
                <a:close/>
              </a:path>
            </a:pathLst>
          </a:custGeom>
          <a:solidFill>
            <a:srgbClr val="000000"/>
          </a:solidFill>
          <a:ln w="0">
            <a:solidFill>
              <a:srgbClr val="000000"/>
            </a:solidFill>
            <a:prstDash val="solid"/>
            <a:round/>
            <a:headEnd/>
            <a:tailEnd/>
          </a:ln>
        </p:spPr>
        <p:txBody>
          <a:bodyPr/>
          <a:lstStyle/>
          <a:p>
            <a:endParaRPr lang="it-IT"/>
          </a:p>
        </p:txBody>
      </p:sp>
      <p:sp>
        <p:nvSpPr>
          <p:cNvPr id="5286" name="Rectangle 3294"/>
          <p:cNvSpPr>
            <a:spLocks noChangeArrowheads="1"/>
          </p:cNvSpPr>
          <p:nvPr/>
        </p:nvSpPr>
        <p:spPr bwMode="auto">
          <a:xfrm>
            <a:off x="4076701" y="2941641"/>
            <a:ext cx="4723210" cy="26987"/>
          </a:xfrm>
          <a:prstGeom prst="rect">
            <a:avLst/>
          </a:prstGeom>
          <a:solidFill>
            <a:srgbClr val="FFFFFF"/>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287" name="Rectangle 3295"/>
          <p:cNvSpPr>
            <a:spLocks noChangeArrowheads="1"/>
          </p:cNvSpPr>
          <p:nvPr/>
        </p:nvSpPr>
        <p:spPr bwMode="auto">
          <a:xfrm>
            <a:off x="4076701" y="2195516"/>
            <a:ext cx="4723210" cy="26987"/>
          </a:xfrm>
          <a:prstGeom prst="rect">
            <a:avLst/>
          </a:prstGeom>
          <a:solidFill>
            <a:srgbClr val="FFFFFF"/>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288" name="Rectangle 3296"/>
          <p:cNvSpPr>
            <a:spLocks noChangeArrowheads="1"/>
          </p:cNvSpPr>
          <p:nvPr/>
        </p:nvSpPr>
        <p:spPr bwMode="auto">
          <a:xfrm>
            <a:off x="4076701" y="6284916"/>
            <a:ext cx="4723210" cy="26987"/>
          </a:xfrm>
          <a:prstGeom prst="rect">
            <a:avLst/>
          </a:prstGeom>
          <a:solidFill>
            <a:srgbClr val="FFFFFF"/>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289" name="Freeform 3297"/>
          <p:cNvSpPr>
            <a:spLocks/>
          </p:cNvSpPr>
          <p:nvPr/>
        </p:nvSpPr>
        <p:spPr bwMode="auto">
          <a:xfrm>
            <a:off x="8102205" y="3182941"/>
            <a:ext cx="64294" cy="122237"/>
          </a:xfrm>
          <a:custGeom>
            <a:avLst/>
            <a:gdLst>
              <a:gd name="T0" fmla="*/ 2147483647 w 190"/>
              <a:gd name="T1" fmla="*/ 2147483647 h 254"/>
              <a:gd name="T2" fmla="*/ 2147483647 w 190"/>
              <a:gd name="T3" fmla="*/ 2147483647 h 254"/>
              <a:gd name="T4" fmla="*/ 2147483647 w 190"/>
              <a:gd name="T5" fmla="*/ 2147483647 h 254"/>
              <a:gd name="T6" fmla="*/ 2147483647 w 190"/>
              <a:gd name="T7" fmla="*/ 2147483647 h 254"/>
              <a:gd name="T8" fmla="*/ 0 w 190"/>
              <a:gd name="T9" fmla="*/ 2147483647 h 254"/>
              <a:gd name="T10" fmla="*/ 2147483647 w 190"/>
              <a:gd name="T11" fmla="*/ 2147483647 h 254"/>
              <a:gd name="T12" fmla="*/ 2147483647 w 190"/>
              <a:gd name="T13" fmla="*/ 0 h 254"/>
              <a:gd name="T14" fmla="*/ 2147483647 w 190"/>
              <a:gd name="T15" fmla="*/ 2147483647 h 254"/>
              <a:gd name="T16" fmla="*/ 2147483647 w 190"/>
              <a:gd name="T17" fmla="*/ 2147483647 h 254"/>
              <a:gd name="T18" fmla="*/ 2147483647 w 190"/>
              <a:gd name="T19" fmla="*/ 2147483647 h 254"/>
              <a:gd name="T20" fmla="*/ 2147483647 w 190"/>
              <a:gd name="T21" fmla="*/ 2147483647 h 254"/>
              <a:gd name="T22" fmla="*/ 2147483647 w 190"/>
              <a:gd name="T23" fmla="*/ 2147483647 h 254"/>
              <a:gd name="T24" fmla="*/ 2147483647 w 190"/>
              <a:gd name="T25" fmla="*/ 2147483647 h 254"/>
              <a:gd name="T26" fmla="*/ 2147483647 w 190"/>
              <a:gd name="T27" fmla="*/ 2147483647 h 254"/>
              <a:gd name="T28" fmla="*/ 2147483647 w 190"/>
              <a:gd name="T29" fmla="*/ 2147483647 h 2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
              <a:gd name="T46" fmla="*/ 0 h 254"/>
              <a:gd name="T47" fmla="*/ 190 w 190"/>
              <a:gd name="T48" fmla="*/ 254 h 2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 h="254">
                <a:moveTo>
                  <a:pt x="162" y="167"/>
                </a:moveTo>
                <a:lnTo>
                  <a:pt x="190" y="173"/>
                </a:lnTo>
                <a:cubicBezTo>
                  <a:pt x="176" y="227"/>
                  <a:pt x="146" y="254"/>
                  <a:pt x="99" y="254"/>
                </a:cubicBezTo>
                <a:cubicBezTo>
                  <a:pt x="68" y="254"/>
                  <a:pt x="44" y="241"/>
                  <a:pt x="26" y="217"/>
                </a:cubicBezTo>
                <a:cubicBezTo>
                  <a:pt x="8" y="192"/>
                  <a:pt x="0" y="161"/>
                  <a:pt x="0" y="124"/>
                </a:cubicBezTo>
                <a:cubicBezTo>
                  <a:pt x="0" y="87"/>
                  <a:pt x="9" y="57"/>
                  <a:pt x="27" y="34"/>
                </a:cubicBezTo>
                <a:cubicBezTo>
                  <a:pt x="46" y="11"/>
                  <a:pt x="70" y="0"/>
                  <a:pt x="101" y="0"/>
                </a:cubicBezTo>
                <a:cubicBezTo>
                  <a:pt x="147" y="0"/>
                  <a:pt x="177" y="26"/>
                  <a:pt x="190" y="78"/>
                </a:cubicBezTo>
                <a:lnTo>
                  <a:pt x="161" y="84"/>
                </a:lnTo>
                <a:cubicBezTo>
                  <a:pt x="150" y="45"/>
                  <a:pt x="130" y="26"/>
                  <a:pt x="101" y="26"/>
                </a:cubicBezTo>
                <a:cubicBezTo>
                  <a:pt x="79" y="26"/>
                  <a:pt x="63" y="35"/>
                  <a:pt x="51" y="53"/>
                </a:cubicBezTo>
                <a:cubicBezTo>
                  <a:pt x="39" y="71"/>
                  <a:pt x="33" y="96"/>
                  <a:pt x="33" y="129"/>
                </a:cubicBezTo>
                <a:cubicBezTo>
                  <a:pt x="33" y="159"/>
                  <a:pt x="39" y="183"/>
                  <a:pt x="51" y="201"/>
                </a:cubicBezTo>
                <a:cubicBezTo>
                  <a:pt x="63" y="219"/>
                  <a:pt x="80" y="228"/>
                  <a:pt x="100" y="228"/>
                </a:cubicBezTo>
                <a:cubicBezTo>
                  <a:pt x="131" y="228"/>
                  <a:pt x="151" y="208"/>
                  <a:pt x="162" y="167"/>
                </a:cubicBezTo>
                <a:close/>
              </a:path>
            </a:pathLst>
          </a:custGeom>
          <a:solidFill>
            <a:srgbClr val="000000"/>
          </a:solidFill>
          <a:ln w="0">
            <a:solidFill>
              <a:srgbClr val="000000"/>
            </a:solidFill>
            <a:prstDash val="solid"/>
            <a:round/>
            <a:headEnd/>
            <a:tailEnd/>
          </a:ln>
        </p:spPr>
        <p:txBody>
          <a:bodyPr/>
          <a:lstStyle/>
          <a:p>
            <a:endParaRPr lang="it-IT"/>
          </a:p>
        </p:txBody>
      </p:sp>
      <p:sp>
        <p:nvSpPr>
          <p:cNvPr id="5290" name="Freeform 3298"/>
          <p:cNvSpPr>
            <a:spLocks noEditPoints="1"/>
          </p:cNvSpPr>
          <p:nvPr/>
        </p:nvSpPr>
        <p:spPr bwMode="auto">
          <a:xfrm>
            <a:off x="8173642" y="3213103"/>
            <a:ext cx="53578" cy="92075"/>
          </a:xfrm>
          <a:custGeom>
            <a:avLst/>
            <a:gdLst>
              <a:gd name="T0" fmla="*/ 2147483647 w 158"/>
              <a:gd name="T1" fmla="*/ 2147483647 h 191"/>
              <a:gd name="T2" fmla="*/ 2147483647 w 158"/>
              <a:gd name="T3" fmla="*/ 2147483647 h 191"/>
              <a:gd name="T4" fmla="*/ 2147483647 w 158"/>
              <a:gd name="T5" fmla="*/ 2147483647 h 191"/>
              <a:gd name="T6" fmla="*/ 2147483647 w 158"/>
              <a:gd name="T7" fmla="*/ 2147483647 h 191"/>
              <a:gd name="T8" fmla="*/ 2147483647 w 158"/>
              <a:gd name="T9" fmla="*/ 2147483647 h 191"/>
              <a:gd name="T10" fmla="*/ 0 w 158"/>
              <a:gd name="T11" fmla="*/ 2147483647 h 191"/>
              <a:gd name="T12" fmla="*/ 2147483647 w 158"/>
              <a:gd name="T13" fmla="*/ 2147483647 h 191"/>
              <a:gd name="T14" fmla="*/ 2147483647 w 158"/>
              <a:gd name="T15" fmla="*/ 2147483647 h 191"/>
              <a:gd name="T16" fmla="*/ 2147483647 w 158"/>
              <a:gd name="T17" fmla="*/ 2147483647 h 191"/>
              <a:gd name="T18" fmla="*/ 2147483647 w 158"/>
              <a:gd name="T19" fmla="*/ 2147483647 h 191"/>
              <a:gd name="T20" fmla="*/ 2147483647 w 158"/>
              <a:gd name="T21" fmla="*/ 2147483647 h 191"/>
              <a:gd name="T22" fmla="*/ 2147483647 w 158"/>
              <a:gd name="T23" fmla="*/ 2147483647 h 191"/>
              <a:gd name="T24" fmla="*/ 2147483647 w 158"/>
              <a:gd name="T25" fmla="*/ 2147483647 h 191"/>
              <a:gd name="T26" fmla="*/ 2147483647 w 158"/>
              <a:gd name="T27" fmla="*/ 2147483647 h 191"/>
              <a:gd name="T28" fmla="*/ 2147483647 w 158"/>
              <a:gd name="T29" fmla="*/ 0 h 191"/>
              <a:gd name="T30" fmla="*/ 2147483647 w 158"/>
              <a:gd name="T31" fmla="*/ 2147483647 h 191"/>
              <a:gd name="T32" fmla="*/ 2147483647 w 158"/>
              <a:gd name="T33" fmla="*/ 2147483647 h 191"/>
              <a:gd name="T34" fmla="*/ 2147483647 w 158"/>
              <a:gd name="T35" fmla="*/ 2147483647 h 191"/>
              <a:gd name="T36" fmla="*/ 2147483647 w 158"/>
              <a:gd name="T37" fmla="*/ 2147483647 h 191"/>
              <a:gd name="T38" fmla="*/ 2147483647 w 158"/>
              <a:gd name="T39" fmla="*/ 2147483647 h 191"/>
              <a:gd name="T40" fmla="*/ 2147483647 w 158"/>
              <a:gd name="T41" fmla="*/ 2147483647 h 191"/>
              <a:gd name="T42" fmla="*/ 2147483647 w 158"/>
              <a:gd name="T43" fmla="*/ 2147483647 h 191"/>
              <a:gd name="T44" fmla="*/ 2147483647 w 158"/>
              <a:gd name="T45" fmla="*/ 2147483647 h 191"/>
              <a:gd name="T46" fmla="*/ 2147483647 w 158"/>
              <a:gd name="T47" fmla="*/ 2147483647 h 191"/>
              <a:gd name="T48" fmla="*/ 2147483647 w 158"/>
              <a:gd name="T49" fmla="*/ 2147483647 h 191"/>
              <a:gd name="T50" fmla="*/ 2147483647 w 158"/>
              <a:gd name="T51" fmla="*/ 2147483647 h 191"/>
              <a:gd name="T52" fmla="*/ 2147483647 w 158"/>
              <a:gd name="T53" fmla="*/ 2147483647 h 191"/>
              <a:gd name="T54" fmla="*/ 2147483647 w 158"/>
              <a:gd name="T55" fmla="*/ 214748364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91"/>
              <a:gd name="T86" fmla="*/ 158 w 158"/>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91">
                <a:moveTo>
                  <a:pt x="158" y="186"/>
                </a:moveTo>
                <a:lnTo>
                  <a:pt x="130" y="186"/>
                </a:lnTo>
                <a:cubicBezTo>
                  <a:pt x="129" y="180"/>
                  <a:pt x="128" y="170"/>
                  <a:pt x="127" y="154"/>
                </a:cubicBezTo>
                <a:cubicBezTo>
                  <a:pt x="114" y="178"/>
                  <a:pt x="93" y="191"/>
                  <a:pt x="63" y="191"/>
                </a:cubicBezTo>
                <a:cubicBezTo>
                  <a:pt x="43" y="191"/>
                  <a:pt x="28" y="186"/>
                  <a:pt x="17" y="175"/>
                </a:cubicBezTo>
                <a:cubicBezTo>
                  <a:pt x="6" y="164"/>
                  <a:pt x="0" y="151"/>
                  <a:pt x="0" y="136"/>
                </a:cubicBezTo>
                <a:cubicBezTo>
                  <a:pt x="0" y="118"/>
                  <a:pt x="8" y="103"/>
                  <a:pt x="24" y="91"/>
                </a:cubicBezTo>
                <a:cubicBezTo>
                  <a:pt x="39" y="79"/>
                  <a:pt x="66" y="73"/>
                  <a:pt x="103" y="73"/>
                </a:cubicBezTo>
                <a:cubicBezTo>
                  <a:pt x="108" y="73"/>
                  <a:pt x="116" y="74"/>
                  <a:pt x="127" y="74"/>
                </a:cubicBezTo>
                <a:cubicBezTo>
                  <a:pt x="127" y="60"/>
                  <a:pt x="126" y="49"/>
                  <a:pt x="124" y="43"/>
                </a:cubicBezTo>
                <a:cubicBezTo>
                  <a:pt x="121" y="37"/>
                  <a:pt x="117" y="32"/>
                  <a:pt x="110" y="28"/>
                </a:cubicBezTo>
                <a:cubicBezTo>
                  <a:pt x="102" y="24"/>
                  <a:pt x="93" y="22"/>
                  <a:pt x="81" y="22"/>
                </a:cubicBezTo>
                <a:cubicBezTo>
                  <a:pt x="53" y="22"/>
                  <a:pt x="36" y="33"/>
                  <a:pt x="31" y="55"/>
                </a:cubicBezTo>
                <a:lnTo>
                  <a:pt x="5" y="50"/>
                </a:lnTo>
                <a:cubicBezTo>
                  <a:pt x="12" y="17"/>
                  <a:pt x="38" y="0"/>
                  <a:pt x="85" y="0"/>
                </a:cubicBezTo>
                <a:cubicBezTo>
                  <a:pt x="110" y="0"/>
                  <a:pt x="128" y="6"/>
                  <a:pt x="138" y="17"/>
                </a:cubicBezTo>
                <a:cubicBezTo>
                  <a:pt x="149" y="28"/>
                  <a:pt x="154" y="47"/>
                  <a:pt x="154" y="74"/>
                </a:cubicBezTo>
                <a:lnTo>
                  <a:pt x="154" y="151"/>
                </a:lnTo>
                <a:cubicBezTo>
                  <a:pt x="154" y="164"/>
                  <a:pt x="155" y="175"/>
                  <a:pt x="158" y="186"/>
                </a:cubicBezTo>
                <a:close/>
                <a:moveTo>
                  <a:pt x="127" y="96"/>
                </a:moveTo>
                <a:cubicBezTo>
                  <a:pt x="115" y="95"/>
                  <a:pt x="107" y="95"/>
                  <a:pt x="101" y="95"/>
                </a:cubicBezTo>
                <a:cubicBezTo>
                  <a:pt x="79" y="95"/>
                  <a:pt x="61" y="98"/>
                  <a:pt x="49" y="106"/>
                </a:cubicBezTo>
                <a:cubicBezTo>
                  <a:pt x="37" y="113"/>
                  <a:pt x="30" y="123"/>
                  <a:pt x="30" y="137"/>
                </a:cubicBezTo>
                <a:cubicBezTo>
                  <a:pt x="30" y="146"/>
                  <a:pt x="34" y="154"/>
                  <a:pt x="40" y="160"/>
                </a:cubicBezTo>
                <a:cubicBezTo>
                  <a:pt x="47" y="166"/>
                  <a:pt x="57" y="169"/>
                  <a:pt x="69" y="169"/>
                </a:cubicBezTo>
                <a:cubicBezTo>
                  <a:pt x="86" y="169"/>
                  <a:pt x="100" y="163"/>
                  <a:pt x="111" y="151"/>
                </a:cubicBezTo>
                <a:cubicBezTo>
                  <a:pt x="122" y="139"/>
                  <a:pt x="127" y="124"/>
                  <a:pt x="127" y="107"/>
                </a:cubicBezTo>
                <a:cubicBezTo>
                  <a:pt x="127" y="104"/>
                  <a:pt x="127" y="100"/>
                  <a:pt x="127" y="96"/>
                </a:cubicBezTo>
                <a:close/>
              </a:path>
            </a:pathLst>
          </a:custGeom>
          <a:solidFill>
            <a:srgbClr val="000000"/>
          </a:solidFill>
          <a:ln w="0">
            <a:solidFill>
              <a:srgbClr val="000000"/>
            </a:solidFill>
            <a:prstDash val="solid"/>
            <a:round/>
            <a:headEnd/>
            <a:tailEnd/>
          </a:ln>
        </p:spPr>
        <p:txBody>
          <a:bodyPr/>
          <a:lstStyle/>
          <a:p>
            <a:endParaRPr lang="it-IT"/>
          </a:p>
        </p:txBody>
      </p:sp>
      <p:sp>
        <p:nvSpPr>
          <p:cNvPr id="5291" name="Freeform 3299"/>
          <p:cNvSpPr>
            <a:spLocks/>
          </p:cNvSpPr>
          <p:nvPr/>
        </p:nvSpPr>
        <p:spPr bwMode="auto">
          <a:xfrm>
            <a:off x="8245081" y="3213100"/>
            <a:ext cx="29765" cy="88900"/>
          </a:xfrm>
          <a:custGeom>
            <a:avLst/>
            <a:gdLst>
              <a:gd name="T0" fmla="*/ 2147483647 w 89"/>
              <a:gd name="T1" fmla="*/ 2147483647 h 186"/>
              <a:gd name="T2" fmla="*/ 0 w 89"/>
              <a:gd name="T3" fmla="*/ 2147483647 h 186"/>
              <a:gd name="T4" fmla="*/ 0 w 89"/>
              <a:gd name="T5" fmla="*/ 2147483647 h 186"/>
              <a:gd name="T6" fmla="*/ 2147483647 w 89"/>
              <a:gd name="T7" fmla="*/ 2147483647 h 186"/>
              <a:gd name="T8" fmla="*/ 2147483647 w 89"/>
              <a:gd name="T9" fmla="*/ 2147483647 h 186"/>
              <a:gd name="T10" fmla="*/ 2147483647 w 89"/>
              <a:gd name="T11" fmla="*/ 2147483647 h 186"/>
              <a:gd name="T12" fmla="*/ 2147483647 w 89"/>
              <a:gd name="T13" fmla="*/ 0 h 186"/>
              <a:gd name="T14" fmla="*/ 2147483647 w 89"/>
              <a:gd name="T15" fmla="*/ 2147483647 h 186"/>
              <a:gd name="T16" fmla="*/ 2147483647 w 89"/>
              <a:gd name="T17" fmla="*/ 2147483647 h 186"/>
              <a:gd name="T18" fmla="*/ 2147483647 w 89"/>
              <a:gd name="T19" fmla="*/ 2147483647 h 186"/>
              <a:gd name="T20" fmla="*/ 2147483647 w 89"/>
              <a:gd name="T21" fmla="*/ 2147483647 h 186"/>
              <a:gd name="T22" fmla="*/ 2147483647 w 89"/>
              <a:gd name="T23" fmla="*/ 2147483647 h 186"/>
              <a:gd name="T24" fmla="*/ 2147483647 w 89"/>
              <a:gd name="T25" fmla="*/ 2147483647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86"/>
              <a:gd name="T41" fmla="*/ 89 w 89"/>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86">
                <a:moveTo>
                  <a:pt x="28" y="186"/>
                </a:moveTo>
                <a:lnTo>
                  <a:pt x="0" y="186"/>
                </a:lnTo>
                <a:lnTo>
                  <a:pt x="0" y="5"/>
                </a:lnTo>
                <a:lnTo>
                  <a:pt x="24" y="5"/>
                </a:lnTo>
                <a:lnTo>
                  <a:pt x="24" y="47"/>
                </a:lnTo>
                <a:cubicBezTo>
                  <a:pt x="33" y="28"/>
                  <a:pt x="42" y="15"/>
                  <a:pt x="51" y="9"/>
                </a:cubicBezTo>
                <a:cubicBezTo>
                  <a:pt x="59" y="3"/>
                  <a:pt x="68" y="0"/>
                  <a:pt x="77" y="0"/>
                </a:cubicBezTo>
                <a:cubicBezTo>
                  <a:pt x="80" y="0"/>
                  <a:pt x="84" y="0"/>
                  <a:pt x="89" y="1"/>
                </a:cubicBezTo>
                <a:lnTo>
                  <a:pt x="89" y="27"/>
                </a:lnTo>
                <a:lnTo>
                  <a:pt x="83" y="27"/>
                </a:lnTo>
                <a:cubicBezTo>
                  <a:pt x="67" y="27"/>
                  <a:pt x="54" y="33"/>
                  <a:pt x="44" y="45"/>
                </a:cubicBezTo>
                <a:cubicBezTo>
                  <a:pt x="34" y="56"/>
                  <a:pt x="28" y="72"/>
                  <a:pt x="28" y="90"/>
                </a:cubicBezTo>
                <a:lnTo>
                  <a:pt x="28" y="186"/>
                </a:lnTo>
                <a:close/>
              </a:path>
            </a:pathLst>
          </a:custGeom>
          <a:solidFill>
            <a:srgbClr val="000000"/>
          </a:solidFill>
          <a:ln w="0">
            <a:solidFill>
              <a:srgbClr val="000000"/>
            </a:solidFill>
            <a:prstDash val="solid"/>
            <a:round/>
            <a:headEnd/>
            <a:tailEnd/>
          </a:ln>
        </p:spPr>
        <p:txBody>
          <a:bodyPr/>
          <a:lstStyle/>
          <a:p>
            <a:endParaRPr lang="it-IT"/>
          </a:p>
        </p:txBody>
      </p:sp>
      <p:sp>
        <p:nvSpPr>
          <p:cNvPr id="5292" name="Freeform 3300"/>
          <p:cNvSpPr>
            <a:spLocks noEditPoints="1"/>
          </p:cNvSpPr>
          <p:nvPr/>
        </p:nvSpPr>
        <p:spPr bwMode="auto">
          <a:xfrm>
            <a:off x="8285561" y="3184528"/>
            <a:ext cx="9525" cy="117475"/>
          </a:xfrm>
          <a:custGeom>
            <a:avLst/>
            <a:gdLst>
              <a:gd name="T0" fmla="*/ 2147483647 w 31"/>
              <a:gd name="T1" fmla="*/ 0 h 244"/>
              <a:gd name="T2" fmla="*/ 2147483647 w 31"/>
              <a:gd name="T3" fmla="*/ 2147483647 h 244"/>
              <a:gd name="T4" fmla="*/ 0 w 31"/>
              <a:gd name="T5" fmla="*/ 2147483647 h 244"/>
              <a:gd name="T6" fmla="*/ 0 w 31"/>
              <a:gd name="T7" fmla="*/ 0 h 244"/>
              <a:gd name="T8" fmla="*/ 2147483647 w 31"/>
              <a:gd name="T9" fmla="*/ 0 h 244"/>
              <a:gd name="T10" fmla="*/ 2147483647 w 31"/>
              <a:gd name="T11" fmla="*/ 2147483647 h 244"/>
              <a:gd name="T12" fmla="*/ 2147483647 w 31"/>
              <a:gd name="T13" fmla="*/ 2147483647 h 244"/>
              <a:gd name="T14" fmla="*/ 2147483647 w 31"/>
              <a:gd name="T15" fmla="*/ 2147483647 h 244"/>
              <a:gd name="T16" fmla="*/ 2147483647 w 31"/>
              <a:gd name="T17" fmla="*/ 2147483647 h 244"/>
              <a:gd name="T18" fmla="*/ 2147483647 w 31"/>
              <a:gd name="T19" fmla="*/ 2147483647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44"/>
              <a:gd name="T32" fmla="*/ 31 w 31"/>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44">
                <a:moveTo>
                  <a:pt x="31" y="0"/>
                </a:moveTo>
                <a:lnTo>
                  <a:pt x="31" y="31"/>
                </a:lnTo>
                <a:lnTo>
                  <a:pt x="0" y="31"/>
                </a:lnTo>
                <a:lnTo>
                  <a:pt x="0" y="0"/>
                </a:lnTo>
                <a:lnTo>
                  <a:pt x="31" y="0"/>
                </a:lnTo>
                <a:close/>
                <a:moveTo>
                  <a:pt x="30" y="63"/>
                </a:moveTo>
                <a:lnTo>
                  <a:pt x="30" y="244"/>
                </a:lnTo>
                <a:lnTo>
                  <a:pt x="2" y="244"/>
                </a:lnTo>
                <a:lnTo>
                  <a:pt x="2" y="63"/>
                </a:lnTo>
                <a:lnTo>
                  <a:pt x="30" y="63"/>
                </a:lnTo>
                <a:close/>
              </a:path>
            </a:pathLst>
          </a:custGeom>
          <a:solidFill>
            <a:srgbClr val="000000"/>
          </a:solidFill>
          <a:ln w="0">
            <a:solidFill>
              <a:srgbClr val="000000"/>
            </a:solidFill>
            <a:prstDash val="solid"/>
            <a:round/>
            <a:headEnd/>
            <a:tailEnd/>
          </a:ln>
        </p:spPr>
        <p:txBody>
          <a:bodyPr/>
          <a:lstStyle/>
          <a:p>
            <a:endParaRPr lang="it-IT"/>
          </a:p>
        </p:txBody>
      </p:sp>
      <p:sp>
        <p:nvSpPr>
          <p:cNvPr id="5293" name="Freeform 3301"/>
          <p:cNvSpPr>
            <a:spLocks/>
          </p:cNvSpPr>
          <p:nvPr/>
        </p:nvSpPr>
        <p:spPr bwMode="auto">
          <a:xfrm>
            <a:off x="8309374" y="3213103"/>
            <a:ext cx="50006" cy="92075"/>
          </a:xfrm>
          <a:custGeom>
            <a:avLst/>
            <a:gdLst>
              <a:gd name="T0" fmla="*/ 2147483647 w 147"/>
              <a:gd name="T1" fmla="*/ 2147483647 h 191"/>
              <a:gd name="T2" fmla="*/ 2147483647 w 147"/>
              <a:gd name="T3" fmla="*/ 2147483647 h 191"/>
              <a:gd name="T4" fmla="*/ 2147483647 w 147"/>
              <a:gd name="T5" fmla="*/ 2147483647 h 191"/>
              <a:gd name="T6" fmla="*/ 2147483647 w 147"/>
              <a:gd name="T7" fmla="*/ 2147483647 h 191"/>
              <a:gd name="T8" fmla="*/ 2147483647 w 147"/>
              <a:gd name="T9" fmla="*/ 2147483647 h 191"/>
              <a:gd name="T10" fmla="*/ 0 w 147"/>
              <a:gd name="T11" fmla="*/ 2147483647 h 191"/>
              <a:gd name="T12" fmla="*/ 2147483647 w 147"/>
              <a:gd name="T13" fmla="*/ 2147483647 h 191"/>
              <a:gd name="T14" fmla="*/ 2147483647 w 147"/>
              <a:gd name="T15" fmla="*/ 0 h 191"/>
              <a:gd name="T16" fmla="*/ 2147483647 w 147"/>
              <a:gd name="T17" fmla="*/ 2147483647 h 191"/>
              <a:gd name="T18" fmla="*/ 2147483647 w 147"/>
              <a:gd name="T19" fmla="*/ 2147483647 h 191"/>
              <a:gd name="T20" fmla="*/ 2147483647 w 147"/>
              <a:gd name="T21" fmla="*/ 2147483647 h 191"/>
              <a:gd name="T22" fmla="*/ 2147483647 w 147"/>
              <a:gd name="T23" fmla="*/ 2147483647 h 191"/>
              <a:gd name="T24" fmla="*/ 2147483647 w 147"/>
              <a:gd name="T25" fmla="*/ 2147483647 h 191"/>
              <a:gd name="T26" fmla="*/ 2147483647 w 147"/>
              <a:gd name="T27" fmla="*/ 2147483647 h 191"/>
              <a:gd name="T28" fmla="*/ 2147483647 w 147"/>
              <a:gd name="T29" fmla="*/ 2147483647 h 191"/>
              <a:gd name="T30" fmla="*/ 2147483647 w 147"/>
              <a:gd name="T31" fmla="*/ 2147483647 h 191"/>
              <a:gd name="T32" fmla="*/ 2147483647 w 147"/>
              <a:gd name="T33" fmla="*/ 2147483647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91"/>
              <a:gd name="T53" fmla="*/ 147 w 147"/>
              <a:gd name="T54" fmla="*/ 191 h 1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91">
                <a:moveTo>
                  <a:pt x="121" y="123"/>
                </a:moveTo>
                <a:lnTo>
                  <a:pt x="147" y="127"/>
                </a:lnTo>
                <a:cubicBezTo>
                  <a:pt x="143" y="147"/>
                  <a:pt x="135" y="163"/>
                  <a:pt x="123" y="174"/>
                </a:cubicBezTo>
                <a:cubicBezTo>
                  <a:pt x="110" y="185"/>
                  <a:pt x="95" y="191"/>
                  <a:pt x="77" y="191"/>
                </a:cubicBezTo>
                <a:cubicBezTo>
                  <a:pt x="52" y="191"/>
                  <a:pt x="33" y="182"/>
                  <a:pt x="20" y="163"/>
                </a:cubicBezTo>
                <a:cubicBezTo>
                  <a:pt x="7" y="145"/>
                  <a:pt x="0" y="123"/>
                  <a:pt x="0" y="96"/>
                </a:cubicBezTo>
                <a:cubicBezTo>
                  <a:pt x="0" y="69"/>
                  <a:pt x="7" y="46"/>
                  <a:pt x="21" y="27"/>
                </a:cubicBezTo>
                <a:cubicBezTo>
                  <a:pt x="35" y="9"/>
                  <a:pt x="53" y="0"/>
                  <a:pt x="77" y="0"/>
                </a:cubicBezTo>
                <a:cubicBezTo>
                  <a:pt x="97" y="0"/>
                  <a:pt x="113" y="6"/>
                  <a:pt x="124" y="18"/>
                </a:cubicBezTo>
                <a:cubicBezTo>
                  <a:pt x="136" y="30"/>
                  <a:pt x="144" y="45"/>
                  <a:pt x="147" y="63"/>
                </a:cubicBezTo>
                <a:lnTo>
                  <a:pt x="121" y="68"/>
                </a:lnTo>
                <a:cubicBezTo>
                  <a:pt x="116" y="38"/>
                  <a:pt x="102" y="23"/>
                  <a:pt x="78" y="23"/>
                </a:cubicBezTo>
                <a:cubicBezTo>
                  <a:pt x="62" y="23"/>
                  <a:pt x="50" y="30"/>
                  <a:pt x="42" y="43"/>
                </a:cubicBezTo>
                <a:cubicBezTo>
                  <a:pt x="34" y="56"/>
                  <a:pt x="29" y="74"/>
                  <a:pt x="29" y="95"/>
                </a:cubicBezTo>
                <a:cubicBezTo>
                  <a:pt x="29" y="118"/>
                  <a:pt x="34" y="136"/>
                  <a:pt x="42" y="149"/>
                </a:cubicBezTo>
                <a:cubicBezTo>
                  <a:pt x="50" y="161"/>
                  <a:pt x="62" y="168"/>
                  <a:pt x="77" y="168"/>
                </a:cubicBezTo>
                <a:cubicBezTo>
                  <a:pt x="100" y="168"/>
                  <a:pt x="115" y="153"/>
                  <a:pt x="121" y="123"/>
                </a:cubicBezTo>
                <a:close/>
              </a:path>
            </a:pathLst>
          </a:custGeom>
          <a:solidFill>
            <a:srgbClr val="000000"/>
          </a:solidFill>
          <a:ln w="0">
            <a:solidFill>
              <a:srgbClr val="000000"/>
            </a:solidFill>
            <a:prstDash val="solid"/>
            <a:round/>
            <a:headEnd/>
            <a:tailEnd/>
          </a:ln>
        </p:spPr>
        <p:txBody>
          <a:bodyPr/>
          <a:lstStyle/>
          <a:p>
            <a:endParaRPr lang="it-IT"/>
          </a:p>
        </p:txBody>
      </p:sp>
      <p:sp>
        <p:nvSpPr>
          <p:cNvPr id="5294" name="Freeform 3302"/>
          <p:cNvSpPr>
            <a:spLocks noEditPoints="1"/>
          </p:cNvSpPr>
          <p:nvPr/>
        </p:nvSpPr>
        <p:spPr bwMode="auto">
          <a:xfrm>
            <a:off x="8367715" y="3213103"/>
            <a:ext cx="54769" cy="92075"/>
          </a:xfrm>
          <a:custGeom>
            <a:avLst/>
            <a:gdLst>
              <a:gd name="T0" fmla="*/ 2147483647 w 163"/>
              <a:gd name="T1" fmla="*/ 2147483647 h 191"/>
              <a:gd name="T2" fmla="*/ 2147483647 w 163"/>
              <a:gd name="T3" fmla="*/ 2147483647 h 191"/>
              <a:gd name="T4" fmla="*/ 0 w 163"/>
              <a:gd name="T5" fmla="*/ 2147483647 h 191"/>
              <a:gd name="T6" fmla="*/ 2147483647 w 163"/>
              <a:gd name="T7" fmla="*/ 2147483647 h 191"/>
              <a:gd name="T8" fmla="*/ 2147483647 w 163"/>
              <a:gd name="T9" fmla="*/ 0 h 191"/>
              <a:gd name="T10" fmla="*/ 2147483647 w 163"/>
              <a:gd name="T11" fmla="*/ 2147483647 h 191"/>
              <a:gd name="T12" fmla="*/ 2147483647 w 163"/>
              <a:gd name="T13" fmla="*/ 2147483647 h 191"/>
              <a:gd name="T14" fmla="*/ 2147483647 w 163"/>
              <a:gd name="T15" fmla="*/ 2147483647 h 191"/>
              <a:gd name="T16" fmla="*/ 2147483647 w 163"/>
              <a:gd name="T17" fmla="*/ 2147483647 h 191"/>
              <a:gd name="T18" fmla="*/ 2147483647 w 163"/>
              <a:gd name="T19" fmla="*/ 2147483647 h 191"/>
              <a:gd name="T20" fmla="*/ 2147483647 w 163"/>
              <a:gd name="T21" fmla="*/ 2147483647 h 191"/>
              <a:gd name="T22" fmla="*/ 2147483647 w 163"/>
              <a:gd name="T23" fmla="*/ 2147483647 h 191"/>
              <a:gd name="T24" fmla="*/ 2147483647 w 163"/>
              <a:gd name="T25" fmla="*/ 2147483647 h 191"/>
              <a:gd name="T26" fmla="*/ 2147483647 w 163"/>
              <a:gd name="T27" fmla="*/ 2147483647 h 191"/>
              <a:gd name="T28" fmla="*/ 2147483647 w 163"/>
              <a:gd name="T29" fmla="*/ 2147483647 h 191"/>
              <a:gd name="T30" fmla="*/ 2147483647 w 163"/>
              <a:gd name="T31" fmla="*/ 2147483647 h 191"/>
              <a:gd name="T32" fmla="*/ 2147483647 w 163"/>
              <a:gd name="T33" fmla="*/ 2147483647 h 191"/>
              <a:gd name="T34" fmla="*/ 2147483647 w 163"/>
              <a:gd name="T35" fmla="*/ 2147483647 h 1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3"/>
              <a:gd name="T55" fmla="*/ 0 h 191"/>
              <a:gd name="T56" fmla="*/ 163 w 163"/>
              <a:gd name="T57" fmla="*/ 191 h 1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3" h="191">
                <a:moveTo>
                  <a:pt x="79" y="191"/>
                </a:moveTo>
                <a:cubicBezTo>
                  <a:pt x="54" y="191"/>
                  <a:pt x="35" y="182"/>
                  <a:pt x="21" y="163"/>
                </a:cubicBezTo>
                <a:cubicBezTo>
                  <a:pt x="7" y="145"/>
                  <a:pt x="0" y="122"/>
                  <a:pt x="0" y="95"/>
                </a:cubicBezTo>
                <a:cubicBezTo>
                  <a:pt x="0" y="66"/>
                  <a:pt x="8" y="43"/>
                  <a:pt x="24" y="26"/>
                </a:cubicBezTo>
                <a:cubicBezTo>
                  <a:pt x="39" y="9"/>
                  <a:pt x="59" y="0"/>
                  <a:pt x="82" y="0"/>
                </a:cubicBezTo>
                <a:cubicBezTo>
                  <a:pt x="107" y="0"/>
                  <a:pt x="127" y="9"/>
                  <a:pt x="141" y="27"/>
                </a:cubicBezTo>
                <a:cubicBezTo>
                  <a:pt x="156" y="45"/>
                  <a:pt x="163" y="68"/>
                  <a:pt x="163" y="95"/>
                </a:cubicBezTo>
                <a:cubicBezTo>
                  <a:pt x="163" y="123"/>
                  <a:pt x="155" y="146"/>
                  <a:pt x="140" y="164"/>
                </a:cubicBezTo>
                <a:cubicBezTo>
                  <a:pt x="124" y="182"/>
                  <a:pt x="104" y="191"/>
                  <a:pt x="79" y="191"/>
                </a:cubicBezTo>
                <a:close/>
                <a:moveTo>
                  <a:pt x="81" y="168"/>
                </a:moveTo>
                <a:cubicBezTo>
                  <a:pt x="96" y="168"/>
                  <a:pt x="108" y="162"/>
                  <a:pt x="117" y="150"/>
                </a:cubicBezTo>
                <a:cubicBezTo>
                  <a:pt x="127" y="138"/>
                  <a:pt x="132" y="120"/>
                  <a:pt x="132" y="95"/>
                </a:cubicBezTo>
                <a:cubicBezTo>
                  <a:pt x="132" y="70"/>
                  <a:pt x="127" y="52"/>
                  <a:pt x="117" y="40"/>
                </a:cubicBezTo>
                <a:cubicBezTo>
                  <a:pt x="107" y="29"/>
                  <a:pt x="95" y="23"/>
                  <a:pt x="81" y="23"/>
                </a:cubicBezTo>
                <a:cubicBezTo>
                  <a:pt x="67" y="23"/>
                  <a:pt x="55" y="29"/>
                  <a:pt x="46" y="41"/>
                </a:cubicBezTo>
                <a:cubicBezTo>
                  <a:pt x="36" y="52"/>
                  <a:pt x="31" y="70"/>
                  <a:pt x="31" y="95"/>
                </a:cubicBezTo>
                <a:cubicBezTo>
                  <a:pt x="31" y="121"/>
                  <a:pt x="36" y="140"/>
                  <a:pt x="46" y="151"/>
                </a:cubicBezTo>
                <a:cubicBezTo>
                  <a:pt x="55" y="162"/>
                  <a:pt x="67" y="168"/>
                  <a:pt x="81" y="168"/>
                </a:cubicBezTo>
                <a:close/>
              </a:path>
            </a:pathLst>
          </a:custGeom>
          <a:solidFill>
            <a:srgbClr val="000000"/>
          </a:solidFill>
          <a:ln w="0">
            <a:solidFill>
              <a:srgbClr val="000000"/>
            </a:solidFill>
            <a:prstDash val="solid"/>
            <a:round/>
            <a:headEnd/>
            <a:tailEnd/>
          </a:ln>
        </p:spPr>
        <p:txBody>
          <a:bodyPr/>
          <a:lstStyle/>
          <a:p>
            <a:endParaRPr lang="it-IT"/>
          </a:p>
        </p:txBody>
      </p:sp>
      <p:sp>
        <p:nvSpPr>
          <p:cNvPr id="5295" name="Freeform 3303"/>
          <p:cNvSpPr>
            <a:spLocks/>
          </p:cNvSpPr>
          <p:nvPr/>
        </p:nvSpPr>
        <p:spPr bwMode="auto">
          <a:xfrm>
            <a:off x="8462964" y="3184525"/>
            <a:ext cx="60722" cy="120650"/>
          </a:xfrm>
          <a:custGeom>
            <a:avLst/>
            <a:gdLst>
              <a:gd name="T0" fmla="*/ 2147483647 w 180"/>
              <a:gd name="T1" fmla="*/ 0 h 249"/>
              <a:gd name="T2" fmla="*/ 2147483647 w 180"/>
              <a:gd name="T3" fmla="*/ 2147483647 h 249"/>
              <a:gd name="T4" fmla="*/ 2147483647 w 180"/>
              <a:gd name="T5" fmla="*/ 2147483647 h 249"/>
              <a:gd name="T6" fmla="*/ 2147483647 w 180"/>
              <a:gd name="T7" fmla="*/ 2147483647 h 249"/>
              <a:gd name="T8" fmla="*/ 2147483647 w 180"/>
              <a:gd name="T9" fmla="*/ 2147483647 h 249"/>
              <a:gd name="T10" fmla="*/ 2147483647 w 180"/>
              <a:gd name="T11" fmla="*/ 2147483647 h 249"/>
              <a:gd name="T12" fmla="*/ 2147483647 w 180"/>
              <a:gd name="T13" fmla="*/ 2147483647 h 249"/>
              <a:gd name="T14" fmla="*/ 2147483647 w 180"/>
              <a:gd name="T15" fmla="*/ 2147483647 h 249"/>
              <a:gd name="T16" fmla="*/ 2147483647 w 180"/>
              <a:gd name="T17" fmla="*/ 2147483647 h 249"/>
              <a:gd name="T18" fmla="*/ 2147483647 w 180"/>
              <a:gd name="T19" fmla="*/ 2147483647 h 249"/>
              <a:gd name="T20" fmla="*/ 0 w 180"/>
              <a:gd name="T21" fmla="*/ 2147483647 h 249"/>
              <a:gd name="T22" fmla="*/ 2147483647 w 180"/>
              <a:gd name="T23" fmla="*/ 2147483647 h 249"/>
              <a:gd name="T24" fmla="*/ 2147483647 w 180"/>
              <a:gd name="T25" fmla="*/ 2147483647 h 249"/>
              <a:gd name="T26" fmla="*/ 2147483647 w 180"/>
              <a:gd name="T27" fmla="*/ 2147483647 h 249"/>
              <a:gd name="T28" fmla="*/ 2147483647 w 180"/>
              <a:gd name="T29" fmla="*/ 2147483647 h 249"/>
              <a:gd name="T30" fmla="*/ 2147483647 w 180"/>
              <a:gd name="T31" fmla="*/ 2147483647 h 249"/>
              <a:gd name="T32" fmla="*/ 2147483647 w 180"/>
              <a:gd name="T33" fmla="*/ 2147483647 h 249"/>
              <a:gd name="T34" fmla="*/ 2147483647 w 180"/>
              <a:gd name="T35" fmla="*/ 2147483647 h 249"/>
              <a:gd name="T36" fmla="*/ 2147483647 w 180"/>
              <a:gd name="T37" fmla="*/ 2147483647 h 249"/>
              <a:gd name="T38" fmla="*/ 2147483647 w 180"/>
              <a:gd name="T39" fmla="*/ 0 h 249"/>
              <a:gd name="T40" fmla="*/ 2147483647 w 180"/>
              <a:gd name="T41" fmla="*/ 0 h 2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249"/>
              <a:gd name="T65" fmla="*/ 180 w 180"/>
              <a:gd name="T66" fmla="*/ 249 h 2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249">
                <a:moveTo>
                  <a:pt x="164" y="0"/>
                </a:moveTo>
                <a:lnTo>
                  <a:pt x="161" y="26"/>
                </a:lnTo>
                <a:lnTo>
                  <a:pt x="41" y="26"/>
                </a:lnTo>
                <a:lnTo>
                  <a:pt x="36" y="105"/>
                </a:lnTo>
                <a:cubicBezTo>
                  <a:pt x="54" y="87"/>
                  <a:pt x="74" y="79"/>
                  <a:pt x="96" y="79"/>
                </a:cubicBezTo>
                <a:cubicBezTo>
                  <a:pt x="119" y="79"/>
                  <a:pt x="139" y="87"/>
                  <a:pt x="155" y="102"/>
                </a:cubicBezTo>
                <a:cubicBezTo>
                  <a:pt x="172" y="118"/>
                  <a:pt x="180" y="139"/>
                  <a:pt x="180" y="163"/>
                </a:cubicBezTo>
                <a:cubicBezTo>
                  <a:pt x="180" y="188"/>
                  <a:pt x="171" y="209"/>
                  <a:pt x="153" y="225"/>
                </a:cubicBezTo>
                <a:cubicBezTo>
                  <a:pt x="135" y="241"/>
                  <a:pt x="113" y="249"/>
                  <a:pt x="87" y="249"/>
                </a:cubicBezTo>
                <a:cubicBezTo>
                  <a:pt x="66" y="249"/>
                  <a:pt x="48" y="244"/>
                  <a:pt x="32" y="233"/>
                </a:cubicBezTo>
                <a:cubicBezTo>
                  <a:pt x="16" y="222"/>
                  <a:pt x="5" y="208"/>
                  <a:pt x="0" y="191"/>
                </a:cubicBezTo>
                <a:lnTo>
                  <a:pt x="27" y="182"/>
                </a:lnTo>
                <a:cubicBezTo>
                  <a:pt x="37" y="211"/>
                  <a:pt x="58" y="225"/>
                  <a:pt x="87" y="225"/>
                </a:cubicBezTo>
                <a:cubicBezTo>
                  <a:pt x="107" y="225"/>
                  <a:pt x="122" y="219"/>
                  <a:pt x="134" y="207"/>
                </a:cubicBezTo>
                <a:cubicBezTo>
                  <a:pt x="145" y="196"/>
                  <a:pt x="151" y="181"/>
                  <a:pt x="151" y="163"/>
                </a:cubicBezTo>
                <a:cubicBezTo>
                  <a:pt x="151" y="145"/>
                  <a:pt x="145" y="130"/>
                  <a:pt x="134" y="119"/>
                </a:cubicBezTo>
                <a:cubicBezTo>
                  <a:pt x="122" y="109"/>
                  <a:pt x="109" y="104"/>
                  <a:pt x="93" y="104"/>
                </a:cubicBezTo>
                <a:cubicBezTo>
                  <a:pt x="70" y="104"/>
                  <a:pt x="51" y="115"/>
                  <a:pt x="35" y="137"/>
                </a:cubicBezTo>
                <a:lnTo>
                  <a:pt x="11" y="132"/>
                </a:lnTo>
                <a:lnTo>
                  <a:pt x="19" y="0"/>
                </a:lnTo>
                <a:lnTo>
                  <a:pt x="164" y="0"/>
                </a:lnTo>
                <a:close/>
              </a:path>
            </a:pathLst>
          </a:custGeom>
          <a:solidFill>
            <a:srgbClr val="000000"/>
          </a:solidFill>
          <a:ln w="0">
            <a:solidFill>
              <a:srgbClr val="000000"/>
            </a:solidFill>
            <a:prstDash val="solid"/>
            <a:round/>
            <a:headEnd/>
            <a:tailEnd/>
          </a:ln>
        </p:spPr>
        <p:txBody>
          <a:bodyPr/>
          <a:lstStyle/>
          <a:p>
            <a:endParaRPr lang="it-IT"/>
          </a:p>
        </p:txBody>
      </p:sp>
      <p:sp>
        <p:nvSpPr>
          <p:cNvPr id="5296" name="Freeform 3304"/>
          <p:cNvSpPr>
            <a:spLocks/>
          </p:cNvSpPr>
          <p:nvPr/>
        </p:nvSpPr>
        <p:spPr bwMode="auto">
          <a:xfrm>
            <a:off x="8539165" y="3282953"/>
            <a:ext cx="13097" cy="41275"/>
          </a:xfrm>
          <a:custGeom>
            <a:avLst/>
            <a:gdLst>
              <a:gd name="T0" fmla="*/ 2147483647 w 42"/>
              <a:gd name="T1" fmla="*/ 0 h 87"/>
              <a:gd name="T2" fmla="*/ 2147483647 w 42"/>
              <a:gd name="T3" fmla="*/ 2147483647 h 87"/>
              <a:gd name="T4" fmla="*/ 2147483647 w 42"/>
              <a:gd name="T5" fmla="*/ 2147483647 h 87"/>
              <a:gd name="T6" fmla="*/ 0 w 42"/>
              <a:gd name="T7" fmla="*/ 2147483647 h 87"/>
              <a:gd name="T8" fmla="*/ 2147483647 w 42"/>
              <a:gd name="T9" fmla="*/ 2147483647 h 87"/>
              <a:gd name="T10" fmla="*/ 2147483647 w 42"/>
              <a:gd name="T11" fmla="*/ 2147483647 h 87"/>
              <a:gd name="T12" fmla="*/ 2147483647 w 42"/>
              <a:gd name="T13" fmla="*/ 0 h 87"/>
              <a:gd name="T14" fmla="*/ 2147483647 w 42"/>
              <a:gd name="T15" fmla="*/ 0 h 87"/>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87"/>
              <a:gd name="T26" fmla="*/ 42 w 42"/>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87">
                <a:moveTo>
                  <a:pt x="42" y="0"/>
                </a:moveTo>
                <a:lnTo>
                  <a:pt x="42" y="37"/>
                </a:lnTo>
                <a:lnTo>
                  <a:pt x="15" y="87"/>
                </a:lnTo>
                <a:lnTo>
                  <a:pt x="0" y="87"/>
                </a:lnTo>
                <a:lnTo>
                  <a:pt x="21" y="41"/>
                </a:lnTo>
                <a:lnTo>
                  <a:pt x="3" y="41"/>
                </a:lnTo>
                <a:lnTo>
                  <a:pt x="3" y="0"/>
                </a:lnTo>
                <a:lnTo>
                  <a:pt x="42" y="0"/>
                </a:lnTo>
                <a:close/>
              </a:path>
            </a:pathLst>
          </a:custGeom>
          <a:solidFill>
            <a:srgbClr val="000000"/>
          </a:solidFill>
          <a:ln w="0">
            <a:solidFill>
              <a:srgbClr val="000000"/>
            </a:solidFill>
            <a:prstDash val="solid"/>
            <a:round/>
            <a:headEnd/>
            <a:tailEnd/>
          </a:ln>
        </p:spPr>
        <p:txBody>
          <a:bodyPr/>
          <a:lstStyle/>
          <a:p>
            <a:endParaRPr lang="it-IT"/>
          </a:p>
        </p:txBody>
      </p:sp>
      <p:sp>
        <p:nvSpPr>
          <p:cNvPr id="5297" name="Freeform 3305"/>
          <p:cNvSpPr>
            <a:spLocks/>
          </p:cNvSpPr>
          <p:nvPr/>
        </p:nvSpPr>
        <p:spPr bwMode="auto">
          <a:xfrm>
            <a:off x="8572501" y="3182938"/>
            <a:ext cx="58341" cy="119062"/>
          </a:xfrm>
          <a:custGeom>
            <a:avLst/>
            <a:gdLst>
              <a:gd name="T0" fmla="*/ 2147483647 w 171"/>
              <a:gd name="T1" fmla="*/ 2147483647 h 249"/>
              <a:gd name="T2" fmla="*/ 2147483647 w 171"/>
              <a:gd name="T3" fmla="*/ 2147483647 h 249"/>
              <a:gd name="T4" fmla="*/ 0 w 171"/>
              <a:gd name="T5" fmla="*/ 2147483647 h 249"/>
              <a:gd name="T6" fmla="*/ 0 w 171"/>
              <a:gd name="T7" fmla="*/ 2147483647 h 249"/>
              <a:gd name="T8" fmla="*/ 2147483647 w 171"/>
              <a:gd name="T9" fmla="*/ 2147483647 h 249"/>
              <a:gd name="T10" fmla="*/ 2147483647 w 171"/>
              <a:gd name="T11" fmla="*/ 2147483647 h 249"/>
              <a:gd name="T12" fmla="*/ 2147483647 w 171"/>
              <a:gd name="T13" fmla="*/ 2147483647 h 249"/>
              <a:gd name="T14" fmla="*/ 2147483647 w 171"/>
              <a:gd name="T15" fmla="*/ 2147483647 h 249"/>
              <a:gd name="T16" fmla="*/ 2147483647 w 171"/>
              <a:gd name="T17" fmla="*/ 0 h 249"/>
              <a:gd name="T18" fmla="*/ 2147483647 w 171"/>
              <a:gd name="T19" fmla="*/ 0 h 249"/>
              <a:gd name="T20" fmla="*/ 2147483647 w 171"/>
              <a:gd name="T21" fmla="*/ 2147483647 h 249"/>
              <a:gd name="T22" fmla="*/ 2147483647 w 171"/>
              <a:gd name="T23" fmla="*/ 2147483647 h 2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1"/>
              <a:gd name="T37" fmla="*/ 0 h 249"/>
              <a:gd name="T38" fmla="*/ 171 w 171"/>
              <a:gd name="T39" fmla="*/ 249 h 2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1" h="249">
                <a:moveTo>
                  <a:pt x="171" y="226"/>
                </a:moveTo>
                <a:lnTo>
                  <a:pt x="171" y="249"/>
                </a:lnTo>
                <a:lnTo>
                  <a:pt x="0" y="249"/>
                </a:lnTo>
                <a:lnTo>
                  <a:pt x="0" y="226"/>
                </a:lnTo>
                <a:lnTo>
                  <a:pt x="73" y="226"/>
                </a:lnTo>
                <a:lnTo>
                  <a:pt x="73" y="38"/>
                </a:lnTo>
                <a:cubicBezTo>
                  <a:pt x="52" y="60"/>
                  <a:pt x="29" y="78"/>
                  <a:pt x="6" y="90"/>
                </a:cubicBezTo>
                <a:lnTo>
                  <a:pt x="6" y="60"/>
                </a:lnTo>
                <a:cubicBezTo>
                  <a:pt x="38" y="43"/>
                  <a:pt x="63" y="23"/>
                  <a:pt x="81" y="0"/>
                </a:cubicBezTo>
                <a:lnTo>
                  <a:pt x="103" y="0"/>
                </a:lnTo>
                <a:lnTo>
                  <a:pt x="103" y="226"/>
                </a:lnTo>
                <a:lnTo>
                  <a:pt x="171" y="226"/>
                </a:lnTo>
                <a:close/>
              </a:path>
            </a:pathLst>
          </a:custGeom>
          <a:solidFill>
            <a:srgbClr val="000000"/>
          </a:solidFill>
          <a:ln w="0">
            <a:solidFill>
              <a:srgbClr val="000000"/>
            </a:solidFill>
            <a:prstDash val="solid"/>
            <a:round/>
            <a:headEnd/>
            <a:tailEnd/>
          </a:ln>
        </p:spPr>
        <p:txBody>
          <a:bodyPr/>
          <a:lstStyle/>
          <a:p>
            <a:endParaRPr lang="it-IT"/>
          </a:p>
        </p:txBody>
      </p:sp>
      <p:sp>
        <p:nvSpPr>
          <p:cNvPr id="5298" name="Freeform 3306"/>
          <p:cNvSpPr>
            <a:spLocks/>
          </p:cNvSpPr>
          <p:nvPr/>
        </p:nvSpPr>
        <p:spPr bwMode="auto">
          <a:xfrm>
            <a:off x="8103395" y="3798891"/>
            <a:ext cx="64294" cy="122237"/>
          </a:xfrm>
          <a:custGeom>
            <a:avLst/>
            <a:gdLst>
              <a:gd name="T0" fmla="*/ 2147483647 w 190"/>
              <a:gd name="T1" fmla="*/ 2147483647 h 254"/>
              <a:gd name="T2" fmla="*/ 2147483647 w 190"/>
              <a:gd name="T3" fmla="*/ 2147483647 h 254"/>
              <a:gd name="T4" fmla="*/ 2147483647 w 190"/>
              <a:gd name="T5" fmla="*/ 2147483647 h 254"/>
              <a:gd name="T6" fmla="*/ 2147483647 w 190"/>
              <a:gd name="T7" fmla="*/ 2147483647 h 254"/>
              <a:gd name="T8" fmla="*/ 0 w 190"/>
              <a:gd name="T9" fmla="*/ 2147483647 h 254"/>
              <a:gd name="T10" fmla="*/ 2147483647 w 190"/>
              <a:gd name="T11" fmla="*/ 2147483647 h 254"/>
              <a:gd name="T12" fmla="*/ 2147483647 w 190"/>
              <a:gd name="T13" fmla="*/ 0 h 254"/>
              <a:gd name="T14" fmla="*/ 2147483647 w 190"/>
              <a:gd name="T15" fmla="*/ 2147483647 h 254"/>
              <a:gd name="T16" fmla="*/ 2147483647 w 190"/>
              <a:gd name="T17" fmla="*/ 2147483647 h 254"/>
              <a:gd name="T18" fmla="*/ 2147483647 w 190"/>
              <a:gd name="T19" fmla="*/ 2147483647 h 254"/>
              <a:gd name="T20" fmla="*/ 2147483647 w 190"/>
              <a:gd name="T21" fmla="*/ 2147483647 h 254"/>
              <a:gd name="T22" fmla="*/ 2147483647 w 190"/>
              <a:gd name="T23" fmla="*/ 2147483647 h 254"/>
              <a:gd name="T24" fmla="*/ 2147483647 w 190"/>
              <a:gd name="T25" fmla="*/ 2147483647 h 254"/>
              <a:gd name="T26" fmla="*/ 2147483647 w 190"/>
              <a:gd name="T27" fmla="*/ 2147483647 h 254"/>
              <a:gd name="T28" fmla="*/ 2147483647 w 190"/>
              <a:gd name="T29" fmla="*/ 2147483647 h 2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
              <a:gd name="T46" fmla="*/ 0 h 254"/>
              <a:gd name="T47" fmla="*/ 190 w 190"/>
              <a:gd name="T48" fmla="*/ 254 h 2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 h="254">
                <a:moveTo>
                  <a:pt x="162" y="167"/>
                </a:moveTo>
                <a:lnTo>
                  <a:pt x="190" y="173"/>
                </a:lnTo>
                <a:cubicBezTo>
                  <a:pt x="177" y="227"/>
                  <a:pt x="147" y="254"/>
                  <a:pt x="99" y="254"/>
                </a:cubicBezTo>
                <a:cubicBezTo>
                  <a:pt x="69" y="254"/>
                  <a:pt x="44" y="242"/>
                  <a:pt x="27" y="217"/>
                </a:cubicBezTo>
                <a:cubicBezTo>
                  <a:pt x="9" y="192"/>
                  <a:pt x="0" y="161"/>
                  <a:pt x="0" y="125"/>
                </a:cubicBezTo>
                <a:cubicBezTo>
                  <a:pt x="0" y="87"/>
                  <a:pt x="9" y="57"/>
                  <a:pt x="28" y="34"/>
                </a:cubicBezTo>
                <a:cubicBezTo>
                  <a:pt x="46" y="11"/>
                  <a:pt x="71" y="0"/>
                  <a:pt x="102" y="0"/>
                </a:cubicBezTo>
                <a:cubicBezTo>
                  <a:pt x="148" y="0"/>
                  <a:pt x="177" y="26"/>
                  <a:pt x="190" y="78"/>
                </a:cubicBezTo>
                <a:lnTo>
                  <a:pt x="161" y="84"/>
                </a:lnTo>
                <a:cubicBezTo>
                  <a:pt x="151" y="45"/>
                  <a:pt x="131" y="26"/>
                  <a:pt x="102" y="26"/>
                </a:cubicBezTo>
                <a:cubicBezTo>
                  <a:pt x="80" y="26"/>
                  <a:pt x="63" y="35"/>
                  <a:pt x="51" y="53"/>
                </a:cubicBezTo>
                <a:cubicBezTo>
                  <a:pt x="39" y="71"/>
                  <a:pt x="34" y="96"/>
                  <a:pt x="34" y="129"/>
                </a:cubicBezTo>
                <a:cubicBezTo>
                  <a:pt x="34" y="159"/>
                  <a:pt x="40" y="183"/>
                  <a:pt x="52" y="201"/>
                </a:cubicBezTo>
                <a:cubicBezTo>
                  <a:pt x="64" y="219"/>
                  <a:pt x="80" y="228"/>
                  <a:pt x="100" y="228"/>
                </a:cubicBezTo>
                <a:cubicBezTo>
                  <a:pt x="131" y="228"/>
                  <a:pt x="152" y="208"/>
                  <a:pt x="162" y="167"/>
                </a:cubicBezTo>
                <a:close/>
              </a:path>
            </a:pathLst>
          </a:custGeom>
          <a:solidFill>
            <a:srgbClr val="000000"/>
          </a:solidFill>
          <a:ln w="0">
            <a:solidFill>
              <a:srgbClr val="000000"/>
            </a:solidFill>
            <a:prstDash val="solid"/>
            <a:round/>
            <a:headEnd/>
            <a:tailEnd/>
          </a:ln>
        </p:spPr>
        <p:txBody>
          <a:bodyPr/>
          <a:lstStyle/>
          <a:p>
            <a:endParaRPr lang="it-IT"/>
          </a:p>
        </p:txBody>
      </p:sp>
      <p:sp>
        <p:nvSpPr>
          <p:cNvPr id="5299" name="Freeform 3307"/>
          <p:cNvSpPr>
            <a:spLocks noEditPoints="1"/>
          </p:cNvSpPr>
          <p:nvPr/>
        </p:nvSpPr>
        <p:spPr bwMode="auto">
          <a:xfrm>
            <a:off x="8174832" y="3829053"/>
            <a:ext cx="53579" cy="92075"/>
          </a:xfrm>
          <a:custGeom>
            <a:avLst/>
            <a:gdLst>
              <a:gd name="T0" fmla="*/ 2147483647 w 158"/>
              <a:gd name="T1" fmla="*/ 2147483647 h 191"/>
              <a:gd name="T2" fmla="*/ 2147483647 w 158"/>
              <a:gd name="T3" fmla="*/ 2147483647 h 191"/>
              <a:gd name="T4" fmla="*/ 2147483647 w 158"/>
              <a:gd name="T5" fmla="*/ 2147483647 h 191"/>
              <a:gd name="T6" fmla="*/ 2147483647 w 158"/>
              <a:gd name="T7" fmla="*/ 2147483647 h 191"/>
              <a:gd name="T8" fmla="*/ 2147483647 w 158"/>
              <a:gd name="T9" fmla="*/ 2147483647 h 191"/>
              <a:gd name="T10" fmla="*/ 0 w 158"/>
              <a:gd name="T11" fmla="*/ 2147483647 h 191"/>
              <a:gd name="T12" fmla="*/ 2147483647 w 158"/>
              <a:gd name="T13" fmla="*/ 2147483647 h 191"/>
              <a:gd name="T14" fmla="*/ 2147483647 w 158"/>
              <a:gd name="T15" fmla="*/ 2147483647 h 191"/>
              <a:gd name="T16" fmla="*/ 2147483647 w 158"/>
              <a:gd name="T17" fmla="*/ 2147483647 h 191"/>
              <a:gd name="T18" fmla="*/ 2147483647 w 158"/>
              <a:gd name="T19" fmla="*/ 2147483647 h 191"/>
              <a:gd name="T20" fmla="*/ 2147483647 w 158"/>
              <a:gd name="T21" fmla="*/ 2147483647 h 191"/>
              <a:gd name="T22" fmla="*/ 2147483647 w 158"/>
              <a:gd name="T23" fmla="*/ 2147483647 h 191"/>
              <a:gd name="T24" fmla="*/ 2147483647 w 158"/>
              <a:gd name="T25" fmla="*/ 2147483647 h 191"/>
              <a:gd name="T26" fmla="*/ 2147483647 w 158"/>
              <a:gd name="T27" fmla="*/ 2147483647 h 191"/>
              <a:gd name="T28" fmla="*/ 2147483647 w 158"/>
              <a:gd name="T29" fmla="*/ 0 h 191"/>
              <a:gd name="T30" fmla="*/ 2147483647 w 158"/>
              <a:gd name="T31" fmla="*/ 2147483647 h 191"/>
              <a:gd name="T32" fmla="*/ 2147483647 w 158"/>
              <a:gd name="T33" fmla="*/ 2147483647 h 191"/>
              <a:gd name="T34" fmla="*/ 2147483647 w 158"/>
              <a:gd name="T35" fmla="*/ 2147483647 h 191"/>
              <a:gd name="T36" fmla="*/ 2147483647 w 158"/>
              <a:gd name="T37" fmla="*/ 2147483647 h 191"/>
              <a:gd name="T38" fmla="*/ 2147483647 w 158"/>
              <a:gd name="T39" fmla="*/ 2147483647 h 191"/>
              <a:gd name="T40" fmla="*/ 2147483647 w 158"/>
              <a:gd name="T41" fmla="*/ 2147483647 h 191"/>
              <a:gd name="T42" fmla="*/ 2147483647 w 158"/>
              <a:gd name="T43" fmla="*/ 2147483647 h 191"/>
              <a:gd name="T44" fmla="*/ 2147483647 w 158"/>
              <a:gd name="T45" fmla="*/ 2147483647 h 191"/>
              <a:gd name="T46" fmla="*/ 2147483647 w 158"/>
              <a:gd name="T47" fmla="*/ 2147483647 h 191"/>
              <a:gd name="T48" fmla="*/ 2147483647 w 158"/>
              <a:gd name="T49" fmla="*/ 2147483647 h 191"/>
              <a:gd name="T50" fmla="*/ 2147483647 w 158"/>
              <a:gd name="T51" fmla="*/ 2147483647 h 191"/>
              <a:gd name="T52" fmla="*/ 2147483647 w 158"/>
              <a:gd name="T53" fmla="*/ 2147483647 h 191"/>
              <a:gd name="T54" fmla="*/ 2147483647 w 158"/>
              <a:gd name="T55" fmla="*/ 214748364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91"/>
              <a:gd name="T86" fmla="*/ 158 w 158"/>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91">
                <a:moveTo>
                  <a:pt x="158" y="186"/>
                </a:moveTo>
                <a:lnTo>
                  <a:pt x="130" y="186"/>
                </a:lnTo>
                <a:cubicBezTo>
                  <a:pt x="129" y="181"/>
                  <a:pt x="128" y="170"/>
                  <a:pt x="126" y="154"/>
                </a:cubicBezTo>
                <a:cubicBezTo>
                  <a:pt x="114" y="179"/>
                  <a:pt x="93" y="191"/>
                  <a:pt x="63" y="191"/>
                </a:cubicBezTo>
                <a:cubicBezTo>
                  <a:pt x="43" y="191"/>
                  <a:pt x="27" y="186"/>
                  <a:pt x="16" y="175"/>
                </a:cubicBezTo>
                <a:cubicBezTo>
                  <a:pt x="5" y="164"/>
                  <a:pt x="0" y="151"/>
                  <a:pt x="0" y="136"/>
                </a:cubicBezTo>
                <a:cubicBezTo>
                  <a:pt x="0" y="118"/>
                  <a:pt x="8" y="103"/>
                  <a:pt x="23" y="91"/>
                </a:cubicBezTo>
                <a:cubicBezTo>
                  <a:pt x="39" y="80"/>
                  <a:pt x="65" y="74"/>
                  <a:pt x="102" y="74"/>
                </a:cubicBezTo>
                <a:cubicBezTo>
                  <a:pt x="107" y="74"/>
                  <a:pt x="115" y="74"/>
                  <a:pt x="126" y="74"/>
                </a:cubicBezTo>
                <a:cubicBezTo>
                  <a:pt x="126" y="60"/>
                  <a:pt x="125" y="50"/>
                  <a:pt x="123" y="43"/>
                </a:cubicBezTo>
                <a:cubicBezTo>
                  <a:pt x="121" y="37"/>
                  <a:pt x="116" y="32"/>
                  <a:pt x="109" y="28"/>
                </a:cubicBezTo>
                <a:cubicBezTo>
                  <a:pt x="102" y="24"/>
                  <a:pt x="92" y="22"/>
                  <a:pt x="81" y="22"/>
                </a:cubicBezTo>
                <a:cubicBezTo>
                  <a:pt x="52" y="22"/>
                  <a:pt x="36" y="33"/>
                  <a:pt x="31" y="55"/>
                </a:cubicBezTo>
                <a:lnTo>
                  <a:pt x="5" y="50"/>
                </a:lnTo>
                <a:cubicBezTo>
                  <a:pt x="11" y="17"/>
                  <a:pt x="38" y="0"/>
                  <a:pt x="85" y="0"/>
                </a:cubicBezTo>
                <a:cubicBezTo>
                  <a:pt x="110" y="0"/>
                  <a:pt x="128" y="6"/>
                  <a:pt x="138" y="17"/>
                </a:cubicBezTo>
                <a:cubicBezTo>
                  <a:pt x="148" y="28"/>
                  <a:pt x="154" y="47"/>
                  <a:pt x="154" y="74"/>
                </a:cubicBezTo>
                <a:lnTo>
                  <a:pt x="154" y="151"/>
                </a:lnTo>
                <a:cubicBezTo>
                  <a:pt x="154" y="164"/>
                  <a:pt x="155" y="176"/>
                  <a:pt x="158" y="186"/>
                </a:cubicBezTo>
                <a:close/>
                <a:moveTo>
                  <a:pt x="126" y="96"/>
                </a:moveTo>
                <a:cubicBezTo>
                  <a:pt x="115" y="95"/>
                  <a:pt x="106" y="95"/>
                  <a:pt x="100" y="95"/>
                </a:cubicBezTo>
                <a:cubicBezTo>
                  <a:pt x="78" y="95"/>
                  <a:pt x="61" y="98"/>
                  <a:pt x="49" y="106"/>
                </a:cubicBezTo>
                <a:cubicBezTo>
                  <a:pt x="36" y="113"/>
                  <a:pt x="30" y="124"/>
                  <a:pt x="30" y="138"/>
                </a:cubicBezTo>
                <a:cubicBezTo>
                  <a:pt x="30" y="146"/>
                  <a:pt x="33" y="154"/>
                  <a:pt x="40" y="160"/>
                </a:cubicBezTo>
                <a:cubicBezTo>
                  <a:pt x="47" y="166"/>
                  <a:pt x="56" y="169"/>
                  <a:pt x="69" y="169"/>
                </a:cubicBezTo>
                <a:cubicBezTo>
                  <a:pt x="86" y="169"/>
                  <a:pt x="100" y="163"/>
                  <a:pt x="111" y="151"/>
                </a:cubicBezTo>
                <a:cubicBezTo>
                  <a:pt x="122" y="139"/>
                  <a:pt x="127" y="124"/>
                  <a:pt x="127" y="108"/>
                </a:cubicBezTo>
                <a:cubicBezTo>
                  <a:pt x="127" y="104"/>
                  <a:pt x="127" y="100"/>
                  <a:pt x="126" y="96"/>
                </a:cubicBezTo>
                <a:close/>
              </a:path>
            </a:pathLst>
          </a:custGeom>
          <a:solidFill>
            <a:srgbClr val="000000"/>
          </a:solidFill>
          <a:ln w="0">
            <a:solidFill>
              <a:srgbClr val="000000"/>
            </a:solidFill>
            <a:prstDash val="solid"/>
            <a:round/>
            <a:headEnd/>
            <a:tailEnd/>
          </a:ln>
        </p:spPr>
        <p:txBody>
          <a:bodyPr/>
          <a:lstStyle/>
          <a:p>
            <a:endParaRPr lang="it-IT"/>
          </a:p>
        </p:txBody>
      </p:sp>
      <p:sp>
        <p:nvSpPr>
          <p:cNvPr id="5300" name="Freeform 3308"/>
          <p:cNvSpPr>
            <a:spLocks/>
          </p:cNvSpPr>
          <p:nvPr/>
        </p:nvSpPr>
        <p:spPr bwMode="auto">
          <a:xfrm>
            <a:off x="8246269" y="3829050"/>
            <a:ext cx="29766" cy="88900"/>
          </a:xfrm>
          <a:custGeom>
            <a:avLst/>
            <a:gdLst>
              <a:gd name="T0" fmla="*/ 2147483647 w 89"/>
              <a:gd name="T1" fmla="*/ 2147483647 h 186"/>
              <a:gd name="T2" fmla="*/ 0 w 89"/>
              <a:gd name="T3" fmla="*/ 2147483647 h 186"/>
              <a:gd name="T4" fmla="*/ 0 w 89"/>
              <a:gd name="T5" fmla="*/ 2147483647 h 186"/>
              <a:gd name="T6" fmla="*/ 2147483647 w 89"/>
              <a:gd name="T7" fmla="*/ 2147483647 h 186"/>
              <a:gd name="T8" fmla="*/ 2147483647 w 89"/>
              <a:gd name="T9" fmla="*/ 2147483647 h 186"/>
              <a:gd name="T10" fmla="*/ 2147483647 w 89"/>
              <a:gd name="T11" fmla="*/ 2147483647 h 186"/>
              <a:gd name="T12" fmla="*/ 2147483647 w 89"/>
              <a:gd name="T13" fmla="*/ 0 h 186"/>
              <a:gd name="T14" fmla="*/ 2147483647 w 89"/>
              <a:gd name="T15" fmla="*/ 2147483647 h 186"/>
              <a:gd name="T16" fmla="*/ 2147483647 w 89"/>
              <a:gd name="T17" fmla="*/ 2147483647 h 186"/>
              <a:gd name="T18" fmla="*/ 2147483647 w 89"/>
              <a:gd name="T19" fmla="*/ 2147483647 h 186"/>
              <a:gd name="T20" fmla="*/ 2147483647 w 89"/>
              <a:gd name="T21" fmla="*/ 2147483647 h 186"/>
              <a:gd name="T22" fmla="*/ 2147483647 w 89"/>
              <a:gd name="T23" fmla="*/ 2147483647 h 186"/>
              <a:gd name="T24" fmla="*/ 2147483647 w 89"/>
              <a:gd name="T25" fmla="*/ 2147483647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86"/>
              <a:gd name="T41" fmla="*/ 89 w 89"/>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86">
                <a:moveTo>
                  <a:pt x="28" y="186"/>
                </a:moveTo>
                <a:lnTo>
                  <a:pt x="0" y="186"/>
                </a:lnTo>
                <a:lnTo>
                  <a:pt x="0" y="5"/>
                </a:lnTo>
                <a:lnTo>
                  <a:pt x="25" y="5"/>
                </a:lnTo>
                <a:lnTo>
                  <a:pt x="25" y="48"/>
                </a:lnTo>
                <a:cubicBezTo>
                  <a:pt x="34" y="28"/>
                  <a:pt x="42" y="15"/>
                  <a:pt x="51" y="9"/>
                </a:cubicBezTo>
                <a:cubicBezTo>
                  <a:pt x="60" y="3"/>
                  <a:pt x="69" y="0"/>
                  <a:pt x="78" y="0"/>
                </a:cubicBezTo>
                <a:cubicBezTo>
                  <a:pt x="81" y="0"/>
                  <a:pt x="85" y="0"/>
                  <a:pt x="89" y="1"/>
                </a:cubicBezTo>
                <a:lnTo>
                  <a:pt x="89" y="28"/>
                </a:lnTo>
                <a:lnTo>
                  <a:pt x="83" y="28"/>
                </a:lnTo>
                <a:cubicBezTo>
                  <a:pt x="68" y="28"/>
                  <a:pt x="55" y="33"/>
                  <a:pt x="45" y="45"/>
                </a:cubicBezTo>
                <a:cubicBezTo>
                  <a:pt x="34" y="57"/>
                  <a:pt x="29" y="72"/>
                  <a:pt x="28" y="91"/>
                </a:cubicBezTo>
                <a:lnTo>
                  <a:pt x="28" y="186"/>
                </a:lnTo>
                <a:close/>
              </a:path>
            </a:pathLst>
          </a:custGeom>
          <a:solidFill>
            <a:srgbClr val="000000"/>
          </a:solidFill>
          <a:ln w="0">
            <a:solidFill>
              <a:srgbClr val="000000"/>
            </a:solidFill>
            <a:prstDash val="solid"/>
            <a:round/>
            <a:headEnd/>
            <a:tailEnd/>
          </a:ln>
        </p:spPr>
        <p:txBody>
          <a:bodyPr/>
          <a:lstStyle/>
          <a:p>
            <a:endParaRPr lang="it-IT"/>
          </a:p>
        </p:txBody>
      </p:sp>
      <p:sp>
        <p:nvSpPr>
          <p:cNvPr id="5301" name="Freeform 3309"/>
          <p:cNvSpPr>
            <a:spLocks noEditPoints="1"/>
          </p:cNvSpPr>
          <p:nvPr/>
        </p:nvSpPr>
        <p:spPr bwMode="auto">
          <a:xfrm>
            <a:off x="8286751" y="3802066"/>
            <a:ext cx="9525" cy="115887"/>
          </a:xfrm>
          <a:custGeom>
            <a:avLst/>
            <a:gdLst>
              <a:gd name="T0" fmla="*/ 2147483647 w 30"/>
              <a:gd name="T1" fmla="*/ 0 h 244"/>
              <a:gd name="T2" fmla="*/ 2147483647 w 30"/>
              <a:gd name="T3" fmla="*/ 2147483647 h 244"/>
              <a:gd name="T4" fmla="*/ 0 w 30"/>
              <a:gd name="T5" fmla="*/ 2147483647 h 244"/>
              <a:gd name="T6" fmla="*/ 0 w 30"/>
              <a:gd name="T7" fmla="*/ 0 h 244"/>
              <a:gd name="T8" fmla="*/ 2147483647 w 30"/>
              <a:gd name="T9" fmla="*/ 0 h 244"/>
              <a:gd name="T10" fmla="*/ 2147483647 w 30"/>
              <a:gd name="T11" fmla="*/ 2147483647 h 244"/>
              <a:gd name="T12" fmla="*/ 2147483647 w 30"/>
              <a:gd name="T13" fmla="*/ 2147483647 h 244"/>
              <a:gd name="T14" fmla="*/ 2147483647 w 30"/>
              <a:gd name="T15" fmla="*/ 2147483647 h 244"/>
              <a:gd name="T16" fmla="*/ 2147483647 w 30"/>
              <a:gd name="T17" fmla="*/ 2147483647 h 244"/>
              <a:gd name="T18" fmla="*/ 2147483647 w 30"/>
              <a:gd name="T19" fmla="*/ 2147483647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44"/>
              <a:gd name="T32" fmla="*/ 30 w 30"/>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44">
                <a:moveTo>
                  <a:pt x="30" y="0"/>
                </a:moveTo>
                <a:lnTo>
                  <a:pt x="30" y="31"/>
                </a:lnTo>
                <a:lnTo>
                  <a:pt x="0" y="31"/>
                </a:lnTo>
                <a:lnTo>
                  <a:pt x="0" y="0"/>
                </a:lnTo>
                <a:lnTo>
                  <a:pt x="30" y="0"/>
                </a:lnTo>
                <a:close/>
                <a:moveTo>
                  <a:pt x="29" y="63"/>
                </a:moveTo>
                <a:lnTo>
                  <a:pt x="29" y="244"/>
                </a:lnTo>
                <a:lnTo>
                  <a:pt x="1" y="244"/>
                </a:lnTo>
                <a:lnTo>
                  <a:pt x="1" y="63"/>
                </a:lnTo>
                <a:lnTo>
                  <a:pt x="29" y="63"/>
                </a:lnTo>
                <a:close/>
              </a:path>
            </a:pathLst>
          </a:custGeom>
          <a:solidFill>
            <a:srgbClr val="000000"/>
          </a:solidFill>
          <a:ln w="0">
            <a:solidFill>
              <a:srgbClr val="000000"/>
            </a:solidFill>
            <a:prstDash val="solid"/>
            <a:round/>
            <a:headEnd/>
            <a:tailEnd/>
          </a:ln>
        </p:spPr>
        <p:txBody>
          <a:bodyPr/>
          <a:lstStyle/>
          <a:p>
            <a:endParaRPr lang="it-IT"/>
          </a:p>
        </p:txBody>
      </p:sp>
      <p:sp>
        <p:nvSpPr>
          <p:cNvPr id="5302" name="Freeform 3310"/>
          <p:cNvSpPr>
            <a:spLocks/>
          </p:cNvSpPr>
          <p:nvPr/>
        </p:nvSpPr>
        <p:spPr bwMode="auto">
          <a:xfrm>
            <a:off x="8310564" y="3829053"/>
            <a:ext cx="50006" cy="92075"/>
          </a:xfrm>
          <a:custGeom>
            <a:avLst/>
            <a:gdLst>
              <a:gd name="T0" fmla="*/ 2147483647 w 146"/>
              <a:gd name="T1" fmla="*/ 2147483647 h 191"/>
              <a:gd name="T2" fmla="*/ 2147483647 w 146"/>
              <a:gd name="T3" fmla="*/ 2147483647 h 191"/>
              <a:gd name="T4" fmla="*/ 2147483647 w 146"/>
              <a:gd name="T5" fmla="*/ 2147483647 h 191"/>
              <a:gd name="T6" fmla="*/ 2147483647 w 146"/>
              <a:gd name="T7" fmla="*/ 2147483647 h 191"/>
              <a:gd name="T8" fmla="*/ 2147483647 w 146"/>
              <a:gd name="T9" fmla="*/ 2147483647 h 191"/>
              <a:gd name="T10" fmla="*/ 0 w 146"/>
              <a:gd name="T11" fmla="*/ 2147483647 h 191"/>
              <a:gd name="T12" fmla="*/ 2147483647 w 146"/>
              <a:gd name="T13" fmla="*/ 2147483647 h 191"/>
              <a:gd name="T14" fmla="*/ 2147483647 w 146"/>
              <a:gd name="T15" fmla="*/ 0 h 191"/>
              <a:gd name="T16" fmla="*/ 2147483647 w 146"/>
              <a:gd name="T17" fmla="*/ 2147483647 h 191"/>
              <a:gd name="T18" fmla="*/ 2147483647 w 146"/>
              <a:gd name="T19" fmla="*/ 2147483647 h 191"/>
              <a:gd name="T20" fmla="*/ 2147483647 w 146"/>
              <a:gd name="T21" fmla="*/ 2147483647 h 191"/>
              <a:gd name="T22" fmla="*/ 2147483647 w 146"/>
              <a:gd name="T23" fmla="*/ 2147483647 h 191"/>
              <a:gd name="T24" fmla="*/ 2147483647 w 146"/>
              <a:gd name="T25" fmla="*/ 2147483647 h 191"/>
              <a:gd name="T26" fmla="*/ 2147483647 w 146"/>
              <a:gd name="T27" fmla="*/ 2147483647 h 191"/>
              <a:gd name="T28" fmla="*/ 2147483647 w 146"/>
              <a:gd name="T29" fmla="*/ 2147483647 h 191"/>
              <a:gd name="T30" fmla="*/ 2147483647 w 146"/>
              <a:gd name="T31" fmla="*/ 2147483647 h 191"/>
              <a:gd name="T32" fmla="*/ 2147483647 w 146"/>
              <a:gd name="T33" fmla="*/ 2147483647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6"/>
              <a:gd name="T52" fmla="*/ 0 h 191"/>
              <a:gd name="T53" fmla="*/ 146 w 146"/>
              <a:gd name="T54" fmla="*/ 191 h 1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6" h="191">
                <a:moveTo>
                  <a:pt x="121" y="123"/>
                </a:moveTo>
                <a:lnTo>
                  <a:pt x="146" y="127"/>
                </a:lnTo>
                <a:cubicBezTo>
                  <a:pt x="143" y="147"/>
                  <a:pt x="135" y="163"/>
                  <a:pt x="122" y="174"/>
                </a:cubicBezTo>
                <a:cubicBezTo>
                  <a:pt x="110" y="186"/>
                  <a:pt x="95" y="191"/>
                  <a:pt x="76" y="191"/>
                </a:cubicBezTo>
                <a:cubicBezTo>
                  <a:pt x="51" y="191"/>
                  <a:pt x="32" y="182"/>
                  <a:pt x="19" y="164"/>
                </a:cubicBezTo>
                <a:cubicBezTo>
                  <a:pt x="6" y="145"/>
                  <a:pt x="0" y="123"/>
                  <a:pt x="0" y="96"/>
                </a:cubicBezTo>
                <a:cubicBezTo>
                  <a:pt x="0" y="69"/>
                  <a:pt x="7" y="46"/>
                  <a:pt x="20" y="28"/>
                </a:cubicBezTo>
                <a:cubicBezTo>
                  <a:pt x="34" y="9"/>
                  <a:pt x="53" y="0"/>
                  <a:pt x="77" y="0"/>
                </a:cubicBezTo>
                <a:cubicBezTo>
                  <a:pt x="96" y="0"/>
                  <a:pt x="112" y="6"/>
                  <a:pt x="124" y="18"/>
                </a:cubicBezTo>
                <a:cubicBezTo>
                  <a:pt x="136" y="30"/>
                  <a:pt x="143" y="45"/>
                  <a:pt x="146" y="64"/>
                </a:cubicBezTo>
                <a:lnTo>
                  <a:pt x="121" y="68"/>
                </a:lnTo>
                <a:cubicBezTo>
                  <a:pt x="116" y="39"/>
                  <a:pt x="102" y="24"/>
                  <a:pt x="77" y="24"/>
                </a:cubicBezTo>
                <a:cubicBezTo>
                  <a:pt x="62" y="24"/>
                  <a:pt x="50" y="30"/>
                  <a:pt x="42" y="43"/>
                </a:cubicBezTo>
                <a:cubicBezTo>
                  <a:pt x="33" y="57"/>
                  <a:pt x="29" y="74"/>
                  <a:pt x="29" y="95"/>
                </a:cubicBezTo>
                <a:cubicBezTo>
                  <a:pt x="29" y="118"/>
                  <a:pt x="33" y="136"/>
                  <a:pt x="41" y="149"/>
                </a:cubicBezTo>
                <a:cubicBezTo>
                  <a:pt x="50" y="162"/>
                  <a:pt x="61" y="168"/>
                  <a:pt x="76" y="168"/>
                </a:cubicBezTo>
                <a:cubicBezTo>
                  <a:pt x="100" y="168"/>
                  <a:pt x="115" y="153"/>
                  <a:pt x="121" y="123"/>
                </a:cubicBezTo>
                <a:close/>
              </a:path>
            </a:pathLst>
          </a:custGeom>
          <a:solidFill>
            <a:srgbClr val="000000"/>
          </a:solidFill>
          <a:ln w="0">
            <a:solidFill>
              <a:srgbClr val="000000"/>
            </a:solidFill>
            <a:prstDash val="solid"/>
            <a:round/>
            <a:headEnd/>
            <a:tailEnd/>
          </a:ln>
        </p:spPr>
        <p:txBody>
          <a:bodyPr/>
          <a:lstStyle/>
          <a:p>
            <a:endParaRPr lang="it-IT"/>
          </a:p>
        </p:txBody>
      </p:sp>
      <p:sp>
        <p:nvSpPr>
          <p:cNvPr id="5303" name="Freeform 3311"/>
          <p:cNvSpPr>
            <a:spLocks noEditPoints="1"/>
          </p:cNvSpPr>
          <p:nvPr/>
        </p:nvSpPr>
        <p:spPr bwMode="auto">
          <a:xfrm>
            <a:off x="8368906" y="3829053"/>
            <a:ext cx="54769" cy="92075"/>
          </a:xfrm>
          <a:custGeom>
            <a:avLst/>
            <a:gdLst>
              <a:gd name="T0" fmla="*/ 2147483647 w 162"/>
              <a:gd name="T1" fmla="*/ 2147483647 h 191"/>
              <a:gd name="T2" fmla="*/ 2147483647 w 162"/>
              <a:gd name="T3" fmla="*/ 2147483647 h 191"/>
              <a:gd name="T4" fmla="*/ 0 w 162"/>
              <a:gd name="T5" fmla="*/ 2147483647 h 191"/>
              <a:gd name="T6" fmla="*/ 2147483647 w 162"/>
              <a:gd name="T7" fmla="*/ 2147483647 h 191"/>
              <a:gd name="T8" fmla="*/ 2147483647 w 162"/>
              <a:gd name="T9" fmla="*/ 0 h 191"/>
              <a:gd name="T10" fmla="*/ 2147483647 w 162"/>
              <a:gd name="T11" fmla="*/ 2147483647 h 191"/>
              <a:gd name="T12" fmla="*/ 2147483647 w 162"/>
              <a:gd name="T13" fmla="*/ 2147483647 h 191"/>
              <a:gd name="T14" fmla="*/ 2147483647 w 162"/>
              <a:gd name="T15" fmla="*/ 2147483647 h 191"/>
              <a:gd name="T16" fmla="*/ 2147483647 w 162"/>
              <a:gd name="T17" fmla="*/ 2147483647 h 191"/>
              <a:gd name="T18" fmla="*/ 2147483647 w 162"/>
              <a:gd name="T19" fmla="*/ 2147483647 h 191"/>
              <a:gd name="T20" fmla="*/ 2147483647 w 162"/>
              <a:gd name="T21" fmla="*/ 2147483647 h 191"/>
              <a:gd name="T22" fmla="*/ 2147483647 w 162"/>
              <a:gd name="T23" fmla="*/ 2147483647 h 191"/>
              <a:gd name="T24" fmla="*/ 2147483647 w 162"/>
              <a:gd name="T25" fmla="*/ 2147483647 h 191"/>
              <a:gd name="T26" fmla="*/ 2147483647 w 162"/>
              <a:gd name="T27" fmla="*/ 2147483647 h 191"/>
              <a:gd name="T28" fmla="*/ 2147483647 w 162"/>
              <a:gd name="T29" fmla="*/ 2147483647 h 191"/>
              <a:gd name="T30" fmla="*/ 2147483647 w 162"/>
              <a:gd name="T31" fmla="*/ 2147483647 h 191"/>
              <a:gd name="T32" fmla="*/ 2147483647 w 162"/>
              <a:gd name="T33" fmla="*/ 2147483647 h 191"/>
              <a:gd name="T34" fmla="*/ 2147483647 w 162"/>
              <a:gd name="T35" fmla="*/ 2147483647 h 1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
              <a:gd name="T55" fmla="*/ 0 h 191"/>
              <a:gd name="T56" fmla="*/ 162 w 162"/>
              <a:gd name="T57" fmla="*/ 191 h 1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 h="191">
                <a:moveTo>
                  <a:pt x="79" y="191"/>
                </a:moveTo>
                <a:cubicBezTo>
                  <a:pt x="54" y="191"/>
                  <a:pt x="35" y="182"/>
                  <a:pt x="21" y="164"/>
                </a:cubicBezTo>
                <a:cubicBezTo>
                  <a:pt x="7" y="145"/>
                  <a:pt x="0" y="122"/>
                  <a:pt x="0" y="95"/>
                </a:cubicBezTo>
                <a:cubicBezTo>
                  <a:pt x="0" y="66"/>
                  <a:pt x="8" y="43"/>
                  <a:pt x="23" y="26"/>
                </a:cubicBezTo>
                <a:cubicBezTo>
                  <a:pt x="39" y="9"/>
                  <a:pt x="58" y="0"/>
                  <a:pt x="82" y="0"/>
                </a:cubicBezTo>
                <a:cubicBezTo>
                  <a:pt x="107" y="0"/>
                  <a:pt x="126" y="9"/>
                  <a:pt x="141" y="28"/>
                </a:cubicBezTo>
                <a:cubicBezTo>
                  <a:pt x="155" y="46"/>
                  <a:pt x="162" y="68"/>
                  <a:pt x="162" y="95"/>
                </a:cubicBezTo>
                <a:cubicBezTo>
                  <a:pt x="162" y="123"/>
                  <a:pt x="155" y="147"/>
                  <a:pt x="139" y="164"/>
                </a:cubicBezTo>
                <a:cubicBezTo>
                  <a:pt x="124" y="182"/>
                  <a:pt x="103" y="191"/>
                  <a:pt x="79" y="191"/>
                </a:cubicBezTo>
                <a:close/>
                <a:moveTo>
                  <a:pt x="81" y="168"/>
                </a:moveTo>
                <a:cubicBezTo>
                  <a:pt x="95" y="168"/>
                  <a:pt x="107" y="162"/>
                  <a:pt x="117" y="150"/>
                </a:cubicBezTo>
                <a:cubicBezTo>
                  <a:pt x="127" y="138"/>
                  <a:pt x="132" y="120"/>
                  <a:pt x="132" y="95"/>
                </a:cubicBezTo>
                <a:cubicBezTo>
                  <a:pt x="132" y="70"/>
                  <a:pt x="126" y="52"/>
                  <a:pt x="116" y="41"/>
                </a:cubicBezTo>
                <a:cubicBezTo>
                  <a:pt x="106" y="29"/>
                  <a:pt x="94" y="24"/>
                  <a:pt x="81" y="24"/>
                </a:cubicBezTo>
                <a:cubicBezTo>
                  <a:pt x="67" y="24"/>
                  <a:pt x="55" y="29"/>
                  <a:pt x="45" y="41"/>
                </a:cubicBezTo>
                <a:cubicBezTo>
                  <a:pt x="36" y="52"/>
                  <a:pt x="31" y="70"/>
                  <a:pt x="31" y="95"/>
                </a:cubicBezTo>
                <a:cubicBezTo>
                  <a:pt x="31" y="121"/>
                  <a:pt x="36" y="140"/>
                  <a:pt x="45" y="151"/>
                </a:cubicBezTo>
                <a:cubicBezTo>
                  <a:pt x="55" y="162"/>
                  <a:pt x="67" y="168"/>
                  <a:pt x="81" y="168"/>
                </a:cubicBezTo>
                <a:close/>
              </a:path>
            </a:pathLst>
          </a:custGeom>
          <a:solidFill>
            <a:srgbClr val="000000"/>
          </a:solidFill>
          <a:ln w="0">
            <a:solidFill>
              <a:srgbClr val="000000"/>
            </a:solidFill>
            <a:prstDash val="solid"/>
            <a:round/>
            <a:headEnd/>
            <a:tailEnd/>
          </a:ln>
        </p:spPr>
        <p:txBody>
          <a:bodyPr/>
          <a:lstStyle/>
          <a:p>
            <a:endParaRPr lang="it-IT"/>
          </a:p>
        </p:txBody>
      </p:sp>
      <p:sp>
        <p:nvSpPr>
          <p:cNvPr id="5304" name="Freeform 3312"/>
          <p:cNvSpPr>
            <a:spLocks/>
          </p:cNvSpPr>
          <p:nvPr/>
        </p:nvSpPr>
        <p:spPr bwMode="auto">
          <a:xfrm>
            <a:off x="8465346" y="3798888"/>
            <a:ext cx="59531" cy="119062"/>
          </a:xfrm>
          <a:custGeom>
            <a:avLst/>
            <a:gdLst>
              <a:gd name="T0" fmla="*/ 2147483647 w 174"/>
              <a:gd name="T1" fmla="*/ 2147483647 h 249"/>
              <a:gd name="T2" fmla="*/ 2147483647 w 174"/>
              <a:gd name="T3" fmla="*/ 2147483647 h 249"/>
              <a:gd name="T4" fmla="*/ 0 w 174"/>
              <a:gd name="T5" fmla="*/ 2147483647 h 249"/>
              <a:gd name="T6" fmla="*/ 0 w 174"/>
              <a:gd name="T7" fmla="*/ 2147483647 h 249"/>
              <a:gd name="T8" fmla="*/ 2147483647 w 174"/>
              <a:gd name="T9" fmla="*/ 2147483647 h 249"/>
              <a:gd name="T10" fmla="*/ 2147483647 w 174"/>
              <a:gd name="T11" fmla="*/ 2147483647 h 249"/>
              <a:gd name="T12" fmla="*/ 2147483647 w 174"/>
              <a:gd name="T13" fmla="*/ 2147483647 h 249"/>
              <a:gd name="T14" fmla="*/ 2147483647 w 174"/>
              <a:gd name="T15" fmla="*/ 2147483647 h 249"/>
              <a:gd name="T16" fmla="*/ 2147483647 w 174"/>
              <a:gd name="T17" fmla="*/ 2147483647 h 249"/>
              <a:gd name="T18" fmla="*/ 2147483647 w 174"/>
              <a:gd name="T19" fmla="*/ 2147483647 h 249"/>
              <a:gd name="T20" fmla="*/ 0 w 174"/>
              <a:gd name="T21" fmla="*/ 2147483647 h 249"/>
              <a:gd name="T22" fmla="*/ 2147483647 w 174"/>
              <a:gd name="T23" fmla="*/ 0 h 249"/>
              <a:gd name="T24" fmla="*/ 2147483647 w 174"/>
              <a:gd name="T25" fmla="*/ 2147483647 h 249"/>
              <a:gd name="T26" fmla="*/ 2147483647 w 174"/>
              <a:gd name="T27" fmla="*/ 2147483647 h 249"/>
              <a:gd name="T28" fmla="*/ 2147483647 w 174"/>
              <a:gd name="T29" fmla="*/ 2147483647 h 249"/>
              <a:gd name="T30" fmla="*/ 2147483647 w 174"/>
              <a:gd name="T31" fmla="*/ 2147483647 h 249"/>
              <a:gd name="T32" fmla="*/ 2147483647 w 174"/>
              <a:gd name="T33" fmla="*/ 2147483647 h 249"/>
              <a:gd name="T34" fmla="*/ 2147483647 w 174"/>
              <a:gd name="T35" fmla="*/ 2147483647 h 2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249"/>
              <a:gd name="T56" fmla="*/ 174 w 174"/>
              <a:gd name="T57" fmla="*/ 249 h 2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249">
                <a:moveTo>
                  <a:pt x="174" y="224"/>
                </a:moveTo>
                <a:lnTo>
                  <a:pt x="174" y="249"/>
                </a:lnTo>
                <a:lnTo>
                  <a:pt x="0" y="249"/>
                </a:lnTo>
                <a:lnTo>
                  <a:pt x="0" y="224"/>
                </a:lnTo>
                <a:cubicBezTo>
                  <a:pt x="69" y="173"/>
                  <a:pt x="110" y="139"/>
                  <a:pt x="123" y="122"/>
                </a:cubicBezTo>
                <a:cubicBezTo>
                  <a:pt x="136" y="106"/>
                  <a:pt x="143" y="90"/>
                  <a:pt x="143" y="74"/>
                </a:cubicBezTo>
                <a:cubicBezTo>
                  <a:pt x="143" y="59"/>
                  <a:pt x="137" y="47"/>
                  <a:pt x="126" y="38"/>
                </a:cubicBezTo>
                <a:cubicBezTo>
                  <a:pt x="115" y="29"/>
                  <a:pt x="102" y="24"/>
                  <a:pt x="88" y="24"/>
                </a:cubicBezTo>
                <a:cubicBezTo>
                  <a:pt x="73" y="24"/>
                  <a:pt x="60" y="29"/>
                  <a:pt x="48" y="39"/>
                </a:cubicBezTo>
                <a:cubicBezTo>
                  <a:pt x="37" y="49"/>
                  <a:pt x="30" y="63"/>
                  <a:pt x="29" y="80"/>
                </a:cubicBezTo>
                <a:lnTo>
                  <a:pt x="0" y="72"/>
                </a:lnTo>
                <a:cubicBezTo>
                  <a:pt x="12" y="24"/>
                  <a:pt x="41" y="0"/>
                  <a:pt x="88" y="0"/>
                </a:cubicBezTo>
                <a:cubicBezTo>
                  <a:pt x="113" y="0"/>
                  <a:pt x="134" y="7"/>
                  <a:pt x="149" y="21"/>
                </a:cubicBezTo>
                <a:cubicBezTo>
                  <a:pt x="165" y="36"/>
                  <a:pt x="173" y="53"/>
                  <a:pt x="173" y="74"/>
                </a:cubicBezTo>
                <a:cubicBezTo>
                  <a:pt x="173" y="88"/>
                  <a:pt x="169" y="102"/>
                  <a:pt x="162" y="115"/>
                </a:cubicBezTo>
                <a:cubicBezTo>
                  <a:pt x="154" y="128"/>
                  <a:pt x="140" y="144"/>
                  <a:pt x="120" y="162"/>
                </a:cubicBezTo>
                <a:cubicBezTo>
                  <a:pt x="99" y="180"/>
                  <a:pt x="72" y="201"/>
                  <a:pt x="39" y="224"/>
                </a:cubicBezTo>
                <a:lnTo>
                  <a:pt x="174" y="224"/>
                </a:lnTo>
                <a:close/>
              </a:path>
            </a:pathLst>
          </a:custGeom>
          <a:solidFill>
            <a:srgbClr val="000000"/>
          </a:solidFill>
          <a:ln w="0">
            <a:solidFill>
              <a:srgbClr val="000000"/>
            </a:solidFill>
            <a:prstDash val="solid"/>
            <a:round/>
            <a:headEnd/>
            <a:tailEnd/>
          </a:ln>
        </p:spPr>
        <p:txBody>
          <a:bodyPr/>
          <a:lstStyle/>
          <a:p>
            <a:endParaRPr lang="it-IT"/>
          </a:p>
        </p:txBody>
      </p:sp>
      <p:sp>
        <p:nvSpPr>
          <p:cNvPr id="5305" name="Freeform 3313"/>
          <p:cNvSpPr>
            <a:spLocks/>
          </p:cNvSpPr>
          <p:nvPr/>
        </p:nvSpPr>
        <p:spPr bwMode="auto">
          <a:xfrm>
            <a:off x="8540353" y="3898902"/>
            <a:ext cx="14288" cy="41275"/>
          </a:xfrm>
          <a:custGeom>
            <a:avLst/>
            <a:gdLst>
              <a:gd name="T0" fmla="*/ 2147483647 w 42"/>
              <a:gd name="T1" fmla="*/ 0 h 87"/>
              <a:gd name="T2" fmla="*/ 2147483647 w 42"/>
              <a:gd name="T3" fmla="*/ 2147483647 h 87"/>
              <a:gd name="T4" fmla="*/ 2147483647 w 42"/>
              <a:gd name="T5" fmla="*/ 2147483647 h 87"/>
              <a:gd name="T6" fmla="*/ 0 w 42"/>
              <a:gd name="T7" fmla="*/ 2147483647 h 87"/>
              <a:gd name="T8" fmla="*/ 2147483647 w 42"/>
              <a:gd name="T9" fmla="*/ 2147483647 h 87"/>
              <a:gd name="T10" fmla="*/ 2147483647 w 42"/>
              <a:gd name="T11" fmla="*/ 2147483647 h 87"/>
              <a:gd name="T12" fmla="*/ 2147483647 w 42"/>
              <a:gd name="T13" fmla="*/ 0 h 87"/>
              <a:gd name="T14" fmla="*/ 2147483647 w 42"/>
              <a:gd name="T15" fmla="*/ 0 h 87"/>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87"/>
              <a:gd name="T26" fmla="*/ 42 w 42"/>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87">
                <a:moveTo>
                  <a:pt x="42" y="0"/>
                </a:moveTo>
                <a:lnTo>
                  <a:pt x="42" y="37"/>
                </a:lnTo>
                <a:lnTo>
                  <a:pt x="15" y="87"/>
                </a:lnTo>
                <a:lnTo>
                  <a:pt x="0" y="87"/>
                </a:lnTo>
                <a:lnTo>
                  <a:pt x="21" y="41"/>
                </a:lnTo>
                <a:lnTo>
                  <a:pt x="3" y="41"/>
                </a:lnTo>
                <a:lnTo>
                  <a:pt x="3" y="0"/>
                </a:lnTo>
                <a:lnTo>
                  <a:pt x="42" y="0"/>
                </a:lnTo>
                <a:close/>
              </a:path>
            </a:pathLst>
          </a:custGeom>
          <a:solidFill>
            <a:srgbClr val="000000"/>
          </a:solidFill>
          <a:ln w="0">
            <a:solidFill>
              <a:srgbClr val="000000"/>
            </a:solidFill>
            <a:prstDash val="solid"/>
            <a:round/>
            <a:headEnd/>
            <a:tailEnd/>
          </a:ln>
        </p:spPr>
        <p:txBody>
          <a:bodyPr/>
          <a:lstStyle/>
          <a:p>
            <a:endParaRPr lang="it-IT"/>
          </a:p>
        </p:txBody>
      </p:sp>
      <p:sp>
        <p:nvSpPr>
          <p:cNvPr id="5306" name="Freeform 3314"/>
          <p:cNvSpPr>
            <a:spLocks noEditPoints="1"/>
          </p:cNvSpPr>
          <p:nvPr/>
        </p:nvSpPr>
        <p:spPr bwMode="auto">
          <a:xfrm>
            <a:off x="8566548" y="3798888"/>
            <a:ext cx="64294" cy="119062"/>
          </a:xfrm>
          <a:custGeom>
            <a:avLst/>
            <a:gdLst>
              <a:gd name="T0" fmla="*/ 2147483647 w 190"/>
              <a:gd name="T1" fmla="*/ 2147483647 h 249"/>
              <a:gd name="T2" fmla="*/ 2147483647 w 190"/>
              <a:gd name="T3" fmla="*/ 2147483647 h 249"/>
              <a:gd name="T4" fmla="*/ 2147483647 w 190"/>
              <a:gd name="T5" fmla="*/ 2147483647 h 249"/>
              <a:gd name="T6" fmla="*/ 0 w 190"/>
              <a:gd name="T7" fmla="*/ 2147483647 h 249"/>
              <a:gd name="T8" fmla="*/ 0 w 190"/>
              <a:gd name="T9" fmla="*/ 2147483647 h 249"/>
              <a:gd name="T10" fmla="*/ 2147483647 w 190"/>
              <a:gd name="T11" fmla="*/ 0 h 249"/>
              <a:gd name="T12" fmla="*/ 2147483647 w 190"/>
              <a:gd name="T13" fmla="*/ 0 h 249"/>
              <a:gd name="T14" fmla="*/ 2147483647 w 190"/>
              <a:gd name="T15" fmla="*/ 2147483647 h 249"/>
              <a:gd name="T16" fmla="*/ 2147483647 w 190"/>
              <a:gd name="T17" fmla="*/ 2147483647 h 249"/>
              <a:gd name="T18" fmla="*/ 2147483647 w 190"/>
              <a:gd name="T19" fmla="*/ 2147483647 h 249"/>
              <a:gd name="T20" fmla="*/ 2147483647 w 190"/>
              <a:gd name="T21" fmla="*/ 2147483647 h 249"/>
              <a:gd name="T22" fmla="*/ 2147483647 w 190"/>
              <a:gd name="T23" fmla="*/ 2147483647 h 249"/>
              <a:gd name="T24" fmla="*/ 2147483647 w 190"/>
              <a:gd name="T25" fmla="*/ 2147483647 h 249"/>
              <a:gd name="T26" fmla="*/ 2147483647 w 190"/>
              <a:gd name="T27" fmla="*/ 2147483647 h 249"/>
              <a:gd name="T28" fmla="*/ 2147483647 w 190"/>
              <a:gd name="T29" fmla="*/ 2147483647 h 249"/>
              <a:gd name="T30" fmla="*/ 2147483647 w 190"/>
              <a:gd name="T31" fmla="*/ 2147483647 h 249"/>
              <a:gd name="T32" fmla="*/ 2147483647 w 190"/>
              <a:gd name="T33" fmla="*/ 2147483647 h 249"/>
              <a:gd name="T34" fmla="*/ 2147483647 w 190"/>
              <a:gd name="T35" fmla="*/ 2147483647 h 2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0"/>
              <a:gd name="T55" fmla="*/ 0 h 249"/>
              <a:gd name="T56" fmla="*/ 190 w 190"/>
              <a:gd name="T57" fmla="*/ 249 h 2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0" h="249">
                <a:moveTo>
                  <a:pt x="151" y="249"/>
                </a:moveTo>
                <a:lnTo>
                  <a:pt x="121" y="249"/>
                </a:lnTo>
                <a:lnTo>
                  <a:pt x="121" y="191"/>
                </a:lnTo>
                <a:lnTo>
                  <a:pt x="0" y="191"/>
                </a:lnTo>
                <a:lnTo>
                  <a:pt x="0" y="170"/>
                </a:lnTo>
                <a:lnTo>
                  <a:pt x="112" y="0"/>
                </a:lnTo>
                <a:lnTo>
                  <a:pt x="151" y="0"/>
                </a:lnTo>
                <a:lnTo>
                  <a:pt x="151" y="167"/>
                </a:lnTo>
                <a:lnTo>
                  <a:pt x="190" y="167"/>
                </a:lnTo>
                <a:lnTo>
                  <a:pt x="190" y="191"/>
                </a:lnTo>
                <a:lnTo>
                  <a:pt x="151" y="191"/>
                </a:lnTo>
                <a:lnTo>
                  <a:pt x="151" y="249"/>
                </a:lnTo>
                <a:close/>
                <a:moveTo>
                  <a:pt x="121" y="167"/>
                </a:moveTo>
                <a:lnTo>
                  <a:pt x="121" y="51"/>
                </a:lnTo>
                <a:cubicBezTo>
                  <a:pt x="121" y="43"/>
                  <a:pt x="121" y="34"/>
                  <a:pt x="122" y="24"/>
                </a:cubicBezTo>
                <a:cubicBezTo>
                  <a:pt x="117" y="34"/>
                  <a:pt x="112" y="41"/>
                  <a:pt x="108" y="47"/>
                </a:cubicBezTo>
                <a:lnTo>
                  <a:pt x="32" y="167"/>
                </a:lnTo>
                <a:lnTo>
                  <a:pt x="121" y="167"/>
                </a:lnTo>
                <a:close/>
              </a:path>
            </a:pathLst>
          </a:custGeom>
          <a:solidFill>
            <a:srgbClr val="000000"/>
          </a:solidFill>
          <a:ln w="0">
            <a:solidFill>
              <a:srgbClr val="000000"/>
            </a:solidFill>
            <a:prstDash val="solid"/>
            <a:round/>
            <a:headEnd/>
            <a:tailEnd/>
          </a:ln>
        </p:spPr>
        <p:txBody>
          <a:bodyPr/>
          <a:lstStyle/>
          <a:p>
            <a:endParaRPr lang="it-IT"/>
          </a:p>
        </p:txBody>
      </p:sp>
      <p:sp>
        <p:nvSpPr>
          <p:cNvPr id="5307" name="Freeform 3315"/>
          <p:cNvSpPr>
            <a:spLocks/>
          </p:cNvSpPr>
          <p:nvPr/>
        </p:nvSpPr>
        <p:spPr bwMode="auto">
          <a:xfrm>
            <a:off x="8105776" y="4449766"/>
            <a:ext cx="64294" cy="122237"/>
          </a:xfrm>
          <a:custGeom>
            <a:avLst/>
            <a:gdLst>
              <a:gd name="T0" fmla="*/ 2147483647 w 190"/>
              <a:gd name="T1" fmla="*/ 2147483647 h 255"/>
              <a:gd name="T2" fmla="*/ 2147483647 w 190"/>
              <a:gd name="T3" fmla="*/ 2147483647 h 255"/>
              <a:gd name="T4" fmla="*/ 2147483647 w 190"/>
              <a:gd name="T5" fmla="*/ 2147483647 h 255"/>
              <a:gd name="T6" fmla="*/ 2147483647 w 190"/>
              <a:gd name="T7" fmla="*/ 2147483647 h 255"/>
              <a:gd name="T8" fmla="*/ 0 w 190"/>
              <a:gd name="T9" fmla="*/ 2147483647 h 255"/>
              <a:gd name="T10" fmla="*/ 2147483647 w 190"/>
              <a:gd name="T11" fmla="*/ 2147483647 h 255"/>
              <a:gd name="T12" fmla="*/ 2147483647 w 190"/>
              <a:gd name="T13" fmla="*/ 0 h 255"/>
              <a:gd name="T14" fmla="*/ 2147483647 w 190"/>
              <a:gd name="T15" fmla="*/ 2147483647 h 255"/>
              <a:gd name="T16" fmla="*/ 2147483647 w 190"/>
              <a:gd name="T17" fmla="*/ 2147483647 h 255"/>
              <a:gd name="T18" fmla="*/ 2147483647 w 190"/>
              <a:gd name="T19" fmla="*/ 2147483647 h 255"/>
              <a:gd name="T20" fmla="*/ 2147483647 w 190"/>
              <a:gd name="T21" fmla="*/ 2147483647 h 255"/>
              <a:gd name="T22" fmla="*/ 2147483647 w 190"/>
              <a:gd name="T23" fmla="*/ 2147483647 h 255"/>
              <a:gd name="T24" fmla="*/ 2147483647 w 190"/>
              <a:gd name="T25" fmla="*/ 2147483647 h 255"/>
              <a:gd name="T26" fmla="*/ 2147483647 w 190"/>
              <a:gd name="T27" fmla="*/ 2147483647 h 255"/>
              <a:gd name="T28" fmla="*/ 2147483647 w 190"/>
              <a:gd name="T29" fmla="*/ 2147483647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
              <a:gd name="T46" fmla="*/ 0 h 255"/>
              <a:gd name="T47" fmla="*/ 190 w 190"/>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 h="255">
                <a:moveTo>
                  <a:pt x="162" y="168"/>
                </a:moveTo>
                <a:lnTo>
                  <a:pt x="190" y="174"/>
                </a:lnTo>
                <a:cubicBezTo>
                  <a:pt x="177" y="228"/>
                  <a:pt x="147" y="255"/>
                  <a:pt x="99" y="255"/>
                </a:cubicBezTo>
                <a:cubicBezTo>
                  <a:pt x="69" y="255"/>
                  <a:pt x="44" y="242"/>
                  <a:pt x="27" y="217"/>
                </a:cubicBezTo>
                <a:cubicBezTo>
                  <a:pt x="9" y="192"/>
                  <a:pt x="0" y="162"/>
                  <a:pt x="0" y="125"/>
                </a:cubicBezTo>
                <a:cubicBezTo>
                  <a:pt x="0" y="88"/>
                  <a:pt x="9" y="57"/>
                  <a:pt x="28" y="35"/>
                </a:cubicBezTo>
                <a:cubicBezTo>
                  <a:pt x="46" y="12"/>
                  <a:pt x="71" y="0"/>
                  <a:pt x="102" y="0"/>
                </a:cubicBezTo>
                <a:cubicBezTo>
                  <a:pt x="148" y="0"/>
                  <a:pt x="177" y="27"/>
                  <a:pt x="190" y="79"/>
                </a:cubicBezTo>
                <a:lnTo>
                  <a:pt x="161" y="85"/>
                </a:lnTo>
                <a:cubicBezTo>
                  <a:pt x="151" y="46"/>
                  <a:pt x="131" y="26"/>
                  <a:pt x="102" y="26"/>
                </a:cubicBezTo>
                <a:cubicBezTo>
                  <a:pt x="80" y="26"/>
                  <a:pt x="63" y="35"/>
                  <a:pt x="51" y="53"/>
                </a:cubicBezTo>
                <a:cubicBezTo>
                  <a:pt x="39" y="72"/>
                  <a:pt x="34" y="97"/>
                  <a:pt x="34" y="130"/>
                </a:cubicBezTo>
                <a:cubicBezTo>
                  <a:pt x="34" y="160"/>
                  <a:pt x="40" y="184"/>
                  <a:pt x="52" y="202"/>
                </a:cubicBezTo>
                <a:cubicBezTo>
                  <a:pt x="64" y="220"/>
                  <a:pt x="80" y="229"/>
                  <a:pt x="100" y="229"/>
                </a:cubicBezTo>
                <a:cubicBezTo>
                  <a:pt x="131" y="229"/>
                  <a:pt x="152" y="209"/>
                  <a:pt x="162" y="168"/>
                </a:cubicBezTo>
                <a:close/>
              </a:path>
            </a:pathLst>
          </a:custGeom>
          <a:solidFill>
            <a:srgbClr val="000000"/>
          </a:solidFill>
          <a:ln w="0">
            <a:solidFill>
              <a:srgbClr val="000000"/>
            </a:solidFill>
            <a:prstDash val="solid"/>
            <a:round/>
            <a:headEnd/>
            <a:tailEnd/>
          </a:ln>
        </p:spPr>
        <p:txBody>
          <a:bodyPr/>
          <a:lstStyle/>
          <a:p>
            <a:endParaRPr lang="it-IT"/>
          </a:p>
        </p:txBody>
      </p:sp>
      <p:sp>
        <p:nvSpPr>
          <p:cNvPr id="5308" name="Freeform 3316"/>
          <p:cNvSpPr>
            <a:spLocks noEditPoints="1"/>
          </p:cNvSpPr>
          <p:nvPr/>
        </p:nvSpPr>
        <p:spPr bwMode="auto">
          <a:xfrm>
            <a:off x="8176023" y="4479928"/>
            <a:ext cx="53578" cy="92075"/>
          </a:xfrm>
          <a:custGeom>
            <a:avLst/>
            <a:gdLst>
              <a:gd name="T0" fmla="*/ 2147483647 w 158"/>
              <a:gd name="T1" fmla="*/ 2147483647 h 191"/>
              <a:gd name="T2" fmla="*/ 2147483647 w 158"/>
              <a:gd name="T3" fmla="*/ 2147483647 h 191"/>
              <a:gd name="T4" fmla="*/ 2147483647 w 158"/>
              <a:gd name="T5" fmla="*/ 2147483647 h 191"/>
              <a:gd name="T6" fmla="*/ 2147483647 w 158"/>
              <a:gd name="T7" fmla="*/ 2147483647 h 191"/>
              <a:gd name="T8" fmla="*/ 2147483647 w 158"/>
              <a:gd name="T9" fmla="*/ 2147483647 h 191"/>
              <a:gd name="T10" fmla="*/ 0 w 158"/>
              <a:gd name="T11" fmla="*/ 2147483647 h 191"/>
              <a:gd name="T12" fmla="*/ 2147483647 w 158"/>
              <a:gd name="T13" fmla="*/ 2147483647 h 191"/>
              <a:gd name="T14" fmla="*/ 2147483647 w 158"/>
              <a:gd name="T15" fmla="*/ 2147483647 h 191"/>
              <a:gd name="T16" fmla="*/ 2147483647 w 158"/>
              <a:gd name="T17" fmla="*/ 2147483647 h 191"/>
              <a:gd name="T18" fmla="*/ 2147483647 w 158"/>
              <a:gd name="T19" fmla="*/ 2147483647 h 191"/>
              <a:gd name="T20" fmla="*/ 2147483647 w 158"/>
              <a:gd name="T21" fmla="*/ 2147483647 h 191"/>
              <a:gd name="T22" fmla="*/ 2147483647 w 158"/>
              <a:gd name="T23" fmla="*/ 2147483647 h 191"/>
              <a:gd name="T24" fmla="*/ 2147483647 w 158"/>
              <a:gd name="T25" fmla="*/ 2147483647 h 191"/>
              <a:gd name="T26" fmla="*/ 2147483647 w 158"/>
              <a:gd name="T27" fmla="*/ 2147483647 h 191"/>
              <a:gd name="T28" fmla="*/ 2147483647 w 158"/>
              <a:gd name="T29" fmla="*/ 0 h 191"/>
              <a:gd name="T30" fmla="*/ 2147483647 w 158"/>
              <a:gd name="T31" fmla="*/ 2147483647 h 191"/>
              <a:gd name="T32" fmla="*/ 2147483647 w 158"/>
              <a:gd name="T33" fmla="*/ 2147483647 h 191"/>
              <a:gd name="T34" fmla="*/ 2147483647 w 158"/>
              <a:gd name="T35" fmla="*/ 2147483647 h 191"/>
              <a:gd name="T36" fmla="*/ 2147483647 w 158"/>
              <a:gd name="T37" fmla="*/ 2147483647 h 191"/>
              <a:gd name="T38" fmla="*/ 2147483647 w 158"/>
              <a:gd name="T39" fmla="*/ 2147483647 h 191"/>
              <a:gd name="T40" fmla="*/ 2147483647 w 158"/>
              <a:gd name="T41" fmla="*/ 2147483647 h 191"/>
              <a:gd name="T42" fmla="*/ 2147483647 w 158"/>
              <a:gd name="T43" fmla="*/ 2147483647 h 191"/>
              <a:gd name="T44" fmla="*/ 2147483647 w 158"/>
              <a:gd name="T45" fmla="*/ 2147483647 h 191"/>
              <a:gd name="T46" fmla="*/ 2147483647 w 158"/>
              <a:gd name="T47" fmla="*/ 2147483647 h 191"/>
              <a:gd name="T48" fmla="*/ 2147483647 w 158"/>
              <a:gd name="T49" fmla="*/ 2147483647 h 191"/>
              <a:gd name="T50" fmla="*/ 2147483647 w 158"/>
              <a:gd name="T51" fmla="*/ 2147483647 h 191"/>
              <a:gd name="T52" fmla="*/ 2147483647 w 158"/>
              <a:gd name="T53" fmla="*/ 2147483647 h 191"/>
              <a:gd name="T54" fmla="*/ 2147483647 w 158"/>
              <a:gd name="T55" fmla="*/ 214748364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91"/>
              <a:gd name="T86" fmla="*/ 158 w 158"/>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91">
                <a:moveTo>
                  <a:pt x="158" y="186"/>
                </a:moveTo>
                <a:lnTo>
                  <a:pt x="130" y="186"/>
                </a:lnTo>
                <a:cubicBezTo>
                  <a:pt x="129" y="180"/>
                  <a:pt x="128" y="169"/>
                  <a:pt x="126" y="153"/>
                </a:cubicBezTo>
                <a:cubicBezTo>
                  <a:pt x="114" y="178"/>
                  <a:pt x="93" y="191"/>
                  <a:pt x="63" y="191"/>
                </a:cubicBezTo>
                <a:cubicBezTo>
                  <a:pt x="43" y="191"/>
                  <a:pt x="27" y="185"/>
                  <a:pt x="16" y="175"/>
                </a:cubicBezTo>
                <a:cubicBezTo>
                  <a:pt x="5" y="164"/>
                  <a:pt x="0" y="151"/>
                  <a:pt x="0" y="136"/>
                </a:cubicBezTo>
                <a:cubicBezTo>
                  <a:pt x="0" y="118"/>
                  <a:pt x="8" y="103"/>
                  <a:pt x="23" y="91"/>
                </a:cubicBezTo>
                <a:cubicBezTo>
                  <a:pt x="39" y="79"/>
                  <a:pt x="65" y="73"/>
                  <a:pt x="102" y="73"/>
                </a:cubicBezTo>
                <a:cubicBezTo>
                  <a:pt x="107" y="73"/>
                  <a:pt x="115" y="73"/>
                  <a:pt x="126" y="74"/>
                </a:cubicBezTo>
                <a:cubicBezTo>
                  <a:pt x="126" y="60"/>
                  <a:pt x="125" y="49"/>
                  <a:pt x="123" y="43"/>
                </a:cubicBezTo>
                <a:cubicBezTo>
                  <a:pt x="121" y="36"/>
                  <a:pt x="116" y="31"/>
                  <a:pt x="109" y="28"/>
                </a:cubicBezTo>
                <a:cubicBezTo>
                  <a:pt x="102" y="24"/>
                  <a:pt x="93" y="22"/>
                  <a:pt x="81" y="22"/>
                </a:cubicBezTo>
                <a:cubicBezTo>
                  <a:pt x="52" y="22"/>
                  <a:pt x="36" y="33"/>
                  <a:pt x="31" y="54"/>
                </a:cubicBezTo>
                <a:lnTo>
                  <a:pt x="5" y="50"/>
                </a:lnTo>
                <a:cubicBezTo>
                  <a:pt x="11" y="17"/>
                  <a:pt x="38" y="0"/>
                  <a:pt x="85" y="0"/>
                </a:cubicBezTo>
                <a:cubicBezTo>
                  <a:pt x="110" y="0"/>
                  <a:pt x="128" y="5"/>
                  <a:pt x="138" y="17"/>
                </a:cubicBezTo>
                <a:cubicBezTo>
                  <a:pt x="148" y="28"/>
                  <a:pt x="154" y="47"/>
                  <a:pt x="154" y="74"/>
                </a:cubicBezTo>
                <a:lnTo>
                  <a:pt x="154" y="151"/>
                </a:lnTo>
                <a:cubicBezTo>
                  <a:pt x="154" y="164"/>
                  <a:pt x="155" y="175"/>
                  <a:pt x="158" y="186"/>
                </a:cubicBezTo>
                <a:close/>
                <a:moveTo>
                  <a:pt x="126" y="95"/>
                </a:moveTo>
                <a:cubicBezTo>
                  <a:pt x="115" y="95"/>
                  <a:pt x="106" y="94"/>
                  <a:pt x="100" y="94"/>
                </a:cubicBezTo>
                <a:cubicBezTo>
                  <a:pt x="78" y="94"/>
                  <a:pt x="61" y="98"/>
                  <a:pt x="49" y="105"/>
                </a:cubicBezTo>
                <a:cubicBezTo>
                  <a:pt x="36" y="113"/>
                  <a:pt x="30" y="123"/>
                  <a:pt x="30" y="137"/>
                </a:cubicBezTo>
                <a:cubicBezTo>
                  <a:pt x="30" y="146"/>
                  <a:pt x="33" y="154"/>
                  <a:pt x="40" y="160"/>
                </a:cubicBezTo>
                <a:cubicBezTo>
                  <a:pt x="47" y="166"/>
                  <a:pt x="56" y="169"/>
                  <a:pt x="69" y="169"/>
                </a:cubicBezTo>
                <a:cubicBezTo>
                  <a:pt x="86" y="169"/>
                  <a:pt x="100" y="163"/>
                  <a:pt x="111" y="151"/>
                </a:cubicBezTo>
                <a:cubicBezTo>
                  <a:pt x="122" y="138"/>
                  <a:pt x="127" y="124"/>
                  <a:pt x="127" y="107"/>
                </a:cubicBezTo>
                <a:cubicBezTo>
                  <a:pt x="127" y="104"/>
                  <a:pt x="127" y="100"/>
                  <a:pt x="126" y="95"/>
                </a:cubicBezTo>
                <a:close/>
              </a:path>
            </a:pathLst>
          </a:custGeom>
          <a:solidFill>
            <a:srgbClr val="000000"/>
          </a:solidFill>
          <a:ln w="0">
            <a:solidFill>
              <a:srgbClr val="000000"/>
            </a:solidFill>
            <a:prstDash val="solid"/>
            <a:round/>
            <a:headEnd/>
            <a:tailEnd/>
          </a:ln>
        </p:spPr>
        <p:txBody>
          <a:bodyPr/>
          <a:lstStyle/>
          <a:p>
            <a:endParaRPr lang="it-IT"/>
          </a:p>
        </p:txBody>
      </p:sp>
      <p:sp>
        <p:nvSpPr>
          <p:cNvPr id="5309" name="Freeform 3317"/>
          <p:cNvSpPr>
            <a:spLocks/>
          </p:cNvSpPr>
          <p:nvPr/>
        </p:nvSpPr>
        <p:spPr bwMode="auto">
          <a:xfrm>
            <a:off x="8247462" y="4479925"/>
            <a:ext cx="29765" cy="88900"/>
          </a:xfrm>
          <a:custGeom>
            <a:avLst/>
            <a:gdLst>
              <a:gd name="T0" fmla="*/ 2147483647 w 89"/>
              <a:gd name="T1" fmla="*/ 2147483647 h 186"/>
              <a:gd name="T2" fmla="*/ 0 w 89"/>
              <a:gd name="T3" fmla="*/ 2147483647 h 186"/>
              <a:gd name="T4" fmla="*/ 0 w 89"/>
              <a:gd name="T5" fmla="*/ 2147483647 h 186"/>
              <a:gd name="T6" fmla="*/ 2147483647 w 89"/>
              <a:gd name="T7" fmla="*/ 2147483647 h 186"/>
              <a:gd name="T8" fmla="*/ 2147483647 w 89"/>
              <a:gd name="T9" fmla="*/ 2147483647 h 186"/>
              <a:gd name="T10" fmla="*/ 2147483647 w 89"/>
              <a:gd name="T11" fmla="*/ 2147483647 h 186"/>
              <a:gd name="T12" fmla="*/ 2147483647 w 89"/>
              <a:gd name="T13" fmla="*/ 0 h 186"/>
              <a:gd name="T14" fmla="*/ 2147483647 w 89"/>
              <a:gd name="T15" fmla="*/ 0 h 186"/>
              <a:gd name="T16" fmla="*/ 2147483647 w 89"/>
              <a:gd name="T17" fmla="*/ 2147483647 h 186"/>
              <a:gd name="T18" fmla="*/ 2147483647 w 89"/>
              <a:gd name="T19" fmla="*/ 2147483647 h 186"/>
              <a:gd name="T20" fmla="*/ 2147483647 w 89"/>
              <a:gd name="T21" fmla="*/ 2147483647 h 186"/>
              <a:gd name="T22" fmla="*/ 2147483647 w 89"/>
              <a:gd name="T23" fmla="*/ 2147483647 h 186"/>
              <a:gd name="T24" fmla="*/ 2147483647 w 89"/>
              <a:gd name="T25" fmla="*/ 2147483647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86"/>
              <a:gd name="T41" fmla="*/ 89 w 89"/>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86">
                <a:moveTo>
                  <a:pt x="28" y="186"/>
                </a:moveTo>
                <a:lnTo>
                  <a:pt x="0" y="186"/>
                </a:lnTo>
                <a:lnTo>
                  <a:pt x="0" y="5"/>
                </a:lnTo>
                <a:lnTo>
                  <a:pt x="25" y="5"/>
                </a:lnTo>
                <a:lnTo>
                  <a:pt x="25" y="47"/>
                </a:lnTo>
                <a:cubicBezTo>
                  <a:pt x="34" y="27"/>
                  <a:pt x="42" y="14"/>
                  <a:pt x="51" y="8"/>
                </a:cubicBezTo>
                <a:cubicBezTo>
                  <a:pt x="60" y="3"/>
                  <a:pt x="69" y="0"/>
                  <a:pt x="78" y="0"/>
                </a:cubicBezTo>
                <a:cubicBezTo>
                  <a:pt x="81" y="0"/>
                  <a:pt x="85" y="0"/>
                  <a:pt x="89" y="0"/>
                </a:cubicBezTo>
                <a:lnTo>
                  <a:pt x="89" y="27"/>
                </a:lnTo>
                <a:lnTo>
                  <a:pt x="83" y="27"/>
                </a:lnTo>
                <a:cubicBezTo>
                  <a:pt x="68" y="27"/>
                  <a:pt x="55" y="33"/>
                  <a:pt x="45" y="45"/>
                </a:cubicBezTo>
                <a:cubicBezTo>
                  <a:pt x="34" y="56"/>
                  <a:pt x="29" y="71"/>
                  <a:pt x="28" y="90"/>
                </a:cubicBezTo>
                <a:lnTo>
                  <a:pt x="28" y="186"/>
                </a:lnTo>
                <a:close/>
              </a:path>
            </a:pathLst>
          </a:custGeom>
          <a:solidFill>
            <a:srgbClr val="000000"/>
          </a:solidFill>
          <a:ln w="0">
            <a:solidFill>
              <a:srgbClr val="000000"/>
            </a:solidFill>
            <a:prstDash val="solid"/>
            <a:round/>
            <a:headEnd/>
            <a:tailEnd/>
          </a:ln>
        </p:spPr>
        <p:txBody>
          <a:bodyPr/>
          <a:lstStyle/>
          <a:p>
            <a:endParaRPr lang="it-IT"/>
          </a:p>
        </p:txBody>
      </p:sp>
      <p:sp>
        <p:nvSpPr>
          <p:cNvPr id="5310" name="Freeform 3318"/>
          <p:cNvSpPr>
            <a:spLocks noEditPoints="1"/>
          </p:cNvSpPr>
          <p:nvPr/>
        </p:nvSpPr>
        <p:spPr bwMode="auto">
          <a:xfrm>
            <a:off x="8287943" y="4451353"/>
            <a:ext cx="10715" cy="117475"/>
          </a:xfrm>
          <a:custGeom>
            <a:avLst/>
            <a:gdLst>
              <a:gd name="T0" fmla="*/ 2147483647 w 30"/>
              <a:gd name="T1" fmla="*/ 0 h 245"/>
              <a:gd name="T2" fmla="*/ 2147483647 w 30"/>
              <a:gd name="T3" fmla="*/ 2147483647 h 245"/>
              <a:gd name="T4" fmla="*/ 0 w 30"/>
              <a:gd name="T5" fmla="*/ 2147483647 h 245"/>
              <a:gd name="T6" fmla="*/ 0 w 30"/>
              <a:gd name="T7" fmla="*/ 0 h 245"/>
              <a:gd name="T8" fmla="*/ 2147483647 w 30"/>
              <a:gd name="T9" fmla="*/ 0 h 245"/>
              <a:gd name="T10" fmla="*/ 2147483647 w 30"/>
              <a:gd name="T11" fmla="*/ 2147483647 h 245"/>
              <a:gd name="T12" fmla="*/ 2147483647 w 30"/>
              <a:gd name="T13" fmla="*/ 2147483647 h 245"/>
              <a:gd name="T14" fmla="*/ 2147483647 w 30"/>
              <a:gd name="T15" fmla="*/ 2147483647 h 245"/>
              <a:gd name="T16" fmla="*/ 2147483647 w 30"/>
              <a:gd name="T17" fmla="*/ 2147483647 h 245"/>
              <a:gd name="T18" fmla="*/ 2147483647 w 30"/>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45"/>
              <a:gd name="T32" fmla="*/ 30 w 30"/>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45">
                <a:moveTo>
                  <a:pt x="30" y="0"/>
                </a:moveTo>
                <a:lnTo>
                  <a:pt x="30" y="32"/>
                </a:lnTo>
                <a:lnTo>
                  <a:pt x="0" y="32"/>
                </a:lnTo>
                <a:lnTo>
                  <a:pt x="0" y="0"/>
                </a:lnTo>
                <a:lnTo>
                  <a:pt x="30" y="0"/>
                </a:lnTo>
                <a:close/>
                <a:moveTo>
                  <a:pt x="29" y="64"/>
                </a:moveTo>
                <a:lnTo>
                  <a:pt x="29" y="245"/>
                </a:lnTo>
                <a:lnTo>
                  <a:pt x="1" y="245"/>
                </a:lnTo>
                <a:lnTo>
                  <a:pt x="1" y="64"/>
                </a:lnTo>
                <a:lnTo>
                  <a:pt x="29" y="64"/>
                </a:lnTo>
                <a:close/>
              </a:path>
            </a:pathLst>
          </a:custGeom>
          <a:solidFill>
            <a:srgbClr val="000000"/>
          </a:solidFill>
          <a:ln w="0">
            <a:solidFill>
              <a:srgbClr val="000000"/>
            </a:solidFill>
            <a:prstDash val="solid"/>
            <a:round/>
            <a:headEnd/>
            <a:tailEnd/>
          </a:ln>
        </p:spPr>
        <p:txBody>
          <a:bodyPr/>
          <a:lstStyle/>
          <a:p>
            <a:endParaRPr lang="it-IT"/>
          </a:p>
        </p:txBody>
      </p:sp>
      <p:sp>
        <p:nvSpPr>
          <p:cNvPr id="5311" name="Freeform 3319"/>
          <p:cNvSpPr>
            <a:spLocks/>
          </p:cNvSpPr>
          <p:nvPr/>
        </p:nvSpPr>
        <p:spPr bwMode="auto">
          <a:xfrm>
            <a:off x="8312944" y="4479928"/>
            <a:ext cx="48816" cy="92075"/>
          </a:xfrm>
          <a:custGeom>
            <a:avLst/>
            <a:gdLst>
              <a:gd name="T0" fmla="*/ 2147483647 w 146"/>
              <a:gd name="T1" fmla="*/ 2147483647 h 191"/>
              <a:gd name="T2" fmla="*/ 2147483647 w 146"/>
              <a:gd name="T3" fmla="*/ 2147483647 h 191"/>
              <a:gd name="T4" fmla="*/ 2147483647 w 146"/>
              <a:gd name="T5" fmla="*/ 2147483647 h 191"/>
              <a:gd name="T6" fmla="*/ 2147483647 w 146"/>
              <a:gd name="T7" fmla="*/ 2147483647 h 191"/>
              <a:gd name="T8" fmla="*/ 2147483647 w 146"/>
              <a:gd name="T9" fmla="*/ 2147483647 h 191"/>
              <a:gd name="T10" fmla="*/ 0 w 146"/>
              <a:gd name="T11" fmla="*/ 2147483647 h 191"/>
              <a:gd name="T12" fmla="*/ 2147483647 w 146"/>
              <a:gd name="T13" fmla="*/ 2147483647 h 191"/>
              <a:gd name="T14" fmla="*/ 2147483647 w 146"/>
              <a:gd name="T15" fmla="*/ 0 h 191"/>
              <a:gd name="T16" fmla="*/ 2147483647 w 146"/>
              <a:gd name="T17" fmla="*/ 2147483647 h 191"/>
              <a:gd name="T18" fmla="*/ 2147483647 w 146"/>
              <a:gd name="T19" fmla="*/ 2147483647 h 191"/>
              <a:gd name="T20" fmla="*/ 2147483647 w 146"/>
              <a:gd name="T21" fmla="*/ 2147483647 h 191"/>
              <a:gd name="T22" fmla="*/ 2147483647 w 146"/>
              <a:gd name="T23" fmla="*/ 2147483647 h 191"/>
              <a:gd name="T24" fmla="*/ 2147483647 w 146"/>
              <a:gd name="T25" fmla="*/ 2147483647 h 191"/>
              <a:gd name="T26" fmla="*/ 2147483647 w 146"/>
              <a:gd name="T27" fmla="*/ 2147483647 h 191"/>
              <a:gd name="T28" fmla="*/ 2147483647 w 146"/>
              <a:gd name="T29" fmla="*/ 2147483647 h 191"/>
              <a:gd name="T30" fmla="*/ 2147483647 w 146"/>
              <a:gd name="T31" fmla="*/ 2147483647 h 191"/>
              <a:gd name="T32" fmla="*/ 2147483647 w 146"/>
              <a:gd name="T33" fmla="*/ 2147483647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6"/>
              <a:gd name="T52" fmla="*/ 0 h 191"/>
              <a:gd name="T53" fmla="*/ 146 w 146"/>
              <a:gd name="T54" fmla="*/ 191 h 1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6" h="191">
                <a:moveTo>
                  <a:pt x="121" y="122"/>
                </a:moveTo>
                <a:lnTo>
                  <a:pt x="146" y="127"/>
                </a:lnTo>
                <a:cubicBezTo>
                  <a:pt x="143" y="147"/>
                  <a:pt x="135" y="163"/>
                  <a:pt x="122" y="174"/>
                </a:cubicBezTo>
                <a:cubicBezTo>
                  <a:pt x="110" y="185"/>
                  <a:pt x="95" y="191"/>
                  <a:pt x="76" y="191"/>
                </a:cubicBezTo>
                <a:cubicBezTo>
                  <a:pt x="51" y="191"/>
                  <a:pt x="32" y="182"/>
                  <a:pt x="19" y="163"/>
                </a:cubicBezTo>
                <a:cubicBezTo>
                  <a:pt x="6" y="145"/>
                  <a:pt x="0" y="122"/>
                  <a:pt x="0" y="96"/>
                </a:cubicBezTo>
                <a:cubicBezTo>
                  <a:pt x="0" y="68"/>
                  <a:pt x="7" y="45"/>
                  <a:pt x="20" y="27"/>
                </a:cubicBezTo>
                <a:cubicBezTo>
                  <a:pt x="34" y="9"/>
                  <a:pt x="53" y="0"/>
                  <a:pt x="77" y="0"/>
                </a:cubicBezTo>
                <a:cubicBezTo>
                  <a:pt x="96" y="0"/>
                  <a:pt x="112" y="6"/>
                  <a:pt x="124" y="18"/>
                </a:cubicBezTo>
                <a:cubicBezTo>
                  <a:pt x="136" y="29"/>
                  <a:pt x="143" y="45"/>
                  <a:pt x="146" y="63"/>
                </a:cubicBezTo>
                <a:lnTo>
                  <a:pt x="121" y="68"/>
                </a:lnTo>
                <a:cubicBezTo>
                  <a:pt x="116" y="38"/>
                  <a:pt x="102" y="23"/>
                  <a:pt x="77" y="23"/>
                </a:cubicBezTo>
                <a:cubicBezTo>
                  <a:pt x="62" y="23"/>
                  <a:pt x="50" y="30"/>
                  <a:pt x="42" y="43"/>
                </a:cubicBezTo>
                <a:cubicBezTo>
                  <a:pt x="33" y="56"/>
                  <a:pt x="29" y="73"/>
                  <a:pt x="29" y="94"/>
                </a:cubicBezTo>
                <a:cubicBezTo>
                  <a:pt x="29" y="118"/>
                  <a:pt x="33" y="136"/>
                  <a:pt x="41" y="148"/>
                </a:cubicBezTo>
                <a:cubicBezTo>
                  <a:pt x="50" y="161"/>
                  <a:pt x="61" y="168"/>
                  <a:pt x="76" y="168"/>
                </a:cubicBezTo>
                <a:cubicBezTo>
                  <a:pt x="100" y="168"/>
                  <a:pt x="115" y="153"/>
                  <a:pt x="121" y="122"/>
                </a:cubicBezTo>
                <a:close/>
              </a:path>
            </a:pathLst>
          </a:custGeom>
          <a:solidFill>
            <a:srgbClr val="000000"/>
          </a:solidFill>
          <a:ln w="0">
            <a:solidFill>
              <a:srgbClr val="000000"/>
            </a:solidFill>
            <a:prstDash val="solid"/>
            <a:round/>
            <a:headEnd/>
            <a:tailEnd/>
          </a:ln>
        </p:spPr>
        <p:txBody>
          <a:bodyPr/>
          <a:lstStyle/>
          <a:p>
            <a:endParaRPr lang="it-IT"/>
          </a:p>
        </p:txBody>
      </p:sp>
      <p:sp>
        <p:nvSpPr>
          <p:cNvPr id="5312" name="Freeform 3320"/>
          <p:cNvSpPr>
            <a:spLocks noEditPoints="1"/>
          </p:cNvSpPr>
          <p:nvPr/>
        </p:nvSpPr>
        <p:spPr bwMode="auto">
          <a:xfrm>
            <a:off x="8370096" y="4479928"/>
            <a:ext cx="54769" cy="92075"/>
          </a:xfrm>
          <a:custGeom>
            <a:avLst/>
            <a:gdLst>
              <a:gd name="T0" fmla="*/ 2147483647 w 162"/>
              <a:gd name="T1" fmla="*/ 2147483647 h 191"/>
              <a:gd name="T2" fmla="*/ 2147483647 w 162"/>
              <a:gd name="T3" fmla="*/ 2147483647 h 191"/>
              <a:gd name="T4" fmla="*/ 0 w 162"/>
              <a:gd name="T5" fmla="*/ 2147483647 h 191"/>
              <a:gd name="T6" fmla="*/ 2147483647 w 162"/>
              <a:gd name="T7" fmla="*/ 2147483647 h 191"/>
              <a:gd name="T8" fmla="*/ 2147483647 w 162"/>
              <a:gd name="T9" fmla="*/ 0 h 191"/>
              <a:gd name="T10" fmla="*/ 2147483647 w 162"/>
              <a:gd name="T11" fmla="*/ 2147483647 h 191"/>
              <a:gd name="T12" fmla="*/ 2147483647 w 162"/>
              <a:gd name="T13" fmla="*/ 2147483647 h 191"/>
              <a:gd name="T14" fmla="*/ 2147483647 w 162"/>
              <a:gd name="T15" fmla="*/ 2147483647 h 191"/>
              <a:gd name="T16" fmla="*/ 2147483647 w 162"/>
              <a:gd name="T17" fmla="*/ 2147483647 h 191"/>
              <a:gd name="T18" fmla="*/ 2147483647 w 162"/>
              <a:gd name="T19" fmla="*/ 2147483647 h 191"/>
              <a:gd name="T20" fmla="*/ 2147483647 w 162"/>
              <a:gd name="T21" fmla="*/ 2147483647 h 191"/>
              <a:gd name="T22" fmla="*/ 2147483647 w 162"/>
              <a:gd name="T23" fmla="*/ 2147483647 h 191"/>
              <a:gd name="T24" fmla="*/ 2147483647 w 162"/>
              <a:gd name="T25" fmla="*/ 2147483647 h 191"/>
              <a:gd name="T26" fmla="*/ 2147483647 w 162"/>
              <a:gd name="T27" fmla="*/ 2147483647 h 191"/>
              <a:gd name="T28" fmla="*/ 2147483647 w 162"/>
              <a:gd name="T29" fmla="*/ 2147483647 h 191"/>
              <a:gd name="T30" fmla="*/ 2147483647 w 162"/>
              <a:gd name="T31" fmla="*/ 2147483647 h 191"/>
              <a:gd name="T32" fmla="*/ 2147483647 w 162"/>
              <a:gd name="T33" fmla="*/ 2147483647 h 191"/>
              <a:gd name="T34" fmla="*/ 2147483647 w 162"/>
              <a:gd name="T35" fmla="*/ 2147483647 h 1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
              <a:gd name="T55" fmla="*/ 0 h 191"/>
              <a:gd name="T56" fmla="*/ 162 w 162"/>
              <a:gd name="T57" fmla="*/ 191 h 1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 h="191">
                <a:moveTo>
                  <a:pt x="79" y="191"/>
                </a:moveTo>
                <a:cubicBezTo>
                  <a:pt x="54" y="191"/>
                  <a:pt x="35" y="182"/>
                  <a:pt x="21" y="163"/>
                </a:cubicBezTo>
                <a:cubicBezTo>
                  <a:pt x="7" y="145"/>
                  <a:pt x="0" y="122"/>
                  <a:pt x="0" y="95"/>
                </a:cubicBezTo>
                <a:cubicBezTo>
                  <a:pt x="0" y="66"/>
                  <a:pt x="8" y="43"/>
                  <a:pt x="23" y="26"/>
                </a:cubicBezTo>
                <a:cubicBezTo>
                  <a:pt x="39" y="9"/>
                  <a:pt x="58" y="0"/>
                  <a:pt x="82" y="0"/>
                </a:cubicBezTo>
                <a:cubicBezTo>
                  <a:pt x="107" y="0"/>
                  <a:pt x="126" y="9"/>
                  <a:pt x="141" y="27"/>
                </a:cubicBezTo>
                <a:cubicBezTo>
                  <a:pt x="155" y="45"/>
                  <a:pt x="162" y="68"/>
                  <a:pt x="162" y="95"/>
                </a:cubicBezTo>
                <a:cubicBezTo>
                  <a:pt x="162" y="123"/>
                  <a:pt x="155" y="146"/>
                  <a:pt x="139" y="164"/>
                </a:cubicBezTo>
                <a:cubicBezTo>
                  <a:pt x="124" y="182"/>
                  <a:pt x="104" y="191"/>
                  <a:pt x="79" y="191"/>
                </a:cubicBezTo>
                <a:close/>
                <a:moveTo>
                  <a:pt x="81" y="168"/>
                </a:moveTo>
                <a:cubicBezTo>
                  <a:pt x="95" y="168"/>
                  <a:pt x="107" y="162"/>
                  <a:pt x="117" y="150"/>
                </a:cubicBezTo>
                <a:cubicBezTo>
                  <a:pt x="127" y="138"/>
                  <a:pt x="132" y="120"/>
                  <a:pt x="132" y="95"/>
                </a:cubicBezTo>
                <a:cubicBezTo>
                  <a:pt x="132" y="70"/>
                  <a:pt x="127" y="51"/>
                  <a:pt x="116" y="40"/>
                </a:cubicBezTo>
                <a:cubicBezTo>
                  <a:pt x="106" y="29"/>
                  <a:pt x="94" y="23"/>
                  <a:pt x="81" y="23"/>
                </a:cubicBezTo>
                <a:cubicBezTo>
                  <a:pt x="67" y="23"/>
                  <a:pt x="55" y="29"/>
                  <a:pt x="45" y="40"/>
                </a:cubicBezTo>
                <a:cubicBezTo>
                  <a:pt x="36" y="52"/>
                  <a:pt x="31" y="70"/>
                  <a:pt x="31" y="95"/>
                </a:cubicBezTo>
                <a:cubicBezTo>
                  <a:pt x="31" y="121"/>
                  <a:pt x="36" y="139"/>
                  <a:pt x="45" y="151"/>
                </a:cubicBezTo>
                <a:cubicBezTo>
                  <a:pt x="55" y="162"/>
                  <a:pt x="67" y="168"/>
                  <a:pt x="81" y="168"/>
                </a:cubicBezTo>
                <a:close/>
              </a:path>
            </a:pathLst>
          </a:custGeom>
          <a:solidFill>
            <a:srgbClr val="000000"/>
          </a:solidFill>
          <a:ln w="0">
            <a:solidFill>
              <a:srgbClr val="000000"/>
            </a:solidFill>
            <a:prstDash val="solid"/>
            <a:round/>
            <a:headEnd/>
            <a:tailEnd/>
          </a:ln>
        </p:spPr>
        <p:txBody>
          <a:bodyPr/>
          <a:lstStyle/>
          <a:p>
            <a:endParaRPr lang="it-IT"/>
          </a:p>
        </p:txBody>
      </p:sp>
      <p:sp>
        <p:nvSpPr>
          <p:cNvPr id="5313" name="Freeform 3321"/>
          <p:cNvSpPr>
            <a:spLocks noEditPoints="1"/>
          </p:cNvSpPr>
          <p:nvPr/>
        </p:nvSpPr>
        <p:spPr bwMode="auto">
          <a:xfrm>
            <a:off x="8465344" y="4449766"/>
            <a:ext cx="63104" cy="122237"/>
          </a:xfrm>
          <a:custGeom>
            <a:avLst/>
            <a:gdLst>
              <a:gd name="T0" fmla="*/ 2147483647 w 186"/>
              <a:gd name="T1" fmla="*/ 2147483647 h 255"/>
              <a:gd name="T2" fmla="*/ 2147483647 w 186"/>
              <a:gd name="T3" fmla="*/ 2147483647 h 255"/>
              <a:gd name="T4" fmla="*/ 0 w 186"/>
              <a:gd name="T5" fmla="*/ 2147483647 h 255"/>
              <a:gd name="T6" fmla="*/ 2147483647 w 186"/>
              <a:gd name="T7" fmla="*/ 2147483647 h 255"/>
              <a:gd name="T8" fmla="*/ 2147483647 w 186"/>
              <a:gd name="T9" fmla="*/ 0 h 255"/>
              <a:gd name="T10" fmla="*/ 2147483647 w 186"/>
              <a:gd name="T11" fmla="*/ 2147483647 h 255"/>
              <a:gd name="T12" fmla="*/ 2147483647 w 186"/>
              <a:gd name="T13" fmla="*/ 2147483647 h 255"/>
              <a:gd name="T14" fmla="*/ 2147483647 w 186"/>
              <a:gd name="T15" fmla="*/ 2147483647 h 255"/>
              <a:gd name="T16" fmla="*/ 2147483647 w 186"/>
              <a:gd name="T17" fmla="*/ 2147483647 h 255"/>
              <a:gd name="T18" fmla="*/ 2147483647 w 186"/>
              <a:gd name="T19" fmla="*/ 2147483647 h 255"/>
              <a:gd name="T20" fmla="*/ 2147483647 w 186"/>
              <a:gd name="T21" fmla="*/ 2147483647 h 255"/>
              <a:gd name="T22" fmla="*/ 2147483647 w 186"/>
              <a:gd name="T23" fmla="*/ 2147483647 h 255"/>
              <a:gd name="T24" fmla="*/ 2147483647 w 186"/>
              <a:gd name="T25" fmla="*/ 2147483647 h 255"/>
              <a:gd name="T26" fmla="*/ 2147483647 w 186"/>
              <a:gd name="T27" fmla="*/ 2147483647 h 255"/>
              <a:gd name="T28" fmla="*/ 2147483647 w 186"/>
              <a:gd name="T29" fmla="*/ 2147483647 h 255"/>
              <a:gd name="T30" fmla="*/ 2147483647 w 186"/>
              <a:gd name="T31" fmla="*/ 2147483647 h 255"/>
              <a:gd name="T32" fmla="*/ 2147483647 w 186"/>
              <a:gd name="T33" fmla="*/ 2147483647 h 255"/>
              <a:gd name="T34" fmla="*/ 2147483647 w 186"/>
              <a:gd name="T35" fmla="*/ 2147483647 h 2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6"/>
              <a:gd name="T55" fmla="*/ 0 h 255"/>
              <a:gd name="T56" fmla="*/ 186 w 186"/>
              <a:gd name="T57" fmla="*/ 255 h 2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6" h="255">
                <a:moveTo>
                  <a:pt x="93" y="255"/>
                </a:moveTo>
                <a:cubicBezTo>
                  <a:pt x="65" y="255"/>
                  <a:pt x="42" y="243"/>
                  <a:pt x="26" y="218"/>
                </a:cubicBezTo>
                <a:cubicBezTo>
                  <a:pt x="9" y="194"/>
                  <a:pt x="0" y="163"/>
                  <a:pt x="0" y="127"/>
                </a:cubicBezTo>
                <a:cubicBezTo>
                  <a:pt x="0" y="92"/>
                  <a:pt x="8" y="62"/>
                  <a:pt x="24" y="37"/>
                </a:cubicBezTo>
                <a:cubicBezTo>
                  <a:pt x="40" y="13"/>
                  <a:pt x="63" y="0"/>
                  <a:pt x="92" y="0"/>
                </a:cubicBezTo>
                <a:cubicBezTo>
                  <a:pt x="123" y="0"/>
                  <a:pt x="146" y="13"/>
                  <a:pt x="162" y="39"/>
                </a:cubicBezTo>
                <a:cubicBezTo>
                  <a:pt x="178" y="64"/>
                  <a:pt x="186" y="94"/>
                  <a:pt x="186" y="129"/>
                </a:cubicBezTo>
                <a:cubicBezTo>
                  <a:pt x="186" y="162"/>
                  <a:pt x="177" y="192"/>
                  <a:pt x="161" y="217"/>
                </a:cubicBezTo>
                <a:cubicBezTo>
                  <a:pt x="145" y="242"/>
                  <a:pt x="122" y="255"/>
                  <a:pt x="93" y="255"/>
                </a:cubicBezTo>
                <a:close/>
                <a:moveTo>
                  <a:pt x="93" y="231"/>
                </a:moveTo>
                <a:cubicBezTo>
                  <a:pt x="114" y="231"/>
                  <a:pt x="129" y="221"/>
                  <a:pt x="139" y="203"/>
                </a:cubicBezTo>
                <a:cubicBezTo>
                  <a:pt x="149" y="184"/>
                  <a:pt x="154" y="161"/>
                  <a:pt x="154" y="132"/>
                </a:cubicBezTo>
                <a:cubicBezTo>
                  <a:pt x="154" y="101"/>
                  <a:pt x="149" y="76"/>
                  <a:pt x="139" y="55"/>
                </a:cubicBezTo>
                <a:cubicBezTo>
                  <a:pt x="129" y="34"/>
                  <a:pt x="113" y="24"/>
                  <a:pt x="92" y="24"/>
                </a:cubicBezTo>
                <a:cubicBezTo>
                  <a:pt x="71" y="24"/>
                  <a:pt x="56" y="34"/>
                  <a:pt x="46" y="52"/>
                </a:cubicBezTo>
                <a:cubicBezTo>
                  <a:pt x="36" y="71"/>
                  <a:pt x="31" y="96"/>
                  <a:pt x="31" y="126"/>
                </a:cubicBezTo>
                <a:cubicBezTo>
                  <a:pt x="31" y="158"/>
                  <a:pt x="37" y="183"/>
                  <a:pt x="47" y="202"/>
                </a:cubicBezTo>
                <a:cubicBezTo>
                  <a:pt x="58" y="221"/>
                  <a:pt x="73" y="231"/>
                  <a:pt x="93" y="231"/>
                </a:cubicBezTo>
                <a:close/>
              </a:path>
            </a:pathLst>
          </a:custGeom>
          <a:solidFill>
            <a:srgbClr val="000000"/>
          </a:solidFill>
          <a:ln w="0">
            <a:solidFill>
              <a:srgbClr val="000000"/>
            </a:solidFill>
            <a:prstDash val="solid"/>
            <a:round/>
            <a:headEnd/>
            <a:tailEnd/>
          </a:ln>
        </p:spPr>
        <p:txBody>
          <a:bodyPr/>
          <a:lstStyle/>
          <a:p>
            <a:endParaRPr lang="it-IT"/>
          </a:p>
        </p:txBody>
      </p:sp>
      <p:sp>
        <p:nvSpPr>
          <p:cNvPr id="5314" name="Freeform 3322"/>
          <p:cNvSpPr>
            <a:spLocks/>
          </p:cNvSpPr>
          <p:nvPr/>
        </p:nvSpPr>
        <p:spPr bwMode="auto">
          <a:xfrm>
            <a:off x="8541544" y="4549778"/>
            <a:ext cx="14288" cy="41275"/>
          </a:xfrm>
          <a:custGeom>
            <a:avLst/>
            <a:gdLst>
              <a:gd name="T0" fmla="*/ 2147483647 w 42"/>
              <a:gd name="T1" fmla="*/ 0 h 87"/>
              <a:gd name="T2" fmla="*/ 2147483647 w 42"/>
              <a:gd name="T3" fmla="*/ 2147483647 h 87"/>
              <a:gd name="T4" fmla="*/ 2147483647 w 42"/>
              <a:gd name="T5" fmla="*/ 2147483647 h 87"/>
              <a:gd name="T6" fmla="*/ 0 w 42"/>
              <a:gd name="T7" fmla="*/ 2147483647 h 87"/>
              <a:gd name="T8" fmla="*/ 2147483647 w 42"/>
              <a:gd name="T9" fmla="*/ 2147483647 h 87"/>
              <a:gd name="T10" fmla="*/ 2147483647 w 42"/>
              <a:gd name="T11" fmla="*/ 2147483647 h 87"/>
              <a:gd name="T12" fmla="*/ 2147483647 w 42"/>
              <a:gd name="T13" fmla="*/ 0 h 87"/>
              <a:gd name="T14" fmla="*/ 2147483647 w 42"/>
              <a:gd name="T15" fmla="*/ 0 h 87"/>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87"/>
              <a:gd name="T26" fmla="*/ 42 w 42"/>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87">
                <a:moveTo>
                  <a:pt x="42" y="0"/>
                </a:moveTo>
                <a:lnTo>
                  <a:pt x="42" y="37"/>
                </a:lnTo>
                <a:lnTo>
                  <a:pt x="15" y="87"/>
                </a:lnTo>
                <a:lnTo>
                  <a:pt x="0" y="87"/>
                </a:lnTo>
                <a:lnTo>
                  <a:pt x="21" y="41"/>
                </a:lnTo>
                <a:lnTo>
                  <a:pt x="3" y="41"/>
                </a:lnTo>
                <a:lnTo>
                  <a:pt x="3" y="0"/>
                </a:lnTo>
                <a:lnTo>
                  <a:pt x="42" y="0"/>
                </a:lnTo>
                <a:close/>
              </a:path>
            </a:pathLst>
          </a:custGeom>
          <a:solidFill>
            <a:srgbClr val="000000"/>
          </a:solidFill>
          <a:ln w="0">
            <a:solidFill>
              <a:srgbClr val="000000"/>
            </a:solidFill>
            <a:prstDash val="solid"/>
            <a:round/>
            <a:headEnd/>
            <a:tailEnd/>
          </a:ln>
        </p:spPr>
        <p:txBody>
          <a:bodyPr/>
          <a:lstStyle/>
          <a:p>
            <a:endParaRPr lang="it-IT"/>
          </a:p>
        </p:txBody>
      </p:sp>
      <p:sp>
        <p:nvSpPr>
          <p:cNvPr id="5315" name="Freeform 3323"/>
          <p:cNvSpPr>
            <a:spLocks noEditPoints="1"/>
          </p:cNvSpPr>
          <p:nvPr/>
        </p:nvSpPr>
        <p:spPr bwMode="auto">
          <a:xfrm>
            <a:off x="8570120" y="4449766"/>
            <a:ext cx="60722" cy="122237"/>
          </a:xfrm>
          <a:custGeom>
            <a:avLst/>
            <a:gdLst>
              <a:gd name="T0" fmla="*/ 2147483647 w 181"/>
              <a:gd name="T1" fmla="*/ 2147483647 h 255"/>
              <a:gd name="T2" fmla="*/ 2147483647 w 181"/>
              <a:gd name="T3" fmla="*/ 2147483647 h 255"/>
              <a:gd name="T4" fmla="*/ 2147483647 w 181"/>
              <a:gd name="T5" fmla="*/ 2147483647 h 255"/>
              <a:gd name="T6" fmla="*/ 2147483647 w 181"/>
              <a:gd name="T7" fmla="*/ 2147483647 h 255"/>
              <a:gd name="T8" fmla="*/ 2147483647 w 181"/>
              <a:gd name="T9" fmla="*/ 2147483647 h 255"/>
              <a:gd name="T10" fmla="*/ 2147483647 w 181"/>
              <a:gd name="T11" fmla="*/ 2147483647 h 255"/>
              <a:gd name="T12" fmla="*/ 2147483647 w 181"/>
              <a:gd name="T13" fmla="*/ 2147483647 h 255"/>
              <a:gd name="T14" fmla="*/ 0 w 181"/>
              <a:gd name="T15" fmla="*/ 2147483647 h 255"/>
              <a:gd name="T16" fmla="*/ 2147483647 w 181"/>
              <a:gd name="T17" fmla="*/ 2147483647 h 255"/>
              <a:gd name="T18" fmla="*/ 2147483647 w 181"/>
              <a:gd name="T19" fmla="*/ 0 h 255"/>
              <a:gd name="T20" fmla="*/ 2147483647 w 181"/>
              <a:gd name="T21" fmla="*/ 2147483647 h 255"/>
              <a:gd name="T22" fmla="*/ 2147483647 w 181"/>
              <a:gd name="T23" fmla="*/ 2147483647 h 255"/>
              <a:gd name="T24" fmla="*/ 2147483647 w 181"/>
              <a:gd name="T25" fmla="*/ 2147483647 h 255"/>
              <a:gd name="T26" fmla="*/ 2147483647 w 181"/>
              <a:gd name="T27" fmla="*/ 2147483647 h 255"/>
              <a:gd name="T28" fmla="*/ 2147483647 w 181"/>
              <a:gd name="T29" fmla="*/ 2147483647 h 255"/>
              <a:gd name="T30" fmla="*/ 2147483647 w 181"/>
              <a:gd name="T31" fmla="*/ 2147483647 h 255"/>
              <a:gd name="T32" fmla="*/ 2147483647 w 181"/>
              <a:gd name="T33" fmla="*/ 2147483647 h 255"/>
              <a:gd name="T34" fmla="*/ 2147483647 w 181"/>
              <a:gd name="T35" fmla="*/ 2147483647 h 255"/>
              <a:gd name="T36" fmla="*/ 2147483647 w 181"/>
              <a:gd name="T37" fmla="*/ 2147483647 h 255"/>
              <a:gd name="T38" fmla="*/ 2147483647 w 181"/>
              <a:gd name="T39" fmla="*/ 2147483647 h 255"/>
              <a:gd name="T40" fmla="*/ 2147483647 w 181"/>
              <a:gd name="T41" fmla="*/ 2147483647 h 255"/>
              <a:gd name="T42" fmla="*/ 2147483647 w 181"/>
              <a:gd name="T43" fmla="*/ 2147483647 h 255"/>
              <a:gd name="T44" fmla="*/ 2147483647 w 181"/>
              <a:gd name="T45" fmla="*/ 2147483647 h 255"/>
              <a:gd name="T46" fmla="*/ 2147483647 w 181"/>
              <a:gd name="T47" fmla="*/ 2147483647 h 2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1"/>
              <a:gd name="T73" fmla="*/ 0 h 255"/>
              <a:gd name="T74" fmla="*/ 181 w 181"/>
              <a:gd name="T75" fmla="*/ 255 h 2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1" h="255">
                <a:moveTo>
                  <a:pt x="6" y="205"/>
                </a:moveTo>
                <a:lnTo>
                  <a:pt x="30" y="196"/>
                </a:lnTo>
                <a:cubicBezTo>
                  <a:pt x="41" y="219"/>
                  <a:pt x="58" y="230"/>
                  <a:pt x="82" y="230"/>
                </a:cubicBezTo>
                <a:cubicBezTo>
                  <a:pt x="105" y="230"/>
                  <a:pt x="123" y="220"/>
                  <a:pt x="134" y="201"/>
                </a:cubicBezTo>
                <a:cubicBezTo>
                  <a:pt x="146" y="181"/>
                  <a:pt x="152" y="155"/>
                  <a:pt x="152" y="121"/>
                </a:cubicBezTo>
                <a:cubicBezTo>
                  <a:pt x="136" y="150"/>
                  <a:pt x="112" y="165"/>
                  <a:pt x="80" y="165"/>
                </a:cubicBezTo>
                <a:cubicBezTo>
                  <a:pt x="58" y="165"/>
                  <a:pt x="39" y="157"/>
                  <a:pt x="23" y="142"/>
                </a:cubicBezTo>
                <a:cubicBezTo>
                  <a:pt x="8" y="126"/>
                  <a:pt x="0" y="107"/>
                  <a:pt x="0" y="85"/>
                </a:cubicBezTo>
                <a:cubicBezTo>
                  <a:pt x="0" y="61"/>
                  <a:pt x="8" y="42"/>
                  <a:pt x="24" y="25"/>
                </a:cubicBezTo>
                <a:cubicBezTo>
                  <a:pt x="40" y="9"/>
                  <a:pt x="61" y="0"/>
                  <a:pt x="86" y="0"/>
                </a:cubicBezTo>
                <a:cubicBezTo>
                  <a:pt x="117" y="0"/>
                  <a:pt x="140" y="11"/>
                  <a:pt x="157" y="33"/>
                </a:cubicBezTo>
                <a:cubicBezTo>
                  <a:pt x="173" y="54"/>
                  <a:pt x="181" y="84"/>
                  <a:pt x="181" y="122"/>
                </a:cubicBezTo>
                <a:cubicBezTo>
                  <a:pt x="181" y="161"/>
                  <a:pt x="173" y="193"/>
                  <a:pt x="155" y="218"/>
                </a:cubicBezTo>
                <a:cubicBezTo>
                  <a:pt x="138" y="242"/>
                  <a:pt x="113" y="255"/>
                  <a:pt x="81" y="255"/>
                </a:cubicBezTo>
                <a:cubicBezTo>
                  <a:pt x="44" y="255"/>
                  <a:pt x="19" y="238"/>
                  <a:pt x="6" y="205"/>
                </a:cubicBezTo>
                <a:close/>
                <a:moveTo>
                  <a:pt x="87" y="141"/>
                </a:moveTo>
                <a:cubicBezTo>
                  <a:pt x="104" y="141"/>
                  <a:pt x="118" y="135"/>
                  <a:pt x="129" y="123"/>
                </a:cubicBezTo>
                <a:cubicBezTo>
                  <a:pt x="141" y="111"/>
                  <a:pt x="147" y="97"/>
                  <a:pt x="147" y="82"/>
                </a:cubicBezTo>
                <a:cubicBezTo>
                  <a:pt x="147" y="66"/>
                  <a:pt x="141" y="53"/>
                  <a:pt x="130" y="42"/>
                </a:cubicBezTo>
                <a:cubicBezTo>
                  <a:pt x="120" y="31"/>
                  <a:pt x="105" y="26"/>
                  <a:pt x="88" y="26"/>
                </a:cubicBezTo>
                <a:cubicBezTo>
                  <a:pt x="70" y="26"/>
                  <a:pt x="56" y="31"/>
                  <a:pt x="45" y="43"/>
                </a:cubicBezTo>
                <a:cubicBezTo>
                  <a:pt x="35" y="54"/>
                  <a:pt x="30" y="68"/>
                  <a:pt x="30" y="84"/>
                </a:cubicBezTo>
                <a:cubicBezTo>
                  <a:pt x="30" y="101"/>
                  <a:pt x="35" y="115"/>
                  <a:pt x="47" y="125"/>
                </a:cubicBezTo>
                <a:cubicBezTo>
                  <a:pt x="58" y="136"/>
                  <a:pt x="72" y="141"/>
                  <a:pt x="87" y="141"/>
                </a:cubicBezTo>
                <a:close/>
              </a:path>
            </a:pathLst>
          </a:custGeom>
          <a:solidFill>
            <a:srgbClr val="000000"/>
          </a:solidFill>
          <a:ln w="0">
            <a:solidFill>
              <a:srgbClr val="000000"/>
            </a:solidFill>
            <a:prstDash val="solid"/>
            <a:round/>
            <a:headEnd/>
            <a:tailEnd/>
          </a:ln>
        </p:spPr>
        <p:txBody>
          <a:bodyPr/>
          <a:lstStyle/>
          <a:p>
            <a:endParaRPr lang="it-IT"/>
          </a:p>
        </p:txBody>
      </p:sp>
      <p:sp>
        <p:nvSpPr>
          <p:cNvPr id="5316" name="Freeform 3324"/>
          <p:cNvSpPr>
            <a:spLocks/>
          </p:cNvSpPr>
          <p:nvPr/>
        </p:nvSpPr>
        <p:spPr bwMode="auto">
          <a:xfrm>
            <a:off x="8105776" y="5295900"/>
            <a:ext cx="64294" cy="122238"/>
          </a:xfrm>
          <a:custGeom>
            <a:avLst/>
            <a:gdLst>
              <a:gd name="T0" fmla="*/ 2147483647 w 190"/>
              <a:gd name="T1" fmla="*/ 2147483647 h 255"/>
              <a:gd name="T2" fmla="*/ 2147483647 w 190"/>
              <a:gd name="T3" fmla="*/ 2147483647 h 255"/>
              <a:gd name="T4" fmla="*/ 2147483647 w 190"/>
              <a:gd name="T5" fmla="*/ 2147483647 h 255"/>
              <a:gd name="T6" fmla="*/ 2147483647 w 190"/>
              <a:gd name="T7" fmla="*/ 2147483647 h 255"/>
              <a:gd name="T8" fmla="*/ 0 w 190"/>
              <a:gd name="T9" fmla="*/ 2147483647 h 255"/>
              <a:gd name="T10" fmla="*/ 2147483647 w 190"/>
              <a:gd name="T11" fmla="*/ 2147483647 h 255"/>
              <a:gd name="T12" fmla="*/ 2147483647 w 190"/>
              <a:gd name="T13" fmla="*/ 0 h 255"/>
              <a:gd name="T14" fmla="*/ 2147483647 w 190"/>
              <a:gd name="T15" fmla="*/ 2147483647 h 255"/>
              <a:gd name="T16" fmla="*/ 2147483647 w 190"/>
              <a:gd name="T17" fmla="*/ 2147483647 h 255"/>
              <a:gd name="T18" fmla="*/ 2147483647 w 190"/>
              <a:gd name="T19" fmla="*/ 2147483647 h 255"/>
              <a:gd name="T20" fmla="*/ 2147483647 w 190"/>
              <a:gd name="T21" fmla="*/ 2147483647 h 255"/>
              <a:gd name="T22" fmla="*/ 2147483647 w 190"/>
              <a:gd name="T23" fmla="*/ 2147483647 h 255"/>
              <a:gd name="T24" fmla="*/ 2147483647 w 190"/>
              <a:gd name="T25" fmla="*/ 2147483647 h 255"/>
              <a:gd name="T26" fmla="*/ 2147483647 w 190"/>
              <a:gd name="T27" fmla="*/ 2147483647 h 255"/>
              <a:gd name="T28" fmla="*/ 2147483647 w 190"/>
              <a:gd name="T29" fmla="*/ 2147483647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
              <a:gd name="T46" fmla="*/ 0 h 255"/>
              <a:gd name="T47" fmla="*/ 190 w 190"/>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 h="255">
                <a:moveTo>
                  <a:pt x="162" y="168"/>
                </a:moveTo>
                <a:lnTo>
                  <a:pt x="190" y="174"/>
                </a:lnTo>
                <a:cubicBezTo>
                  <a:pt x="177" y="228"/>
                  <a:pt x="146" y="255"/>
                  <a:pt x="99" y="255"/>
                </a:cubicBezTo>
                <a:cubicBezTo>
                  <a:pt x="68" y="255"/>
                  <a:pt x="44" y="242"/>
                  <a:pt x="26" y="217"/>
                </a:cubicBezTo>
                <a:cubicBezTo>
                  <a:pt x="9" y="192"/>
                  <a:pt x="0" y="162"/>
                  <a:pt x="0" y="125"/>
                </a:cubicBezTo>
                <a:cubicBezTo>
                  <a:pt x="0" y="87"/>
                  <a:pt x="9" y="57"/>
                  <a:pt x="28" y="34"/>
                </a:cubicBezTo>
                <a:cubicBezTo>
                  <a:pt x="46" y="12"/>
                  <a:pt x="71" y="0"/>
                  <a:pt x="102" y="0"/>
                </a:cubicBezTo>
                <a:cubicBezTo>
                  <a:pt x="147" y="0"/>
                  <a:pt x="177" y="26"/>
                  <a:pt x="190" y="79"/>
                </a:cubicBezTo>
                <a:lnTo>
                  <a:pt x="161" y="85"/>
                </a:lnTo>
                <a:cubicBezTo>
                  <a:pt x="151" y="46"/>
                  <a:pt x="131" y="26"/>
                  <a:pt x="101" y="26"/>
                </a:cubicBezTo>
                <a:cubicBezTo>
                  <a:pt x="80" y="26"/>
                  <a:pt x="63" y="35"/>
                  <a:pt x="51" y="53"/>
                </a:cubicBezTo>
                <a:cubicBezTo>
                  <a:pt x="39" y="71"/>
                  <a:pt x="33" y="97"/>
                  <a:pt x="33" y="130"/>
                </a:cubicBezTo>
                <a:cubicBezTo>
                  <a:pt x="33" y="160"/>
                  <a:pt x="39" y="184"/>
                  <a:pt x="52" y="202"/>
                </a:cubicBezTo>
                <a:cubicBezTo>
                  <a:pt x="64" y="220"/>
                  <a:pt x="80" y="229"/>
                  <a:pt x="100" y="229"/>
                </a:cubicBezTo>
                <a:cubicBezTo>
                  <a:pt x="131" y="229"/>
                  <a:pt x="152" y="208"/>
                  <a:pt x="162" y="168"/>
                </a:cubicBezTo>
                <a:close/>
              </a:path>
            </a:pathLst>
          </a:custGeom>
          <a:solidFill>
            <a:srgbClr val="000000"/>
          </a:solidFill>
          <a:ln w="0">
            <a:solidFill>
              <a:srgbClr val="000000"/>
            </a:solidFill>
            <a:prstDash val="solid"/>
            <a:round/>
            <a:headEnd/>
            <a:tailEnd/>
          </a:ln>
        </p:spPr>
        <p:txBody>
          <a:bodyPr/>
          <a:lstStyle/>
          <a:p>
            <a:endParaRPr lang="it-IT"/>
          </a:p>
        </p:txBody>
      </p:sp>
      <p:sp>
        <p:nvSpPr>
          <p:cNvPr id="5317" name="Freeform 3325"/>
          <p:cNvSpPr>
            <a:spLocks noEditPoints="1"/>
          </p:cNvSpPr>
          <p:nvPr/>
        </p:nvSpPr>
        <p:spPr bwMode="auto">
          <a:xfrm>
            <a:off x="8176023" y="5326066"/>
            <a:ext cx="53578" cy="92075"/>
          </a:xfrm>
          <a:custGeom>
            <a:avLst/>
            <a:gdLst>
              <a:gd name="T0" fmla="*/ 2147483647 w 157"/>
              <a:gd name="T1" fmla="*/ 2147483647 h 191"/>
              <a:gd name="T2" fmla="*/ 2147483647 w 157"/>
              <a:gd name="T3" fmla="*/ 2147483647 h 191"/>
              <a:gd name="T4" fmla="*/ 2147483647 w 157"/>
              <a:gd name="T5" fmla="*/ 2147483647 h 191"/>
              <a:gd name="T6" fmla="*/ 2147483647 w 157"/>
              <a:gd name="T7" fmla="*/ 2147483647 h 191"/>
              <a:gd name="T8" fmla="*/ 2147483647 w 157"/>
              <a:gd name="T9" fmla="*/ 2147483647 h 191"/>
              <a:gd name="T10" fmla="*/ 0 w 157"/>
              <a:gd name="T11" fmla="*/ 2147483647 h 191"/>
              <a:gd name="T12" fmla="*/ 2147483647 w 157"/>
              <a:gd name="T13" fmla="*/ 2147483647 h 191"/>
              <a:gd name="T14" fmla="*/ 2147483647 w 157"/>
              <a:gd name="T15" fmla="*/ 2147483647 h 191"/>
              <a:gd name="T16" fmla="*/ 2147483647 w 157"/>
              <a:gd name="T17" fmla="*/ 2147483647 h 191"/>
              <a:gd name="T18" fmla="*/ 2147483647 w 157"/>
              <a:gd name="T19" fmla="*/ 2147483647 h 191"/>
              <a:gd name="T20" fmla="*/ 2147483647 w 157"/>
              <a:gd name="T21" fmla="*/ 2147483647 h 191"/>
              <a:gd name="T22" fmla="*/ 2147483647 w 157"/>
              <a:gd name="T23" fmla="*/ 2147483647 h 191"/>
              <a:gd name="T24" fmla="*/ 2147483647 w 157"/>
              <a:gd name="T25" fmla="*/ 2147483647 h 191"/>
              <a:gd name="T26" fmla="*/ 2147483647 w 157"/>
              <a:gd name="T27" fmla="*/ 2147483647 h 191"/>
              <a:gd name="T28" fmla="*/ 2147483647 w 157"/>
              <a:gd name="T29" fmla="*/ 0 h 191"/>
              <a:gd name="T30" fmla="*/ 2147483647 w 157"/>
              <a:gd name="T31" fmla="*/ 2147483647 h 191"/>
              <a:gd name="T32" fmla="*/ 2147483647 w 157"/>
              <a:gd name="T33" fmla="*/ 2147483647 h 191"/>
              <a:gd name="T34" fmla="*/ 2147483647 w 157"/>
              <a:gd name="T35" fmla="*/ 2147483647 h 191"/>
              <a:gd name="T36" fmla="*/ 2147483647 w 157"/>
              <a:gd name="T37" fmla="*/ 2147483647 h 191"/>
              <a:gd name="T38" fmla="*/ 2147483647 w 157"/>
              <a:gd name="T39" fmla="*/ 2147483647 h 191"/>
              <a:gd name="T40" fmla="*/ 2147483647 w 157"/>
              <a:gd name="T41" fmla="*/ 2147483647 h 191"/>
              <a:gd name="T42" fmla="*/ 2147483647 w 157"/>
              <a:gd name="T43" fmla="*/ 2147483647 h 191"/>
              <a:gd name="T44" fmla="*/ 2147483647 w 157"/>
              <a:gd name="T45" fmla="*/ 2147483647 h 191"/>
              <a:gd name="T46" fmla="*/ 2147483647 w 157"/>
              <a:gd name="T47" fmla="*/ 2147483647 h 191"/>
              <a:gd name="T48" fmla="*/ 2147483647 w 157"/>
              <a:gd name="T49" fmla="*/ 2147483647 h 191"/>
              <a:gd name="T50" fmla="*/ 2147483647 w 157"/>
              <a:gd name="T51" fmla="*/ 2147483647 h 191"/>
              <a:gd name="T52" fmla="*/ 2147483647 w 157"/>
              <a:gd name="T53" fmla="*/ 2147483647 h 191"/>
              <a:gd name="T54" fmla="*/ 2147483647 w 157"/>
              <a:gd name="T55" fmla="*/ 214748364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7"/>
              <a:gd name="T85" fmla="*/ 0 h 191"/>
              <a:gd name="T86" fmla="*/ 157 w 157"/>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7" h="191">
                <a:moveTo>
                  <a:pt x="157" y="186"/>
                </a:moveTo>
                <a:lnTo>
                  <a:pt x="130" y="186"/>
                </a:lnTo>
                <a:cubicBezTo>
                  <a:pt x="128" y="180"/>
                  <a:pt x="127" y="169"/>
                  <a:pt x="126" y="153"/>
                </a:cubicBezTo>
                <a:cubicBezTo>
                  <a:pt x="114" y="178"/>
                  <a:pt x="93" y="191"/>
                  <a:pt x="63" y="191"/>
                </a:cubicBezTo>
                <a:cubicBezTo>
                  <a:pt x="43" y="191"/>
                  <a:pt x="27" y="185"/>
                  <a:pt x="16" y="174"/>
                </a:cubicBezTo>
                <a:cubicBezTo>
                  <a:pt x="5" y="164"/>
                  <a:pt x="0" y="151"/>
                  <a:pt x="0" y="136"/>
                </a:cubicBezTo>
                <a:cubicBezTo>
                  <a:pt x="0" y="118"/>
                  <a:pt x="8" y="103"/>
                  <a:pt x="23" y="91"/>
                </a:cubicBezTo>
                <a:cubicBezTo>
                  <a:pt x="39" y="79"/>
                  <a:pt x="65" y="73"/>
                  <a:pt x="102" y="73"/>
                </a:cubicBezTo>
                <a:cubicBezTo>
                  <a:pt x="107" y="73"/>
                  <a:pt x="115" y="73"/>
                  <a:pt x="126" y="74"/>
                </a:cubicBezTo>
                <a:cubicBezTo>
                  <a:pt x="126" y="59"/>
                  <a:pt x="125" y="49"/>
                  <a:pt x="123" y="43"/>
                </a:cubicBezTo>
                <a:cubicBezTo>
                  <a:pt x="121" y="36"/>
                  <a:pt x="116" y="31"/>
                  <a:pt x="109" y="27"/>
                </a:cubicBezTo>
                <a:cubicBezTo>
                  <a:pt x="102" y="24"/>
                  <a:pt x="92" y="22"/>
                  <a:pt x="81" y="22"/>
                </a:cubicBezTo>
                <a:cubicBezTo>
                  <a:pt x="52" y="22"/>
                  <a:pt x="35" y="33"/>
                  <a:pt x="31" y="54"/>
                </a:cubicBezTo>
                <a:lnTo>
                  <a:pt x="5" y="50"/>
                </a:lnTo>
                <a:cubicBezTo>
                  <a:pt x="11" y="16"/>
                  <a:pt x="38" y="0"/>
                  <a:pt x="85" y="0"/>
                </a:cubicBezTo>
                <a:cubicBezTo>
                  <a:pt x="110" y="0"/>
                  <a:pt x="127" y="5"/>
                  <a:pt x="138" y="16"/>
                </a:cubicBezTo>
                <a:cubicBezTo>
                  <a:pt x="148" y="27"/>
                  <a:pt x="154" y="47"/>
                  <a:pt x="154" y="74"/>
                </a:cubicBezTo>
                <a:lnTo>
                  <a:pt x="154" y="151"/>
                </a:lnTo>
                <a:cubicBezTo>
                  <a:pt x="154" y="163"/>
                  <a:pt x="155" y="175"/>
                  <a:pt x="157" y="186"/>
                </a:cubicBezTo>
                <a:close/>
                <a:moveTo>
                  <a:pt x="126" y="95"/>
                </a:moveTo>
                <a:cubicBezTo>
                  <a:pt x="115" y="95"/>
                  <a:pt x="106" y="94"/>
                  <a:pt x="100" y="94"/>
                </a:cubicBezTo>
                <a:cubicBezTo>
                  <a:pt x="78" y="94"/>
                  <a:pt x="61" y="98"/>
                  <a:pt x="48" y="105"/>
                </a:cubicBezTo>
                <a:cubicBezTo>
                  <a:pt x="36" y="112"/>
                  <a:pt x="30" y="123"/>
                  <a:pt x="30" y="137"/>
                </a:cubicBezTo>
                <a:cubicBezTo>
                  <a:pt x="30" y="146"/>
                  <a:pt x="33" y="153"/>
                  <a:pt x="40" y="160"/>
                </a:cubicBezTo>
                <a:cubicBezTo>
                  <a:pt x="46" y="166"/>
                  <a:pt x="56" y="169"/>
                  <a:pt x="69" y="169"/>
                </a:cubicBezTo>
                <a:cubicBezTo>
                  <a:pt x="86" y="169"/>
                  <a:pt x="100" y="163"/>
                  <a:pt x="110" y="150"/>
                </a:cubicBezTo>
                <a:cubicBezTo>
                  <a:pt x="121" y="138"/>
                  <a:pt x="127" y="124"/>
                  <a:pt x="127" y="107"/>
                </a:cubicBezTo>
                <a:cubicBezTo>
                  <a:pt x="127" y="104"/>
                  <a:pt x="127" y="100"/>
                  <a:pt x="126" y="95"/>
                </a:cubicBezTo>
                <a:close/>
              </a:path>
            </a:pathLst>
          </a:custGeom>
          <a:solidFill>
            <a:srgbClr val="000000"/>
          </a:solidFill>
          <a:ln w="0">
            <a:solidFill>
              <a:srgbClr val="000000"/>
            </a:solidFill>
            <a:prstDash val="solid"/>
            <a:round/>
            <a:headEnd/>
            <a:tailEnd/>
          </a:ln>
        </p:spPr>
        <p:txBody>
          <a:bodyPr/>
          <a:lstStyle/>
          <a:p>
            <a:endParaRPr lang="it-IT"/>
          </a:p>
        </p:txBody>
      </p:sp>
      <p:sp>
        <p:nvSpPr>
          <p:cNvPr id="5318" name="Freeform 3326"/>
          <p:cNvSpPr>
            <a:spLocks/>
          </p:cNvSpPr>
          <p:nvPr/>
        </p:nvSpPr>
        <p:spPr bwMode="auto">
          <a:xfrm>
            <a:off x="8247462" y="5326063"/>
            <a:ext cx="29765" cy="88900"/>
          </a:xfrm>
          <a:custGeom>
            <a:avLst/>
            <a:gdLst>
              <a:gd name="T0" fmla="*/ 2147483647 w 89"/>
              <a:gd name="T1" fmla="*/ 2147483647 h 187"/>
              <a:gd name="T2" fmla="*/ 0 w 89"/>
              <a:gd name="T3" fmla="*/ 2147483647 h 187"/>
              <a:gd name="T4" fmla="*/ 0 w 89"/>
              <a:gd name="T5" fmla="*/ 2147483647 h 187"/>
              <a:gd name="T6" fmla="*/ 2147483647 w 89"/>
              <a:gd name="T7" fmla="*/ 2147483647 h 187"/>
              <a:gd name="T8" fmla="*/ 2147483647 w 89"/>
              <a:gd name="T9" fmla="*/ 2147483647 h 187"/>
              <a:gd name="T10" fmla="*/ 2147483647 w 89"/>
              <a:gd name="T11" fmla="*/ 2147483647 h 187"/>
              <a:gd name="T12" fmla="*/ 2147483647 w 89"/>
              <a:gd name="T13" fmla="*/ 0 h 187"/>
              <a:gd name="T14" fmla="*/ 2147483647 w 89"/>
              <a:gd name="T15" fmla="*/ 2147483647 h 187"/>
              <a:gd name="T16" fmla="*/ 2147483647 w 89"/>
              <a:gd name="T17" fmla="*/ 2147483647 h 187"/>
              <a:gd name="T18" fmla="*/ 2147483647 w 89"/>
              <a:gd name="T19" fmla="*/ 2147483647 h 187"/>
              <a:gd name="T20" fmla="*/ 2147483647 w 89"/>
              <a:gd name="T21" fmla="*/ 2147483647 h 187"/>
              <a:gd name="T22" fmla="*/ 2147483647 w 89"/>
              <a:gd name="T23" fmla="*/ 2147483647 h 187"/>
              <a:gd name="T24" fmla="*/ 2147483647 w 89"/>
              <a:gd name="T25" fmla="*/ 2147483647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87"/>
              <a:gd name="T41" fmla="*/ 89 w 89"/>
              <a:gd name="T42" fmla="*/ 187 h 1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87">
                <a:moveTo>
                  <a:pt x="28" y="187"/>
                </a:moveTo>
                <a:lnTo>
                  <a:pt x="0" y="187"/>
                </a:lnTo>
                <a:lnTo>
                  <a:pt x="0" y="6"/>
                </a:lnTo>
                <a:lnTo>
                  <a:pt x="25" y="6"/>
                </a:lnTo>
                <a:lnTo>
                  <a:pt x="25" y="48"/>
                </a:lnTo>
                <a:cubicBezTo>
                  <a:pt x="33" y="28"/>
                  <a:pt x="42" y="15"/>
                  <a:pt x="51" y="9"/>
                </a:cubicBezTo>
                <a:cubicBezTo>
                  <a:pt x="60" y="3"/>
                  <a:pt x="69" y="0"/>
                  <a:pt x="78" y="0"/>
                </a:cubicBezTo>
                <a:cubicBezTo>
                  <a:pt x="81" y="0"/>
                  <a:pt x="84" y="1"/>
                  <a:pt x="89" y="1"/>
                </a:cubicBezTo>
                <a:lnTo>
                  <a:pt x="89" y="28"/>
                </a:lnTo>
                <a:lnTo>
                  <a:pt x="83" y="28"/>
                </a:lnTo>
                <a:cubicBezTo>
                  <a:pt x="68" y="28"/>
                  <a:pt x="55" y="34"/>
                  <a:pt x="45" y="45"/>
                </a:cubicBezTo>
                <a:cubicBezTo>
                  <a:pt x="34" y="57"/>
                  <a:pt x="29" y="72"/>
                  <a:pt x="28" y="91"/>
                </a:cubicBezTo>
                <a:lnTo>
                  <a:pt x="28" y="187"/>
                </a:lnTo>
                <a:close/>
              </a:path>
            </a:pathLst>
          </a:custGeom>
          <a:solidFill>
            <a:srgbClr val="000000"/>
          </a:solidFill>
          <a:ln w="0">
            <a:solidFill>
              <a:srgbClr val="000000"/>
            </a:solidFill>
            <a:prstDash val="solid"/>
            <a:round/>
            <a:headEnd/>
            <a:tailEnd/>
          </a:ln>
        </p:spPr>
        <p:txBody>
          <a:bodyPr/>
          <a:lstStyle/>
          <a:p>
            <a:endParaRPr lang="it-IT"/>
          </a:p>
        </p:txBody>
      </p:sp>
      <p:sp>
        <p:nvSpPr>
          <p:cNvPr id="5319" name="Freeform 3327"/>
          <p:cNvSpPr>
            <a:spLocks noEditPoints="1"/>
          </p:cNvSpPr>
          <p:nvPr/>
        </p:nvSpPr>
        <p:spPr bwMode="auto">
          <a:xfrm>
            <a:off x="8287943" y="5297491"/>
            <a:ext cx="10715" cy="117475"/>
          </a:xfrm>
          <a:custGeom>
            <a:avLst/>
            <a:gdLst>
              <a:gd name="T0" fmla="*/ 2147483647 w 30"/>
              <a:gd name="T1" fmla="*/ 0 h 245"/>
              <a:gd name="T2" fmla="*/ 2147483647 w 30"/>
              <a:gd name="T3" fmla="*/ 2147483647 h 245"/>
              <a:gd name="T4" fmla="*/ 0 w 30"/>
              <a:gd name="T5" fmla="*/ 2147483647 h 245"/>
              <a:gd name="T6" fmla="*/ 0 w 30"/>
              <a:gd name="T7" fmla="*/ 0 h 245"/>
              <a:gd name="T8" fmla="*/ 2147483647 w 30"/>
              <a:gd name="T9" fmla="*/ 0 h 245"/>
              <a:gd name="T10" fmla="*/ 2147483647 w 30"/>
              <a:gd name="T11" fmla="*/ 2147483647 h 245"/>
              <a:gd name="T12" fmla="*/ 2147483647 w 30"/>
              <a:gd name="T13" fmla="*/ 2147483647 h 245"/>
              <a:gd name="T14" fmla="*/ 2147483647 w 30"/>
              <a:gd name="T15" fmla="*/ 2147483647 h 245"/>
              <a:gd name="T16" fmla="*/ 2147483647 w 30"/>
              <a:gd name="T17" fmla="*/ 2147483647 h 245"/>
              <a:gd name="T18" fmla="*/ 2147483647 w 30"/>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45"/>
              <a:gd name="T32" fmla="*/ 30 w 30"/>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45">
                <a:moveTo>
                  <a:pt x="30" y="0"/>
                </a:moveTo>
                <a:lnTo>
                  <a:pt x="30" y="31"/>
                </a:lnTo>
                <a:lnTo>
                  <a:pt x="0" y="31"/>
                </a:lnTo>
                <a:lnTo>
                  <a:pt x="0" y="0"/>
                </a:lnTo>
                <a:lnTo>
                  <a:pt x="30" y="0"/>
                </a:lnTo>
                <a:close/>
                <a:moveTo>
                  <a:pt x="29" y="64"/>
                </a:moveTo>
                <a:lnTo>
                  <a:pt x="29" y="245"/>
                </a:lnTo>
                <a:lnTo>
                  <a:pt x="1" y="245"/>
                </a:lnTo>
                <a:lnTo>
                  <a:pt x="1" y="64"/>
                </a:lnTo>
                <a:lnTo>
                  <a:pt x="29" y="64"/>
                </a:lnTo>
                <a:close/>
              </a:path>
            </a:pathLst>
          </a:custGeom>
          <a:solidFill>
            <a:srgbClr val="000000"/>
          </a:solidFill>
          <a:ln w="0">
            <a:solidFill>
              <a:srgbClr val="000000"/>
            </a:solidFill>
            <a:prstDash val="solid"/>
            <a:round/>
            <a:headEnd/>
            <a:tailEnd/>
          </a:ln>
        </p:spPr>
        <p:txBody>
          <a:bodyPr/>
          <a:lstStyle/>
          <a:p>
            <a:endParaRPr lang="it-IT"/>
          </a:p>
        </p:txBody>
      </p:sp>
      <p:sp>
        <p:nvSpPr>
          <p:cNvPr id="5320" name="Freeform 3328"/>
          <p:cNvSpPr>
            <a:spLocks/>
          </p:cNvSpPr>
          <p:nvPr/>
        </p:nvSpPr>
        <p:spPr bwMode="auto">
          <a:xfrm>
            <a:off x="8311755" y="5326066"/>
            <a:ext cx="50006" cy="92075"/>
          </a:xfrm>
          <a:custGeom>
            <a:avLst/>
            <a:gdLst>
              <a:gd name="T0" fmla="*/ 2147483647 w 147"/>
              <a:gd name="T1" fmla="*/ 2147483647 h 191"/>
              <a:gd name="T2" fmla="*/ 2147483647 w 147"/>
              <a:gd name="T3" fmla="*/ 2147483647 h 191"/>
              <a:gd name="T4" fmla="*/ 2147483647 w 147"/>
              <a:gd name="T5" fmla="*/ 2147483647 h 191"/>
              <a:gd name="T6" fmla="*/ 2147483647 w 147"/>
              <a:gd name="T7" fmla="*/ 2147483647 h 191"/>
              <a:gd name="T8" fmla="*/ 2147483647 w 147"/>
              <a:gd name="T9" fmla="*/ 2147483647 h 191"/>
              <a:gd name="T10" fmla="*/ 0 w 147"/>
              <a:gd name="T11" fmla="*/ 2147483647 h 191"/>
              <a:gd name="T12" fmla="*/ 2147483647 w 147"/>
              <a:gd name="T13" fmla="*/ 2147483647 h 191"/>
              <a:gd name="T14" fmla="*/ 2147483647 w 147"/>
              <a:gd name="T15" fmla="*/ 0 h 191"/>
              <a:gd name="T16" fmla="*/ 2147483647 w 147"/>
              <a:gd name="T17" fmla="*/ 2147483647 h 191"/>
              <a:gd name="T18" fmla="*/ 2147483647 w 147"/>
              <a:gd name="T19" fmla="*/ 2147483647 h 191"/>
              <a:gd name="T20" fmla="*/ 2147483647 w 147"/>
              <a:gd name="T21" fmla="*/ 2147483647 h 191"/>
              <a:gd name="T22" fmla="*/ 2147483647 w 147"/>
              <a:gd name="T23" fmla="*/ 2147483647 h 191"/>
              <a:gd name="T24" fmla="*/ 2147483647 w 147"/>
              <a:gd name="T25" fmla="*/ 2147483647 h 191"/>
              <a:gd name="T26" fmla="*/ 2147483647 w 147"/>
              <a:gd name="T27" fmla="*/ 2147483647 h 191"/>
              <a:gd name="T28" fmla="*/ 2147483647 w 147"/>
              <a:gd name="T29" fmla="*/ 2147483647 h 191"/>
              <a:gd name="T30" fmla="*/ 2147483647 w 147"/>
              <a:gd name="T31" fmla="*/ 2147483647 h 191"/>
              <a:gd name="T32" fmla="*/ 2147483647 w 147"/>
              <a:gd name="T33" fmla="*/ 2147483647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91"/>
              <a:gd name="T53" fmla="*/ 147 w 147"/>
              <a:gd name="T54" fmla="*/ 191 h 1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91">
                <a:moveTo>
                  <a:pt x="122" y="122"/>
                </a:moveTo>
                <a:lnTo>
                  <a:pt x="147" y="127"/>
                </a:lnTo>
                <a:cubicBezTo>
                  <a:pt x="143" y="147"/>
                  <a:pt x="135" y="162"/>
                  <a:pt x="123" y="174"/>
                </a:cubicBezTo>
                <a:cubicBezTo>
                  <a:pt x="111" y="185"/>
                  <a:pt x="96" y="191"/>
                  <a:pt x="77" y="191"/>
                </a:cubicBezTo>
                <a:cubicBezTo>
                  <a:pt x="52" y="191"/>
                  <a:pt x="33" y="181"/>
                  <a:pt x="20" y="163"/>
                </a:cubicBezTo>
                <a:cubicBezTo>
                  <a:pt x="7" y="145"/>
                  <a:pt x="0" y="122"/>
                  <a:pt x="0" y="96"/>
                </a:cubicBezTo>
                <a:cubicBezTo>
                  <a:pt x="0" y="68"/>
                  <a:pt x="7" y="45"/>
                  <a:pt x="21" y="27"/>
                </a:cubicBezTo>
                <a:cubicBezTo>
                  <a:pt x="35" y="9"/>
                  <a:pt x="54" y="0"/>
                  <a:pt x="77" y="0"/>
                </a:cubicBezTo>
                <a:cubicBezTo>
                  <a:pt x="97" y="0"/>
                  <a:pt x="113" y="6"/>
                  <a:pt x="125" y="17"/>
                </a:cubicBezTo>
                <a:cubicBezTo>
                  <a:pt x="137" y="29"/>
                  <a:pt x="144" y="44"/>
                  <a:pt x="147" y="63"/>
                </a:cubicBezTo>
                <a:lnTo>
                  <a:pt x="122" y="68"/>
                </a:lnTo>
                <a:cubicBezTo>
                  <a:pt x="117" y="38"/>
                  <a:pt x="102" y="23"/>
                  <a:pt x="78" y="23"/>
                </a:cubicBezTo>
                <a:cubicBezTo>
                  <a:pt x="63" y="23"/>
                  <a:pt x="51" y="30"/>
                  <a:pt x="42" y="43"/>
                </a:cubicBezTo>
                <a:cubicBezTo>
                  <a:pt x="34" y="56"/>
                  <a:pt x="30" y="73"/>
                  <a:pt x="30" y="94"/>
                </a:cubicBezTo>
                <a:cubicBezTo>
                  <a:pt x="30" y="117"/>
                  <a:pt x="34" y="135"/>
                  <a:pt x="42" y="148"/>
                </a:cubicBezTo>
                <a:cubicBezTo>
                  <a:pt x="51" y="161"/>
                  <a:pt x="62" y="168"/>
                  <a:pt x="77" y="168"/>
                </a:cubicBezTo>
                <a:cubicBezTo>
                  <a:pt x="101" y="168"/>
                  <a:pt x="115" y="152"/>
                  <a:pt x="122" y="122"/>
                </a:cubicBezTo>
                <a:close/>
              </a:path>
            </a:pathLst>
          </a:custGeom>
          <a:solidFill>
            <a:srgbClr val="000000"/>
          </a:solidFill>
          <a:ln w="0">
            <a:solidFill>
              <a:srgbClr val="000000"/>
            </a:solidFill>
            <a:prstDash val="solid"/>
            <a:round/>
            <a:headEnd/>
            <a:tailEnd/>
          </a:ln>
        </p:spPr>
        <p:txBody>
          <a:bodyPr/>
          <a:lstStyle/>
          <a:p>
            <a:endParaRPr lang="it-IT"/>
          </a:p>
        </p:txBody>
      </p:sp>
      <p:sp>
        <p:nvSpPr>
          <p:cNvPr id="5321" name="Freeform 3329"/>
          <p:cNvSpPr>
            <a:spLocks noEditPoints="1"/>
          </p:cNvSpPr>
          <p:nvPr/>
        </p:nvSpPr>
        <p:spPr bwMode="auto">
          <a:xfrm>
            <a:off x="8370096" y="5326066"/>
            <a:ext cx="54769" cy="92075"/>
          </a:xfrm>
          <a:custGeom>
            <a:avLst/>
            <a:gdLst>
              <a:gd name="T0" fmla="*/ 2147483647 w 162"/>
              <a:gd name="T1" fmla="*/ 2147483647 h 191"/>
              <a:gd name="T2" fmla="*/ 2147483647 w 162"/>
              <a:gd name="T3" fmla="*/ 2147483647 h 191"/>
              <a:gd name="T4" fmla="*/ 0 w 162"/>
              <a:gd name="T5" fmla="*/ 2147483647 h 191"/>
              <a:gd name="T6" fmla="*/ 2147483647 w 162"/>
              <a:gd name="T7" fmla="*/ 2147483647 h 191"/>
              <a:gd name="T8" fmla="*/ 2147483647 w 162"/>
              <a:gd name="T9" fmla="*/ 0 h 191"/>
              <a:gd name="T10" fmla="*/ 2147483647 w 162"/>
              <a:gd name="T11" fmla="*/ 2147483647 h 191"/>
              <a:gd name="T12" fmla="*/ 2147483647 w 162"/>
              <a:gd name="T13" fmla="*/ 2147483647 h 191"/>
              <a:gd name="T14" fmla="*/ 2147483647 w 162"/>
              <a:gd name="T15" fmla="*/ 2147483647 h 191"/>
              <a:gd name="T16" fmla="*/ 2147483647 w 162"/>
              <a:gd name="T17" fmla="*/ 2147483647 h 191"/>
              <a:gd name="T18" fmla="*/ 2147483647 w 162"/>
              <a:gd name="T19" fmla="*/ 2147483647 h 191"/>
              <a:gd name="T20" fmla="*/ 2147483647 w 162"/>
              <a:gd name="T21" fmla="*/ 2147483647 h 191"/>
              <a:gd name="T22" fmla="*/ 2147483647 w 162"/>
              <a:gd name="T23" fmla="*/ 2147483647 h 191"/>
              <a:gd name="T24" fmla="*/ 2147483647 w 162"/>
              <a:gd name="T25" fmla="*/ 2147483647 h 191"/>
              <a:gd name="T26" fmla="*/ 2147483647 w 162"/>
              <a:gd name="T27" fmla="*/ 2147483647 h 191"/>
              <a:gd name="T28" fmla="*/ 2147483647 w 162"/>
              <a:gd name="T29" fmla="*/ 2147483647 h 191"/>
              <a:gd name="T30" fmla="*/ 2147483647 w 162"/>
              <a:gd name="T31" fmla="*/ 2147483647 h 191"/>
              <a:gd name="T32" fmla="*/ 2147483647 w 162"/>
              <a:gd name="T33" fmla="*/ 2147483647 h 191"/>
              <a:gd name="T34" fmla="*/ 2147483647 w 162"/>
              <a:gd name="T35" fmla="*/ 2147483647 h 1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
              <a:gd name="T55" fmla="*/ 0 h 191"/>
              <a:gd name="T56" fmla="*/ 162 w 162"/>
              <a:gd name="T57" fmla="*/ 191 h 1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 h="191">
                <a:moveTo>
                  <a:pt x="79" y="191"/>
                </a:moveTo>
                <a:cubicBezTo>
                  <a:pt x="54" y="191"/>
                  <a:pt x="35" y="181"/>
                  <a:pt x="21" y="163"/>
                </a:cubicBezTo>
                <a:cubicBezTo>
                  <a:pt x="7" y="145"/>
                  <a:pt x="0" y="122"/>
                  <a:pt x="0" y="95"/>
                </a:cubicBezTo>
                <a:cubicBezTo>
                  <a:pt x="0" y="66"/>
                  <a:pt x="8" y="43"/>
                  <a:pt x="23" y="26"/>
                </a:cubicBezTo>
                <a:cubicBezTo>
                  <a:pt x="39" y="8"/>
                  <a:pt x="58" y="0"/>
                  <a:pt x="82" y="0"/>
                </a:cubicBezTo>
                <a:cubicBezTo>
                  <a:pt x="107" y="0"/>
                  <a:pt x="126" y="9"/>
                  <a:pt x="141" y="27"/>
                </a:cubicBezTo>
                <a:cubicBezTo>
                  <a:pt x="155" y="45"/>
                  <a:pt x="162" y="68"/>
                  <a:pt x="162" y="95"/>
                </a:cubicBezTo>
                <a:cubicBezTo>
                  <a:pt x="162" y="123"/>
                  <a:pt x="154" y="146"/>
                  <a:pt x="139" y="164"/>
                </a:cubicBezTo>
                <a:cubicBezTo>
                  <a:pt x="123" y="182"/>
                  <a:pt x="103" y="191"/>
                  <a:pt x="79" y="191"/>
                </a:cubicBezTo>
                <a:close/>
                <a:moveTo>
                  <a:pt x="81" y="168"/>
                </a:moveTo>
                <a:cubicBezTo>
                  <a:pt x="95" y="168"/>
                  <a:pt x="107" y="162"/>
                  <a:pt x="117" y="150"/>
                </a:cubicBezTo>
                <a:cubicBezTo>
                  <a:pt x="127" y="138"/>
                  <a:pt x="131" y="120"/>
                  <a:pt x="131" y="95"/>
                </a:cubicBezTo>
                <a:cubicBezTo>
                  <a:pt x="131" y="70"/>
                  <a:pt x="126" y="51"/>
                  <a:pt x="116" y="40"/>
                </a:cubicBezTo>
                <a:cubicBezTo>
                  <a:pt x="106" y="29"/>
                  <a:pt x="94" y="23"/>
                  <a:pt x="81" y="23"/>
                </a:cubicBezTo>
                <a:cubicBezTo>
                  <a:pt x="67" y="23"/>
                  <a:pt x="55" y="29"/>
                  <a:pt x="45" y="40"/>
                </a:cubicBezTo>
                <a:cubicBezTo>
                  <a:pt x="35" y="52"/>
                  <a:pt x="31" y="70"/>
                  <a:pt x="31" y="94"/>
                </a:cubicBezTo>
                <a:cubicBezTo>
                  <a:pt x="31" y="121"/>
                  <a:pt x="35" y="139"/>
                  <a:pt x="45" y="151"/>
                </a:cubicBezTo>
                <a:cubicBezTo>
                  <a:pt x="55" y="162"/>
                  <a:pt x="67" y="168"/>
                  <a:pt x="81" y="168"/>
                </a:cubicBezTo>
                <a:close/>
              </a:path>
            </a:pathLst>
          </a:custGeom>
          <a:solidFill>
            <a:srgbClr val="000000"/>
          </a:solidFill>
          <a:ln w="0">
            <a:solidFill>
              <a:srgbClr val="000000"/>
            </a:solidFill>
            <a:prstDash val="solid"/>
            <a:round/>
            <a:headEnd/>
            <a:tailEnd/>
          </a:ln>
        </p:spPr>
        <p:txBody>
          <a:bodyPr/>
          <a:lstStyle/>
          <a:p>
            <a:endParaRPr lang="it-IT"/>
          </a:p>
        </p:txBody>
      </p:sp>
      <p:sp>
        <p:nvSpPr>
          <p:cNvPr id="5322" name="Freeform 3330"/>
          <p:cNvSpPr>
            <a:spLocks noEditPoints="1"/>
          </p:cNvSpPr>
          <p:nvPr/>
        </p:nvSpPr>
        <p:spPr bwMode="auto">
          <a:xfrm>
            <a:off x="8465344" y="5295900"/>
            <a:ext cx="63104" cy="122238"/>
          </a:xfrm>
          <a:custGeom>
            <a:avLst/>
            <a:gdLst>
              <a:gd name="T0" fmla="*/ 2147483647 w 185"/>
              <a:gd name="T1" fmla="*/ 2147483647 h 255"/>
              <a:gd name="T2" fmla="*/ 2147483647 w 185"/>
              <a:gd name="T3" fmla="*/ 2147483647 h 255"/>
              <a:gd name="T4" fmla="*/ 0 w 185"/>
              <a:gd name="T5" fmla="*/ 2147483647 h 255"/>
              <a:gd name="T6" fmla="*/ 2147483647 w 185"/>
              <a:gd name="T7" fmla="*/ 2147483647 h 255"/>
              <a:gd name="T8" fmla="*/ 2147483647 w 185"/>
              <a:gd name="T9" fmla="*/ 0 h 255"/>
              <a:gd name="T10" fmla="*/ 2147483647 w 185"/>
              <a:gd name="T11" fmla="*/ 2147483647 h 255"/>
              <a:gd name="T12" fmla="*/ 2147483647 w 185"/>
              <a:gd name="T13" fmla="*/ 2147483647 h 255"/>
              <a:gd name="T14" fmla="*/ 2147483647 w 185"/>
              <a:gd name="T15" fmla="*/ 2147483647 h 255"/>
              <a:gd name="T16" fmla="*/ 2147483647 w 185"/>
              <a:gd name="T17" fmla="*/ 2147483647 h 255"/>
              <a:gd name="T18" fmla="*/ 2147483647 w 185"/>
              <a:gd name="T19" fmla="*/ 2147483647 h 255"/>
              <a:gd name="T20" fmla="*/ 2147483647 w 185"/>
              <a:gd name="T21" fmla="*/ 2147483647 h 255"/>
              <a:gd name="T22" fmla="*/ 2147483647 w 185"/>
              <a:gd name="T23" fmla="*/ 2147483647 h 255"/>
              <a:gd name="T24" fmla="*/ 2147483647 w 185"/>
              <a:gd name="T25" fmla="*/ 2147483647 h 255"/>
              <a:gd name="T26" fmla="*/ 2147483647 w 185"/>
              <a:gd name="T27" fmla="*/ 2147483647 h 255"/>
              <a:gd name="T28" fmla="*/ 2147483647 w 185"/>
              <a:gd name="T29" fmla="*/ 2147483647 h 255"/>
              <a:gd name="T30" fmla="*/ 2147483647 w 185"/>
              <a:gd name="T31" fmla="*/ 2147483647 h 255"/>
              <a:gd name="T32" fmla="*/ 2147483647 w 185"/>
              <a:gd name="T33" fmla="*/ 2147483647 h 255"/>
              <a:gd name="T34" fmla="*/ 2147483647 w 185"/>
              <a:gd name="T35" fmla="*/ 2147483647 h 2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5"/>
              <a:gd name="T55" fmla="*/ 0 h 255"/>
              <a:gd name="T56" fmla="*/ 185 w 185"/>
              <a:gd name="T57" fmla="*/ 255 h 2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5" h="255">
                <a:moveTo>
                  <a:pt x="93" y="255"/>
                </a:moveTo>
                <a:cubicBezTo>
                  <a:pt x="65" y="255"/>
                  <a:pt x="42" y="242"/>
                  <a:pt x="25" y="218"/>
                </a:cubicBezTo>
                <a:cubicBezTo>
                  <a:pt x="9" y="194"/>
                  <a:pt x="0" y="163"/>
                  <a:pt x="0" y="127"/>
                </a:cubicBezTo>
                <a:cubicBezTo>
                  <a:pt x="0" y="91"/>
                  <a:pt x="8" y="61"/>
                  <a:pt x="24" y="37"/>
                </a:cubicBezTo>
                <a:cubicBezTo>
                  <a:pt x="40" y="12"/>
                  <a:pt x="63" y="0"/>
                  <a:pt x="92" y="0"/>
                </a:cubicBezTo>
                <a:cubicBezTo>
                  <a:pt x="123" y="0"/>
                  <a:pt x="146" y="13"/>
                  <a:pt x="162" y="39"/>
                </a:cubicBezTo>
                <a:cubicBezTo>
                  <a:pt x="177" y="64"/>
                  <a:pt x="185" y="94"/>
                  <a:pt x="185" y="129"/>
                </a:cubicBezTo>
                <a:cubicBezTo>
                  <a:pt x="185" y="162"/>
                  <a:pt x="177" y="192"/>
                  <a:pt x="161" y="217"/>
                </a:cubicBezTo>
                <a:cubicBezTo>
                  <a:pt x="145" y="242"/>
                  <a:pt x="122" y="255"/>
                  <a:pt x="93" y="255"/>
                </a:cubicBezTo>
                <a:close/>
                <a:moveTo>
                  <a:pt x="93" y="231"/>
                </a:moveTo>
                <a:cubicBezTo>
                  <a:pt x="114" y="231"/>
                  <a:pt x="129" y="221"/>
                  <a:pt x="139" y="203"/>
                </a:cubicBezTo>
                <a:cubicBezTo>
                  <a:pt x="149" y="184"/>
                  <a:pt x="154" y="160"/>
                  <a:pt x="154" y="132"/>
                </a:cubicBezTo>
                <a:cubicBezTo>
                  <a:pt x="154" y="101"/>
                  <a:pt x="149" y="75"/>
                  <a:pt x="139" y="55"/>
                </a:cubicBezTo>
                <a:cubicBezTo>
                  <a:pt x="128" y="34"/>
                  <a:pt x="113" y="24"/>
                  <a:pt x="92" y="24"/>
                </a:cubicBezTo>
                <a:cubicBezTo>
                  <a:pt x="71" y="24"/>
                  <a:pt x="56" y="33"/>
                  <a:pt x="46" y="52"/>
                </a:cubicBezTo>
                <a:cubicBezTo>
                  <a:pt x="36" y="71"/>
                  <a:pt x="31" y="96"/>
                  <a:pt x="31" y="126"/>
                </a:cubicBezTo>
                <a:cubicBezTo>
                  <a:pt x="31" y="158"/>
                  <a:pt x="36" y="183"/>
                  <a:pt x="47" y="202"/>
                </a:cubicBezTo>
                <a:cubicBezTo>
                  <a:pt x="57" y="221"/>
                  <a:pt x="73" y="231"/>
                  <a:pt x="93" y="231"/>
                </a:cubicBezTo>
                <a:close/>
              </a:path>
            </a:pathLst>
          </a:custGeom>
          <a:solidFill>
            <a:srgbClr val="000000"/>
          </a:solidFill>
          <a:ln w="0">
            <a:solidFill>
              <a:srgbClr val="000000"/>
            </a:solidFill>
            <a:prstDash val="solid"/>
            <a:round/>
            <a:headEnd/>
            <a:tailEnd/>
          </a:ln>
        </p:spPr>
        <p:txBody>
          <a:bodyPr/>
          <a:lstStyle/>
          <a:p>
            <a:endParaRPr lang="it-IT"/>
          </a:p>
        </p:txBody>
      </p:sp>
      <p:sp>
        <p:nvSpPr>
          <p:cNvPr id="5323" name="Freeform 3331"/>
          <p:cNvSpPr>
            <a:spLocks/>
          </p:cNvSpPr>
          <p:nvPr/>
        </p:nvSpPr>
        <p:spPr bwMode="auto">
          <a:xfrm>
            <a:off x="8541544" y="5395916"/>
            <a:ext cx="14288" cy="41275"/>
          </a:xfrm>
          <a:custGeom>
            <a:avLst/>
            <a:gdLst>
              <a:gd name="T0" fmla="*/ 2147483647 w 41"/>
              <a:gd name="T1" fmla="*/ 0 h 87"/>
              <a:gd name="T2" fmla="*/ 2147483647 w 41"/>
              <a:gd name="T3" fmla="*/ 2147483647 h 87"/>
              <a:gd name="T4" fmla="*/ 2147483647 w 41"/>
              <a:gd name="T5" fmla="*/ 2147483647 h 87"/>
              <a:gd name="T6" fmla="*/ 0 w 41"/>
              <a:gd name="T7" fmla="*/ 2147483647 h 87"/>
              <a:gd name="T8" fmla="*/ 2147483647 w 41"/>
              <a:gd name="T9" fmla="*/ 2147483647 h 87"/>
              <a:gd name="T10" fmla="*/ 2147483647 w 41"/>
              <a:gd name="T11" fmla="*/ 2147483647 h 87"/>
              <a:gd name="T12" fmla="*/ 2147483647 w 41"/>
              <a:gd name="T13" fmla="*/ 0 h 87"/>
              <a:gd name="T14" fmla="*/ 2147483647 w 41"/>
              <a:gd name="T15" fmla="*/ 0 h 8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7"/>
              <a:gd name="T26" fmla="*/ 41 w 41"/>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7">
                <a:moveTo>
                  <a:pt x="41" y="0"/>
                </a:moveTo>
                <a:lnTo>
                  <a:pt x="41" y="37"/>
                </a:lnTo>
                <a:lnTo>
                  <a:pt x="15" y="87"/>
                </a:lnTo>
                <a:lnTo>
                  <a:pt x="0" y="87"/>
                </a:lnTo>
                <a:lnTo>
                  <a:pt x="21" y="41"/>
                </a:lnTo>
                <a:lnTo>
                  <a:pt x="2" y="41"/>
                </a:lnTo>
                <a:lnTo>
                  <a:pt x="2" y="0"/>
                </a:lnTo>
                <a:lnTo>
                  <a:pt x="41" y="0"/>
                </a:lnTo>
                <a:close/>
              </a:path>
            </a:pathLst>
          </a:custGeom>
          <a:solidFill>
            <a:srgbClr val="000000"/>
          </a:solidFill>
          <a:ln w="0">
            <a:solidFill>
              <a:srgbClr val="000000"/>
            </a:solidFill>
            <a:prstDash val="solid"/>
            <a:round/>
            <a:headEnd/>
            <a:tailEnd/>
          </a:ln>
        </p:spPr>
        <p:txBody>
          <a:bodyPr/>
          <a:lstStyle/>
          <a:p>
            <a:endParaRPr lang="it-IT"/>
          </a:p>
        </p:txBody>
      </p:sp>
      <p:sp>
        <p:nvSpPr>
          <p:cNvPr id="5324" name="Freeform 3332"/>
          <p:cNvSpPr>
            <a:spLocks/>
          </p:cNvSpPr>
          <p:nvPr/>
        </p:nvSpPr>
        <p:spPr bwMode="auto">
          <a:xfrm>
            <a:off x="8568929" y="5295900"/>
            <a:ext cx="61913" cy="122238"/>
          </a:xfrm>
          <a:custGeom>
            <a:avLst/>
            <a:gdLst>
              <a:gd name="T0" fmla="*/ 2147483647 w 185"/>
              <a:gd name="T1" fmla="*/ 2147483647 h 255"/>
              <a:gd name="T2" fmla="*/ 2147483647 w 185"/>
              <a:gd name="T3" fmla="*/ 2147483647 h 255"/>
              <a:gd name="T4" fmla="*/ 2147483647 w 185"/>
              <a:gd name="T5" fmla="*/ 2147483647 h 255"/>
              <a:gd name="T6" fmla="*/ 2147483647 w 185"/>
              <a:gd name="T7" fmla="*/ 2147483647 h 255"/>
              <a:gd name="T8" fmla="*/ 2147483647 w 185"/>
              <a:gd name="T9" fmla="*/ 2147483647 h 255"/>
              <a:gd name="T10" fmla="*/ 2147483647 w 185"/>
              <a:gd name="T11" fmla="*/ 2147483647 h 255"/>
              <a:gd name="T12" fmla="*/ 2147483647 w 185"/>
              <a:gd name="T13" fmla="*/ 2147483647 h 255"/>
              <a:gd name="T14" fmla="*/ 2147483647 w 185"/>
              <a:gd name="T15" fmla="*/ 2147483647 h 255"/>
              <a:gd name="T16" fmla="*/ 2147483647 w 185"/>
              <a:gd name="T17" fmla="*/ 2147483647 h 255"/>
              <a:gd name="T18" fmla="*/ 2147483647 w 185"/>
              <a:gd name="T19" fmla="*/ 0 h 255"/>
              <a:gd name="T20" fmla="*/ 2147483647 w 185"/>
              <a:gd name="T21" fmla="*/ 2147483647 h 255"/>
              <a:gd name="T22" fmla="*/ 2147483647 w 185"/>
              <a:gd name="T23" fmla="*/ 2147483647 h 255"/>
              <a:gd name="T24" fmla="*/ 2147483647 w 185"/>
              <a:gd name="T25" fmla="*/ 2147483647 h 255"/>
              <a:gd name="T26" fmla="*/ 2147483647 w 185"/>
              <a:gd name="T27" fmla="*/ 2147483647 h 255"/>
              <a:gd name="T28" fmla="*/ 2147483647 w 185"/>
              <a:gd name="T29" fmla="*/ 2147483647 h 255"/>
              <a:gd name="T30" fmla="*/ 2147483647 w 185"/>
              <a:gd name="T31" fmla="*/ 2147483647 h 255"/>
              <a:gd name="T32" fmla="*/ 2147483647 w 185"/>
              <a:gd name="T33" fmla="*/ 2147483647 h 255"/>
              <a:gd name="T34" fmla="*/ 2147483647 w 185"/>
              <a:gd name="T35" fmla="*/ 2147483647 h 255"/>
              <a:gd name="T36" fmla="*/ 2147483647 w 185"/>
              <a:gd name="T37" fmla="*/ 2147483647 h 255"/>
              <a:gd name="T38" fmla="*/ 0 w 185"/>
              <a:gd name="T39" fmla="*/ 2147483647 h 255"/>
              <a:gd name="T40" fmla="*/ 2147483647 w 185"/>
              <a:gd name="T41" fmla="*/ 2147483647 h 255"/>
              <a:gd name="T42" fmla="*/ 2147483647 w 185"/>
              <a:gd name="T43" fmla="*/ 2147483647 h 255"/>
              <a:gd name="T44" fmla="*/ 2147483647 w 185"/>
              <a:gd name="T45" fmla="*/ 2147483647 h 255"/>
              <a:gd name="T46" fmla="*/ 2147483647 w 185"/>
              <a:gd name="T47" fmla="*/ 2147483647 h 255"/>
              <a:gd name="T48" fmla="*/ 2147483647 w 185"/>
              <a:gd name="T49" fmla="*/ 2147483647 h 255"/>
              <a:gd name="T50" fmla="*/ 2147483647 w 185"/>
              <a:gd name="T51" fmla="*/ 2147483647 h 255"/>
              <a:gd name="T52" fmla="*/ 2147483647 w 185"/>
              <a:gd name="T53" fmla="*/ 2147483647 h 2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5"/>
              <a:gd name="T82" fmla="*/ 0 h 255"/>
              <a:gd name="T83" fmla="*/ 185 w 185"/>
              <a:gd name="T84" fmla="*/ 255 h 2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5" h="255">
                <a:moveTo>
                  <a:pt x="60" y="135"/>
                </a:moveTo>
                <a:lnTo>
                  <a:pt x="60" y="110"/>
                </a:lnTo>
                <a:lnTo>
                  <a:pt x="88" y="110"/>
                </a:lnTo>
                <a:cubicBezTo>
                  <a:pt x="108" y="110"/>
                  <a:pt x="123" y="106"/>
                  <a:pt x="131" y="98"/>
                </a:cubicBezTo>
                <a:cubicBezTo>
                  <a:pt x="140" y="90"/>
                  <a:pt x="145" y="79"/>
                  <a:pt x="145" y="67"/>
                </a:cubicBezTo>
                <a:cubicBezTo>
                  <a:pt x="145" y="54"/>
                  <a:pt x="140" y="44"/>
                  <a:pt x="130" y="36"/>
                </a:cubicBezTo>
                <a:cubicBezTo>
                  <a:pt x="120" y="28"/>
                  <a:pt x="108" y="25"/>
                  <a:pt x="93" y="25"/>
                </a:cubicBezTo>
                <a:cubicBezTo>
                  <a:pt x="66" y="25"/>
                  <a:pt x="47" y="38"/>
                  <a:pt x="36" y="64"/>
                </a:cubicBezTo>
                <a:lnTo>
                  <a:pt x="8" y="56"/>
                </a:lnTo>
                <a:cubicBezTo>
                  <a:pt x="24" y="19"/>
                  <a:pt x="53" y="0"/>
                  <a:pt x="96" y="0"/>
                </a:cubicBezTo>
                <a:cubicBezTo>
                  <a:pt x="120" y="0"/>
                  <a:pt x="139" y="7"/>
                  <a:pt x="154" y="19"/>
                </a:cubicBezTo>
                <a:cubicBezTo>
                  <a:pt x="168" y="32"/>
                  <a:pt x="176" y="47"/>
                  <a:pt x="176" y="65"/>
                </a:cubicBezTo>
                <a:cubicBezTo>
                  <a:pt x="176" y="79"/>
                  <a:pt x="171" y="91"/>
                  <a:pt x="163" y="102"/>
                </a:cubicBezTo>
                <a:cubicBezTo>
                  <a:pt x="154" y="112"/>
                  <a:pt x="142" y="118"/>
                  <a:pt x="129" y="121"/>
                </a:cubicBezTo>
                <a:cubicBezTo>
                  <a:pt x="144" y="123"/>
                  <a:pt x="157" y="130"/>
                  <a:pt x="169" y="141"/>
                </a:cubicBezTo>
                <a:cubicBezTo>
                  <a:pt x="180" y="151"/>
                  <a:pt x="185" y="165"/>
                  <a:pt x="185" y="182"/>
                </a:cubicBezTo>
                <a:cubicBezTo>
                  <a:pt x="185" y="203"/>
                  <a:pt x="177" y="220"/>
                  <a:pt x="160" y="234"/>
                </a:cubicBezTo>
                <a:cubicBezTo>
                  <a:pt x="144" y="248"/>
                  <a:pt x="121" y="255"/>
                  <a:pt x="92" y="255"/>
                </a:cubicBezTo>
                <a:cubicBezTo>
                  <a:pt x="69" y="255"/>
                  <a:pt x="50" y="249"/>
                  <a:pt x="33" y="238"/>
                </a:cubicBezTo>
                <a:cubicBezTo>
                  <a:pt x="17" y="227"/>
                  <a:pt x="6" y="213"/>
                  <a:pt x="0" y="195"/>
                </a:cubicBezTo>
                <a:lnTo>
                  <a:pt x="28" y="185"/>
                </a:lnTo>
                <a:cubicBezTo>
                  <a:pt x="37" y="215"/>
                  <a:pt x="58" y="230"/>
                  <a:pt x="92" y="230"/>
                </a:cubicBezTo>
                <a:cubicBezTo>
                  <a:pt x="114" y="230"/>
                  <a:pt x="129" y="225"/>
                  <a:pt x="139" y="216"/>
                </a:cubicBezTo>
                <a:cubicBezTo>
                  <a:pt x="149" y="206"/>
                  <a:pt x="153" y="195"/>
                  <a:pt x="153" y="182"/>
                </a:cubicBezTo>
                <a:cubicBezTo>
                  <a:pt x="153" y="168"/>
                  <a:pt x="148" y="157"/>
                  <a:pt x="136" y="148"/>
                </a:cubicBezTo>
                <a:cubicBezTo>
                  <a:pt x="125" y="139"/>
                  <a:pt x="108" y="135"/>
                  <a:pt x="88" y="135"/>
                </a:cubicBezTo>
                <a:lnTo>
                  <a:pt x="60" y="135"/>
                </a:lnTo>
                <a:close/>
              </a:path>
            </a:pathLst>
          </a:custGeom>
          <a:solidFill>
            <a:srgbClr val="000000"/>
          </a:solidFill>
          <a:ln w="0">
            <a:solidFill>
              <a:srgbClr val="000000"/>
            </a:solidFill>
            <a:prstDash val="solid"/>
            <a:round/>
            <a:headEnd/>
            <a:tailEnd/>
          </a:ln>
        </p:spPr>
        <p:txBody>
          <a:bodyPr/>
          <a:lstStyle/>
          <a:p>
            <a:endParaRPr lang="it-IT"/>
          </a:p>
        </p:txBody>
      </p:sp>
      <p:sp>
        <p:nvSpPr>
          <p:cNvPr id="5325" name="Freeform 3333"/>
          <p:cNvSpPr>
            <a:spLocks/>
          </p:cNvSpPr>
          <p:nvPr/>
        </p:nvSpPr>
        <p:spPr bwMode="auto">
          <a:xfrm>
            <a:off x="8208170" y="6029325"/>
            <a:ext cx="64294" cy="120650"/>
          </a:xfrm>
          <a:custGeom>
            <a:avLst/>
            <a:gdLst>
              <a:gd name="T0" fmla="*/ 2147483647 w 190"/>
              <a:gd name="T1" fmla="*/ 2147483647 h 254"/>
              <a:gd name="T2" fmla="*/ 2147483647 w 190"/>
              <a:gd name="T3" fmla="*/ 2147483647 h 254"/>
              <a:gd name="T4" fmla="*/ 2147483647 w 190"/>
              <a:gd name="T5" fmla="*/ 2147483647 h 254"/>
              <a:gd name="T6" fmla="*/ 2147483647 w 190"/>
              <a:gd name="T7" fmla="*/ 2147483647 h 254"/>
              <a:gd name="T8" fmla="*/ 0 w 190"/>
              <a:gd name="T9" fmla="*/ 2147483647 h 254"/>
              <a:gd name="T10" fmla="*/ 2147483647 w 190"/>
              <a:gd name="T11" fmla="*/ 2147483647 h 254"/>
              <a:gd name="T12" fmla="*/ 2147483647 w 190"/>
              <a:gd name="T13" fmla="*/ 0 h 254"/>
              <a:gd name="T14" fmla="*/ 2147483647 w 190"/>
              <a:gd name="T15" fmla="*/ 2147483647 h 254"/>
              <a:gd name="T16" fmla="*/ 2147483647 w 190"/>
              <a:gd name="T17" fmla="*/ 2147483647 h 254"/>
              <a:gd name="T18" fmla="*/ 2147483647 w 190"/>
              <a:gd name="T19" fmla="*/ 2147483647 h 254"/>
              <a:gd name="T20" fmla="*/ 2147483647 w 190"/>
              <a:gd name="T21" fmla="*/ 2147483647 h 254"/>
              <a:gd name="T22" fmla="*/ 2147483647 w 190"/>
              <a:gd name="T23" fmla="*/ 2147483647 h 254"/>
              <a:gd name="T24" fmla="*/ 2147483647 w 190"/>
              <a:gd name="T25" fmla="*/ 2147483647 h 254"/>
              <a:gd name="T26" fmla="*/ 2147483647 w 190"/>
              <a:gd name="T27" fmla="*/ 2147483647 h 254"/>
              <a:gd name="T28" fmla="*/ 2147483647 w 190"/>
              <a:gd name="T29" fmla="*/ 2147483647 h 2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
              <a:gd name="T46" fmla="*/ 0 h 254"/>
              <a:gd name="T47" fmla="*/ 190 w 190"/>
              <a:gd name="T48" fmla="*/ 254 h 2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 h="254">
                <a:moveTo>
                  <a:pt x="162" y="167"/>
                </a:moveTo>
                <a:lnTo>
                  <a:pt x="190" y="174"/>
                </a:lnTo>
                <a:cubicBezTo>
                  <a:pt x="176" y="227"/>
                  <a:pt x="146" y="254"/>
                  <a:pt x="99" y="254"/>
                </a:cubicBezTo>
                <a:cubicBezTo>
                  <a:pt x="68" y="254"/>
                  <a:pt x="44" y="242"/>
                  <a:pt x="26" y="217"/>
                </a:cubicBezTo>
                <a:cubicBezTo>
                  <a:pt x="9" y="192"/>
                  <a:pt x="0" y="161"/>
                  <a:pt x="0" y="125"/>
                </a:cubicBezTo>
                <a:cubicBezTo>
                  <a:pt x="0" y="87"/>
                  <a:pt x="9" y="57"/>
                  <a:pt x="28" y="34"/>
                </a:cubicBezTo>
                <a:cubicBezTo>
                  <a:pt x="46" y="11"/>
                  <a:pt x="71" y="0"/>
                  <a:pt x="102" y="0"/>
                </a:cubicBezTo>
                <a:cubicBezTo>
                  <a:pt x="147" y="0"/>
                  <a:pt x="177" y="26"/>
                  <a:pt x="190" y="79"/>
                </a:cubicBezTo>
                <a:lnTo>
                  <a:pt x="161" y="84"/>
                </a:lnTo>
                <a:cubicBezTo>
                  <a:pt x="151" y="45"/>
                  <a:pt x="131" y="26"/>
                  <a:pt x="101" y="26"/>
                </a:cubicBezTo>
                <a:cubicBezTo>
                  <a:pt x="80" y="26"/>
                  <a:pt x="63" y="35"/>
                  <a:pt x="51" y="53"/>
                </a:cubicBezTo>
                <a:cubicBezTo>
                  <a:pt x="39" y="71"/>
                  <a:pt x="33" y="97"/>
                  <a:pt x="33" y="129"/>
                </a:cubicBezTo>
                <a:cubicBezTo>
                  <a:pt x="33" y="159"/>
                  <a:pt x="39" y="183"/>
                  <a:pt x="52" y="201"/>
                </a:cubicBezTo>
                <a:cubicBezTo>
                  <a:pt x="64" y="219"/>
                  <a:pt x="80" y="229"/>
                  <a:pt x="100" y="229"/>
                </a:cubicBezTo>
                <a:cubicBezTo>
                  <a:pt x="131" y="229"/>
                  <a:pt x="152" y="208"/>
                  <a:pt x="162" y="167"/>
                </a:cubicBezTo>
                <a:close/>
              </a:path>
            </a:pathLst>
          </a:custGeom>
          <a:solidFill>
            <a:srgbClr val="000000"/>
          </a:solidFill>
          <a:ln w="0">
            <a:solidFill>
              <a:srgbClr val="000000"/>
            </a:solidFill>
            <a:prstDash val="solid"/>
            <a:round/>
            <a:headEnd/>
            <a:tailEnd/>
          </a:ln>
        </p:spPr>
        <p:txBody>
          <a:bodyPr/>
          <a:lstStyle/>
          <a:p>
            <a:endParaRPr lang="it-IT"/>
          </a:p>
        </p:txBody>
      </p:sp>
      <p:sp>
        <p:nvSpPr>
          <p:cNvPr id="5326" name="Freeform 3334"/>
          <p:cNvSpPr>
            <a:spLocks noEditPoints="1"/>
          </p:cNvSpPr>
          <p:nvPr/>
        </p:nvSpPr>
        <p:spPr bwMode="auto">
          <a:xfrm>
            <a:off x="8278417" y="6059491"/>
            <a:ext cx="53578" cy="90487"/>
          </a:xfrm>
          <a:custGeom>
            <a:avLst/>
            <a:gdLst>
              <a:gd name="T0" fmla="*/ 2147483647 w 157"/>
              <a:gd name="T1" fmla="*/ 2147483647 h 190"/>
              <a:gd name="T2" fmla="*/ 2147483647 w 157"/>
              <a:gd name="T3" fmla="*/ 2147483647 h 190"/>
              <a:gd name="T4" fmla="*/ 2147483647 w 157"/>
              <a:gd name="T5" fmla="*/ 2147483647 h 190"/>
              <a:gd name="T6" fmla="*/ 2147483647 w 157"/>
              <a:gd name="T7" fmla="*/ 2147483647 h 190"/>
              <a:gd name="T8" fmla="*/ 2147483647 w 157"/>
              <a:gd name="T9" fmla="*/ 2147483647 h 190"/>
              <a:gd name="T10" fmla="*/ 0 w 157"/>
              <a:gd name="T11" fmla="*/ 2147483647 h 190"/>
              <a:gd name="T12" fmla="*/ 2147483647 w 157"/>
              <a:gd name="T13" fmla="*/ 2147483647 h 190"/>
              <a:gd name="T14" fmla="*/ 2147483647 w 157"/>
              <a:gd name="T15" fmla="*/ 2147483647 h 190"/>
              <a:gd name="T16" fmla="*/ 2147483647 w 157"/>
              <a:gd name="T17" fmla="*/ 2147483647 h 190"/>
              <a:gd name="T18" fmla="*/ 2147483647 w 157"/>
              <a:gd name="T19" fmla="*/ 2147483647 h 190"/>
              <a:gd name="T20" fmla="*/ 2147483647 w 157"/>
              <a:gd name="T21" fmla="*/ 2147483647 h 190"/>
              <a:gd name="T22" fmla="*/ 2147483647 w 157"/>
              <a:gd name="T23" fmla="*/ 2147483647 h 190"/>
              <a:gd name="T24" fmla="*/ 2147483647 w 157"/>
              <a:gd name="T25" fmla="*/ 2147483647 h 190"/>
              <a:gd name="T26" fmla="*/ 2147483647 w 157"/>
              <a:gd name="T27" fmla="*/ 2147483647 h 190"/>
              <a:gd name="T28" fmla="*/ 2147483647 w 157"/>
              <a:gd name="T29" fmla="*/ 0 h 190"/>
              <a:gd name="T30" fmla="*/ 2147483647 w 157"/>
              <a:gd name="T31" fmla="*/ 2147483647 h 190"/>
              <a:gd name="T32" fmla="*/ 2147483647 w 157"/>
              <a:gd name="T33" fmla="*/ 2147483647 h 190"/>
              <a:gd name="T34" fmla="*/ 2147483647 w 157"/>
              <a:gd name="T35" fmla="*/ 2147483647 h 190"/>
              <a:gd name="T36" fmla="*/ 2147483647 w 157"/>
              <a:gd name="T37" fmla="*/ 2147483647 h 190"/>
              <a:gd name="T38" fmla="*/ 2147483647 w 157"/>
              <a:gd name="T39" fmla="*/ 2147483647 h 190"/>
              <a:gd name="T40" fmla="*/ 2147483647 w 157"/>
              <a:gd name="T41" fmla="*/ 2147483647 h 190"/>
              <a:gd name="T42" fmla="*/ 2147483647 w 157"/>
              <a:gd name="T43" fmla="*/ 2147483647 h 190"/>
              <a:gd name="T44" fmla="*/ 2147483647 w 157"/>
              <a:gd name="T45" fmla="*/ 2147483647 h 190"/>
              <a:gd name="T46" fmla="*/ 2147483647 w 157"/>
              <a:gd name="T47" fmla="*/ 2147483647 h 190"/>
              <a:gd name="T48" fmla="*/ 2147483647 w 157"/>
              <a:gd name="T49" fmla="*/ 2147483647 h 190"/>
              <a:gd name="T50" fmla="*/ 2147483647 w 157"/>
              <a:gd name="T51" fmla="*/ 2147483647 h 190"/>
              <a:gd name="T52" fmla="*/ 2147483647 w 157"/>
              <a:gd name="T53" fmla="*/ 2147483647 h 190"/>
              <a:gd name="T54" fmla="*/ 2147483647 w 157"/>
              <a:gd name="T55" fmla="*/ 2147483647 h 1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7"/>
              <a:gd name="T85" fmla="*/ 0 h 190"/>
              <a:gd name="T86" fmla="*/ 157 w 157"/>
              <a:gd name="T87" fmla="*/ 190 h 1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7" h="190">
                <a:moveTo>
                  <a:pt x="157" y="185"/>
                </a:moveTo>
                <a:lnTo>
                  <a:pt x="129" y="185"/>
                </a:lnTo>
                <a:cubicBezTo>
                  <a:pt x="128" y="180"/>
                  <a:pt x="127" y="169"/>
                  <a:pt x="126" y="153"/>
                </a:cubicBezTo>
                <a:cubicBezTo>
                  <a:pt x="114" y="178"/>
                  <a:pt x="93" y="190"/>
                  <a:pt x="63" y="190"/>
                </a:cubicBezTo>
                <a:cubicBezTo>
                  <a:pt x="43" y="190"/>
                  <a:pt x="27" y="185"/>
                  <a:pt x="16" y="174"/>
                </a:cubicBezTo>
                <a:cubicBezTo>
                  <a:pt x="5" y="163"/>
                  <a:pt x="0" y="151"/>
                  <a:pt x="0" y="136"/>
                </a:cubicBezTo>
                <a:cubicBezTo>
                  <a:pt x="0" y="117"/>
                  <a:pt x="8" y="102"/>
                  <a:pt x="23" y="90"/>
                </a:cubicBezTo>
                <a:cubicBezTo>
                  <a:pt x="39" y="79"/>
                  <a:pt x="65" y="73"/>
                  <a:pt x="102" y="73"/>
                </a:cubicBezTo>
                <a:cubicBezTo>
                  <a:pt x="107" y="73"/>
                  <a:pt x="115" y="73"/>
                  <a:pt x="126" y="74"/>
                </a:cubicBezTo>
                <a:cubicBezTo>
                  <a:pt x="126" y="59"/>
                  <a:pt x="125" y="49"/>
                  <a:pt x="123" y="42"/>
                </a:cubicBezTo>
                <a:cubicBezTo>
                  <a:pt x="121" y="36"/>
                  <a:pt x="116" y="31"/>
                  <a:pt x="109" y="27"/>
                </a:cubicBezTo>
                <a:cubicBezTo>
                  <a:pt x="102" y="23"/>
                  <a:pt x="92" y="21"/>
                  <a:pt x="81" y="21"/>
                </a:cubicBezTo>
                <a:cubicBezTo>
                  <a:pt x="52" y="21"/>
                  <a:pt x="35" y="32"/>
                  <a:pt x="31" y="54"/>
                </a:cubicBezTo>
                <a:lnTo>
                  <a:pt x="5" y="50"/>
                </a:lnTo>
                <a:cubicBezTo>
                  <a:pt x="11" y="16"/>
                  <a:pt x="38" y="0"/>
                  <a:pt x="85" y="0"/>
                </a:cubicBezTo>
                <a:cubicBezTo>
                  <a:pt x="110" y="0"/>
                  <a:pt x="127" y="5"/>
                  <a:pt x="138" y="16"/>
                </a:cubicBezTo>
                <a:cubicBezTo>
                  <a:pt x="148" y="27"/>
                  <a:pt x="153" y="46"/>
                  <a:pt x="153" y="74"/>
                </a:cubicBezTo>
                <a:lnTo>
                  <a:pt x="153" y="150"/>
                </a:lnTo>
                <a:cubicBezTo>
                  <a:pt x="153" y="163"/>
                  <a:pt x="155" y="175"/>
                  <a:pt x="157" y="185"/>
                </a:cubicBezTo>
                <a:close/>
                <a:moveTo>
                  <a:pt x="126" y="95"/>
                </a:moveTo>
                <a:cubicBezTo>
                  <a:pt x="115" y="94"/>
                  <a:pt x="106" y="94"/>
                  <a:pt x="100" y="94"/>
                </a:cubicBezTo>
                <a:cubicBezTo>
                  <a:pt x="78" y="94"/>
                  <a:pt x="61" y="98"/>
                  <a:pt x="48" y="105"/>
                </a:cubicBezTo>
                <a:cubicBezTo>
                  <a:pt x="36" y="112"/>
                  <a:pt x="30" y="123"/>
                  <a:pt x="30" y="137"/>
                </a:cubicBezTo>
                <a:cubicBezTo>
                  <a:pt x="30" y="146"/>
                  <a:pt x="33" y="153"/>
                  <a:pt x="40" y="159"/>
                </a:cubicBezTo>
                <a:cubicBezTo>
                  <a:pt x="46" y="166"/>
                  <a:pt x="56" y="169"/>
                  <a:pt x="69" y="169"/>
                </a:cubicBezTo>
                <a:cubicBezTo>
                  <a:pt x="86" y="169"/>
                  <a:pt x="99" y="162"/>
                  <a:pt x="110" y="150"/>
                </a:cubicBezTo>
                <a:cubicBezTo>
                  <a:pt x="121" y="138"/>
                  <a:pt x="127" y="123"/>
                  <a:pt x="127" y="107"/>
                </a:cubicBezTo>
                <a:cubicBezTo>
                  <a:pt x="127" y="103"/>
                  <a:pt x="127" y="100"/>
                  <a:pt x="126" y="95"/>
                </a:cubicBezTo>
                <a:close/>
              </a:path>
            </a:pathLst>
          </a:custGeom>
          <a:solidFill>
            <a:srgbClr val="000000"/>
          </a:solidFill>
          <a:ln w="0">
            <a:solidFill>
              <a:srgbClr val="000000"/>
            </a:solidFill>
            <a:prstDash val="solid"/>
            <a:round/>
            <a:headEnd/>
            <a:tailEnd/>
          </a:ln>
        </p:spPr>
        <p:txBody>
          <a:bodyPr/>
          <a:lstStyle/>
          <a:p>
            <a:endParaRPr lang="it-IT"/>
          </a:p>
        </p:txBody>
      </p:sp>
      <p:sp>
        <p:nvSpPr>
          <p:cNvPr id="5327" name="Freeform 3335"/>
          <p:cNvSpPr>
            <a:spLocks/>
          </p:cNvSpPr>
          <p:nvPr/>
        </p:nvSpPr>
        <p:spPr bwMode="auto">
          <a:xfrm>
            <a:off x="8349856" y="6059488"/>
            <a:ext cx="29765" cy="88900"/>
          </a:xfrm>
          <a:custGeom>
            <a:avLst/>
            <a:gdLst>
              <a:gd name="T0" fmla="*/ 2147483647 w 89"/>
              <a:gd name="T1" fmla="*/ 2147483647 h 186"/>
              <a:gd name="T2" fmla="*/ 0 w 89"/>
              <a:gd name="T3" fmla="*/ 2147483647 h 186"/>
              <a:gd name="T4" fmla="*/ 0 w 89"/>
              <a:gd name="T5" fmla="*/ 2147483647 h 186"/>
              <a:gd name="T6" fmla="*/ 2147483647 w 89"/>
              <a:gd name="T7" fmla="*/ 2147483647 h 186"/>
              <a:gd name="T8" fmla="*/ 2147483647 w 89"/>
              <a:gd name="T9" fmla="*/ 2147483647 h 186"/>
              <a:gd name="T10" fmla="*/ 2147483647 w 89"/>
              <a:gd name="T11" fmla="*/ 2147483647 h 186"/>
              <a:gd name="T12" fmla="*/ 2147483647 w 89"/>
              <a:gd name="T13" fmla="*/ 0 h 186"/>
              <a:gd name="T14" fmla="*/ 2147483647 w 89"/>
              <a:gd name="T15" fmla="*/ 2147483647 h 186"/>
              <a:gd name="T16" fmla="*/ 2147483647 w 89"/>
              <a:gd name="T17" fmla="*/ 2147483647 h 186"/>
              <a:gd name="T18" fmla="*/ 2147483647 w 89"/>
              <a:gd name="T19" fmla="*/ 2147483647 h 186"/>
              <a:gd name="T20" fmla="*/ 2147483647 w 89"/>
              <a:gd name="T21" fmla="*/ 2147483647 h 186"/>
              <a:gd name="T22" fmla="*/ 2147483647 w 89"/>
              <a:gd name="T23" fmla="*/ 2147483647 h 186"/>
              <a:gd name="T24" fmla="*/ 2147483647 w 89"/>
              <a:gd name="T25" fmla="*/ 2147483647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86"/>
              <a:gd name="T41" fmla="*/ 89 w 89"/>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86">
                <a:moveTo>
                  <a:pt x="28" y="186"/>
                </a:moveTo>
                <a:lnTo>
                  <a:pt x="0" y="186"/>
                </a:lnTo>
                <a:lnTo>
                  <a:pt x="0" y="6"/>
                </a:lnTo>
                <a:lnTo>
                  <a:pt x="25" y="6"/>
                </a:lnTo>
                <a:lnTo>
                  <a:pt x="25" y="48"/>
                </a:lnTo>
                <a:cubicBezTo>
                  <a:pt x="33" y="28"/>
                  <a:pt x="42" y="15"/>
                  <a:pt x="51" y="9"/>
                </a:cubicBezTo>
                <a:cubicBezTo>
                  <a:pt x="60" y="3"/>
                  <a:pt x="69" y="0"/>
                  <a:pt x="78" y="0"/>
                </a:cubicBezTo>
                <a:cubicBezTo>
                  <a:pt x="81" y="0"/>
                  <a:pt x="84" y="0"/>
                  <a:pt x="89" y="1"/>
                </a:cubicBezTo>
                <a:lnTo>
                  <a:pt x="89" y="28"/>
                </a:lnTo>
                <a:lnTo>
                  <a:pt x="83" y="28"/>
                </a:lnTo>
                <a:cubicBezTo>
                  <a:pt x="68" y="28"/>
                  <a:pt x="55" y="34"/>
                  <a:pt x="45" y="45"/>
                </a:cubicBezTo>
                <a:cubicBezTo>
                  <a:pt x="34" y="57"/>
                  <a:pt x="29" y="72"/>
                  <a:pt x="28" y="91"/>
                </a:cubicBezTo>
                <a:lnTo>
                  <a:pt x="28" y="186"/>
                </a:lnTo>
                <a:close/>
              </a:path>
            </a:pathLst>
          </a:custGeom>
          <a:solidFill>
            <a:srgbClr val="000000"/>
          </a:solidFill>
          <a:ln w="0">
            <a:solidFill>
              <a:srgbClr val="000000"/>
            </a:solidFill>
            <a:prstDash val="solid"/>
            <a:round/>
            <a:headEnd/>
            <a:tailEnd/>
          </a:ln>
        </p:spPr>
        <p:txBody>
          <a:bodyPr/>
          <a:lstStyle/>
          <a:p>
            <a:endParaRPr lang="it-IT"/>
          </a:p>
        </p:txBody>
      </p:sp>
      <p:sp>
        <p:nvSpPr>
          <p:cNvPr id="5328" name="Freeform 3336"/>
          <p:cNvSpPr>
            <a:spLocks noEditPoints="1"/>
          </p:cNvSpPr>
          <p:nvPr/>
        </p:nvSpPr>
        <p:spPr bwMode="auto">
          <a:xfrm>
            <a:off x="8390337" y="6030916"/>
            <a:ext cx="10715" cy="117475"/>
          </a:xfrm>
          <a:custGeom>
            <a:avLst/>
            <a:gdLst>
              <a:gd name="T0" fmla="*/ 2147483647 w 30"/>
              <a:gd name="T1" fmla="*/ 0 h 244"/>
              <a:gd name="T2" fmla="*/ 2147483647 w 30"/>
              <a:gd name="T3" fmla="*/ 2147483647 h 244"/>
              <a:gd name="T4" fmla="*/ 0 w 30"/>
              <a:gd name="T5" fmla="*/ 2147483647 h 244"/>
              <a:gd name="T6" fmla="*/ 0 w 30"/>
              <a:gd name="T7" fmla="*/ 0 h 244"/>
              <a:gd name="T8" fmla="*/ 2147483647 w 30"/>
              <a:gd name="T9" fmla="*/ 0 h 244"/>
              <a:gd name="T10" fmla="*/ 2147483647 w 30"/>
              <a:gd name="T11" fmla="*/ 2147483647 h 244"/>
              <a:gd name="T12" fmla="*/ 2147483647 w 30"/>
              <a:gd name="T13" fmla="*/ 2147483647 h 244"/>
              <a:gd name="T14" fmla="*/ 2147483647 w 30"/>
              <a:gd name="T15" fmla="*/ 2147483647 h 244"/>
              <a:gd name="T16" fmla="*/ 2147483647 w 30"/>
              <a:gd name="T17" fmla="*/ 2147483647 h 244"/>
              <a:gd name="T18" fmla="*/ 2147483647 w 30"/>
              <a:gd name="T19" fmla="*/ 2147483647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44"/>
              <a:gd name="T32" fmla="*/ 30 w 30"/>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44">
                <a:moveTo>
                  <a:pt x="30" y="0"/>
                </a:moveTo>
                <a:lnTo>
                  <a:pt x="30" y="31"/>
                </a:lnTo>
                <a:lnTo>
                  <a:pt x="0" y="31"/>
                </a:lnTo>
                <a:lnTo>
                  <a:pt x="0" y="0"/>
                </a:lnTo>
                <a:lnTo>
                  <a:pt x="30" y="0"/>
                </a:lnTo>
                <a:close/>
                <a:moveTo>
                  <a:pt x="29" y="64"/>
                </a:moveTo>
                <a:lnTo>
                  <a:pt x="29" y="244"/>
                </a:lnTo>
                <a:lnTo>
                  <a:pt x="1" y="244"/>
                </a:lnTo>
                <a:lnTo>
                  <a:pt x="1" y="64"/>
                </a:lnTo>
                <a:lnTo>
                  <a:pt x="29" y="64"/>
                </a:lnTo>
                <a:close/>
              </a:path>
            </a:pathLst>
          </a:custGeom>
          <a:solidFill>
            <a:srgbClr val="000000"/>
          </a:solidFill>
          <a:ln w="0">
            <a:solidFill>
              <a:srgbClr val="000000"/>
            </a:solidFill>
            <a:prstDash val="solid"/>
            <a:round/>
            <a:headEnd/>
            <a:tailEnd/>
          </a:ln>
        </p:spPr>
        <p:txBody>
          <a:bodyPr/>
          <a:lstStyle/>
          <a:p>
            <a:endParaRPr lang="it-IT"/>
          </a:p>
        </p:txBody>
      </p:sp>
      <p:sp>
        <p:nvSpPr>
          <p:cNvPr id="5329" name="Freeform 3337"/>
          <p:cNvSpPr>
            <a:spLocks/>
          </p:cNvSpPr>
          <p:nvPr/>
        </p:nvSpPr>
        <p:spPr bwMode="auto">
          <a:xfrm>
            <a:off x="8414149" y="6059491"/>
            <a:ext cx="50006" cy="90487"/>
          </a:xfrm>
          <a:custGeom>
            <a:avLst/>
            <a:gdLst>
              <a:gd name="T0" fmla="*/ 2147483647 w 147"/>
              <a:gd name="T1" fmla="*/ 2147483647 h 190"/>
              <a:gd name="T2" fmla="*/ 2147483647 w 147"/>
              <a:gd name="T3" fmla="*/ 2147483647 h 190"/>
              <a:gd name="T4" fmla="*/ 2147483647 w 147"/>
              <a:gd name="T5" fmla="*/ 2147483647 h 190"/>
              <a:gd name="T6" fmla="*/ 2147483647 w 147"/>
              <a:gd name="T7" fmla="*/ 2147483647 h 190"/>
              <a:gd name="T8" fmla="*/ 2147483647 w 147"/>
              <a:gd name="T9" fmla="*/ 2147483647 h 190"/>
              <a:gd name="T10" fmla="*/ 0 w 147"/>
              <a:gd name="T11" fmla="*/ 2147483647 h 190"/>
              <a:gd name="T12" fmla="*/ 2147483647 w 147"/>
              <a:gd name="T13" fmla="*/ 2147483647 h 190"/>
              <a:gd name="T14" fmla="*/ 2147483647 w 147"/>
              <a:gd name="T15" fmla="*/ 0 h 190"/>
              <a:gd name="T16" fmla="*/ 2147483647 w 147"/>
              <a:gd name="T17" fmla="*/ 2147483647 h 190"/>
              <a:gd name="T18" fmla="*/ 2147483647 w 147"/>
              <a:gd name="T19" fmla="*/ 2147483647 h 190"/>
              <a:gd name="T20" fmla="*/ 2147483647 w 147"/>
              <a:gd name="T21" fmla="*/ 2147483647 h 190"/>
              <a:gd name="T22" fmla="*/ 2147483647 w 147"/>
              <a:gd name="T23" fmla="*/ 2147483647 h 190"/>
              <a:gd name="T24" fmla="*/ 2147483647 w 147"/>
              <a:gd name="T25" fmla="*/ 2147483647 h 190"/>
              <a:gd name="T26" fmla="*/ 2147483647 w 147"/>
              <a:gd name="T27" fmla="*/ 2147483647 h 190"/>
              <a:gd name="T28" fmla="*/ 2147483647 w 147"/>
              <a:gd name="T29" fmla="*/ 2147483647 h 190"/>
              <a:gd name="T30" fmla="*/ 2147483647 w 147"/>
              <a:gd name="T31" fmla="*/ 2147483647 h 190"/>
              <a:gd name="T32" fmla="*/ 2147483647 w 147"/>
              <a:gd name="T33" fmla="*/ 2147483647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90"/>
              <a:gd name="T53" fmla="*/ 147 w 147"/>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90">
                <a:moveTo>
                  <a:pt x="122" y="122"/>
                </a:moveTo>
                <a:lnTo>
                  <a:pt x="147" y="127"/>
                </a:lnTo>
                <a:cubicBezTo>
                  <a:pt x="143" y="146"/>
                  <a:pt x="135" y="162"/>
                  <a:pt x="123" y="173"/>
                </a:cubicBezTo>
                <a:cubicBezTo>
                  <a:pt x="111" y="185"/>
                  <a:pt x="95" y="190"/>
                  <a:pt x="77" y="190"/>
                </a:cubicBezTo>
                <a:cubicBezTo>
                  <a:pt x="52" y="190"/>
                  <a:pt x="33" y="181"/>
                  <a:pt x="20" y="163"/>
                </a:cubicBezTo>
                <a:cubicBezTo>
                  <a:pt x="7" y="144"/>
                  <a:pt x="0" y="122"/>
                  <a:pt x="0" y="95"/>
                </a:cubicBezTo>
                <a:cubicBezTo>
                  <a:pt x="0" y="68"/>
                  <a:pt x="7" y="45"/>
                  <a:pt x="21" y="27"/>
                </a:cubicBezTo>
                <a:cubicBezTo>
                  <a:pt x="35" y="9"/>
                  <a:pt x="54" y="0"/>
                  <a:pt x="77" y="0"/>
                </a:cubicBezTo>
                <a:cubicBezTo>
                  <a:pt x="97" y="0"/>
                  <a:pt x="113" y="5"/>
                  <a:pt x="125" y="17"/>
                </a:cubicBezTo>
                <a:cubicBezTo>
                  <a:pt x="137" y="29"/>
                  <a:pt x="144" y="44"/>
                  <a:pt x="147" y="63"/>
                </a:cubicBezTo>
                <a:lnTo>
                  <a:pt x="122" y="68"/>
                </a:lnTo>
                <a:cubicBezTo>
                  <a:pt x="117" y="38"/>
                  <a:pt x="102" y="23"/>
                  <a:pt x="78" y="23"/>
                </a:cubicBezTo>
                <a:cubicBezTo>
                  <a:pt x="63" y="23"/>
                  <a:pt x="51" y="29"/>
                  <a:pt x="42" y="43"/>
                </a:cubicBezTo>
                <a:cubicBezTo>
                  <a:pt x="34" y="56"/>
                  <a:pt x="30" y="73"/>
                  <a:pt x="30" y="94"/>
                </a:cubicBezTo>
                <a:cubicBezTo>
                  <a:pt x="30" y="117"/>
                  <a:pt x="34" y="135"/>
                  <a:pt x="42" y="148"/>
                </a:cubicBezTo>
                <a:cubicBezTo>
                  <a:pt x="51" y="161"/>
                  <a:pt x="62" y="167"/>
                  <a:pt x="77" y="167"/>
                </a:cubicBezTo>
                <a:cubicBezTo>
                  <a:pt x="101" y="167"/>
                  <a:pt x="115" y="152"/>
                  <a:pt x="122" y="122"/>
                </a:cubicBezTo>
                <a:close/>
              </a:path>
            </a:pathLst>
          </a:custGeom>
          <a:solidFill>
            <a:srgbClr val="000000"/>
          </a:solidFill>
          <a:ln w="0">
            <a:solidFill>
              <a:srgbClr val="000000"/>
            </a:solidFill>
            <a:prstDash val="solid"/>
            <a:round/>
            <a:headEnd/>
            <a:tailEnd/>
          </a:ln>
        </p:spPr>
        <p:txBody>
          <a:bodyPr/>
          <a:lstStyle/>
          <a:p>
            <a:endParaRPr lang="it-IT"/>
          </a:p>
        </p:txBody>
      </p:sp>
      <p:sp>
        <p:nvSpPr>
          <p:cNvPr id="5330" name="Freeform 3338"/>
          <p:cNvSpPr>
            <a:spLocks noEditPoints="1"/>
          </p:cNvSpPr>
          <p:nvPr/>
        </p:nvSpPr>
        <p:spPr bwMode="auto">
          <a:xfrm>
            <a:off x="8472490" y="6059491"/>
            <a:ext cx="54769" cy="90487"/>
          </a:xfrm>
          <a:custGeom>
            <a:avLst/>
            <a:gdLst>
              <a:gd name="T0" fmla="*/ 2147483647 w 162"/>
              <a:gd name="T1" fmla="*/ 2147483647 h 190"/>
              <a:gd name="T2" fmla="*/ 2147483647 w 162"/>
              <a:gd name="T3" fmla="*/ 2147483647 h 190"/>
              <a:gd name="T4" fmla="*/ 0 w 162"/>
              <a:gd name="T5" fmla="*/ 2147483647 h 190"/>
              <a:gd name="T6" fmla="*/ 2147483647 w 162"/>
              <a:gd name="T7" fmla="*/ 2147483647 h 190"/>
              <a:gd name="T8" fmla="*/ 2147483647 w 162"/>
              <a:gd name="T9" fmla="*/ 0 h 190"/>
              <a:gd name="T10" fmla="*/ 2147483647 w 162"/>
              <a:gd name="T11" fmla="*/ 2147483647 h 190"/>
              <a:gd name="T12" fmla="*/ 2147483647 w 162"/>
              <a:gd name="T13" fmla="*/ 2147483647 h 190"/>
              <a:gd name="T14" fmla="*/ 2147483647 w 162"/>
              <a:gd name="T15" fmla="*/ 2147483647 h 190"/>
              <a:gd name="T16" fmla="*/ 2147483647 w 162"/>
              <a:gd name="T17" fmla="*/ 2147483647 h 190"/>
              <a:gd name="T18" fmla="*/ 2147483647 w 162"/>
              <a:gd name="T19" fmla="*/ 2147483647 h 190"/>
              <a:gd name="T20" fmla="*/ 2147483647 w 162"/>
              <a:gd name="T21" fmla="*/ 2147483647 h 190"/>
              <a:gd name="T22" fmla="*/ 2147483647 w 162"/>
              <a:gd name="T23" fmla="*/ 2147483647 h 190"/>
              <a:gd name="T24" fmla="*/ 2147483647 w 162"/>
              <a:gd name="T25" fmla="*/ 2147483647 h 190"/>
              <a:gd name="T26" fmla="*/ 2147483647 w 162"/>
              <a:gd name="T27" fmla="*/ 2147483647 h 190"/>
              <a:gd name="T28" fmla="*/ 2147483647 w 162"/>
              <a:gd name="T29" fmla="*/ 2147483647 h 190"/>
              <a:gd name="T30" fmla="*/ 2147483647 w 162"/>
              <a:gd name="T31" fmla="*/ 2147483647 h 190"/>
              <a:gd name="T32" fmla="*/ 2147483647 w 162"/>
              <a:gd name="T33" fmla="*/ 2147483647 h 190"/>
              <a:gd name="T34" fmla="*/ 2147483647 w 162"/>
              <a:gd name="T35" fmla="*/ 2147483647 h 1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
              <a:gd name="T55" fmla="*/ 0 h 190"/>
              <a:gd name="T56" fmla="*/ 162 w 162"/>
              <a:gd name="T57" fmla="*/ 190 h 1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 h="190">
                <a:moveTo>
                  <a:pt x="79" y="190"/>
                </a:moveTo>
                <a:cubicBezTo>
                  <a:pt x="54" y="190"/>
                  <a:pt x="34" y="181"/>
                  <a:pt x="21" y="163"/>
                </a:cubicBezTo>
                <a:cubicBezTo>
                  <a:pt x="7" y="144"/>
                  <a:pt x="0" y="122"/>
                  <a:pt x="0" y="94"/>
                </a:cubicBezTo>
                <a:cubicBezTo>
                  <a:pt x="0" y="66"/>
                  <a:pt x="7" y="43"/>
                  <a:pt x="23" y="25"/>
                </a:cubicBezTo>
                <a:cubicBezTo>
                  <a:pt x="39" y="8"/>
                  <a:pt x="58" y="0"/>
                  <a:pt x="82" y="0"/>
                </a:cubicBezTo>
                <a:cubicBezTo>
                  <a:pt x="106" y="0"/>
                  <a:pt x="126" y="9"/>
                  <a:pt x="141" y="27"/>
                </a:cubicBezTo>
                <a:cubicBezTo>
                  <a:pt x="155" y="45"/>
                  <a:pt x="162" y="67"/>
                  <a:pt x="162" y="94"/>
                </a:cubicBezTo>
                <a:cubicBezTo>
                  <a:pt x="162" y="123"/>
                  <a:pt x="154" y="146"/>
                  <a:pt x="139" y="164"/>
                </a:cubicBezTo>
                <a:cubicBezTo>
                  <a:pt x="123" y="181"/>
                  <a:pt x="103" y="190"/>
                  <a:pt x="79" y="190"/>
                </a:cubicBezTo>
                <a:close/>
                <a:moveTo>
                  <a:pt x="81" y="167"/>
                </a:moveTo>
                <a:cubicBezTo>
                  <a:pt x="95" y="167"/>
                  <a:pt x="107" y="161"/>
                  <a:pt x="117" y="149"/>
                </a:cubicBezTo>
                <a:cubicBezTo>
                  <a:pt x="126" y="138"/>
                  <a:pt x="131" y="119"/>
                  <a:pt x="131" y="94"/>
                </a:cubicBezTo>
                <a:cubicBezTo>
                  <a:pt x="131" y="69"/>
                  <a:pt x="126" y="51"/>
                  <a:pt x="116" y="40"/>
                </a:cubicBezTo>
                <a:cubicBezTo>
                  <a:pt x="106" y="28"/>
                  <a:pt x="94" y="23"/>
                  <a:pt x="80" y="23"/>
                </a:cubicBezTo>
                <a:cubicBezTo>
                  <a:pt x="66" y="23"/>
                  <a:pt x="55" y="29"/>
                  <a:pt x="45" y="40"/>
                </a:cubicBezTo>
                <a:cubicBezTo>
                  <a:pt x="35" y="51"/>
                  <a:pt x="30" y="69"/>
                  <a:pt x="30" y="94"/>
                </a:cubicBezTo>
                <a:cubicBezTo>
                  <a:pt x="30" y="120"/>
                  <a:pt x="35" y="139"/>
                  <a:pt x="45" y="150"/>
                </a:cubicBezTo>
                <a:cubicBezTo>
                  <a:pt x="55" y="162"/>
                  <a:pt x="67" y="167"/>
                  <a:pt x="81" y="167"/>
                </a:cubicBezTo>
                <a:close/>
              </a:path>
            </a:pathLst>
          </a:custGeom>
          <a:solidFill>
            <a:srgbClr val="000000"/>
          </a:solidFill>
          <a:ln w="0">
            <a:solidFill>
              <a:srgbClr val="000000"/>
            </a:solidFill>
            <a:prstDash val="solid"/>
            <a:round/>
            <a:headEnd/>
            <a:tailEnd/>
          </a:ln>
        </p:spPr>
        <p:txBody>
          <a:bodyPr/>
          <a:lstStyle/>
          <a:p>
            <a:endParaRPr lang="it-IT"/>
          </a:p>
        </p:txBody>
      </p:sp>
      <p:sp>
        <p:nvSpPr>
          <p:cNvPr id="5331" name="Freeform 3339"/>
          <p:cNvSpPr>
            <a:spLocks noEditPoints="1"/>
          </p:cNvSpPr>
          <p:nvPr/>
        </p:nvSpPr>
        <p:spPr bwMode="auto">
          <a:xfrm>
            <a:off x="8568929" y="6029325"/>
            <a:ext cx="61913" cy="120650"/>
          </a:xfrm>
          <a:custGeom>
            <a:avLst/>
            <a:gdLst>
              <a:gd name="T0" fmla="*/ 2147483647 w 185"/>
              <a:gd name="T1" fmla="*/ 2147483647 h 254"/>
              <a:gd name="T2" fmla="*/ 2147483647 w 185"/>
              <a:gd name="T3" fmla="*/ 2147483647 h 254"/>
              <a:gd name="T4" fmla="*/ 0 w 185"/>
              <a:gd name="T5" fmla="*/ 2147483647 h 254"/>
              <a:gd name="T6" fmla="*/ 2147483647 w 185"/>
              <a:gd name="T7" fmla="*/ 2147483647 h 254"/>
              <a:gd name="T8" fmla="*/ 2147483647 w 185"/>
              <a:gd name="T9" fmla="*/ 0 h 254"/>
              <a:gd name="T10" fmla="*/ 2147483647 w 185"/>
              <a:gd name="T11" fmla="*/ 2147483647 h 254"/>
              <a:gd name="T12" fmla="*/ 2147483647 w 185"/>
              <a:gd name="T13" fmla="*/ 2147483647 h 254"/>
              <a:gd name="T14" fmla="*/ 2147483647 w 185"/>
              <a:gd name="T15" fmla="*/ 2147483647 h 254"/>
              <a:gd name="T16" fmla="*/ 2147483647 w 185"/>
              <a:gd name="T17" fmla="*/ 2147483647 h 254"/>
              <a:gd name="T18" fmla="*/ 2147483647 w 185"/>
              <a:gd name="T19" fmla="*/ 2147483647 h 254"/>
              <a:gd name="T20" fmla="*/ 2147483647 w 185"/>
              <a:gd name="T21" fmla="*/ 2147483647 h 254"/>
              <a:gd name="T22" fmla="*/ 2147483647 w 185"/>
              <a:gd name="T23" fmla="*/ 2147483647 h 254"/>
              <a:gd name="T24" fmla="*/ 2147483647 w 185"/>
              <a:gd name="T25" fmla="*/ 2147483647 h 254"/>
              <a:gd name="T26" fmla="*/ 2147483647 w 185"/>
              <a:gd name="T27" fmla="*/ 2147483647 h 254"/>
              <a:gd name="T28" fmla="*/ 2147483647 w 185"/>
              <a:gd name="T29" fmla="*/ 2147483647 h 254"/>
              <a:gd name="T30" fmla="*/ 2147483647 w 185"/>
              <a:gd name="T31" fmla="*/ 2147483647 h 254"/>
              <a:gd name="T32" fmla="*/ 2147483647 w 185"/>
              <a:gd name="T33" fmla="*/ 2147483647 h 254"/>
              <a:gd name="T34" fmla="*/ 2147483647 w 185"/>
              <a:gd name="T35" fmla="*/ 2147483647 h 2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5"/>
              <a:gd name="T55" fmla="*/ 0 h 254"/>
              <a:gd name="T56" fmla="*/ 185 w 185"/>
              <a:gd name="T57" fmla="*/ 254 h 2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5" h="254">
                <a:moveTo>
                  <a:pt x="93" y="254"/>
                </a:moveTo>
                <a:cubicBezTo>
                  <a:pt x="65" y="254"/>
                  <a:pt x="42" y="242"/>
                  <a:pt x="25" y="218"/>
                </a:cubicBezTo>
                <a:cubicBezTo>
                  <a:pt x="8" y="193"/>
                  <a:pt x="0" y="163"/>
                  <a:pt x="0" y="127"/>
                </a:cubicBezTo>
                <a:cubicBezTo>
                  <a:pt x="0" y="91"/>
                  <a:pt x="8" y="61"/>
                  <a:pt x="24" y="37"/>
                </a:cubicBezTo>
                <a:cubicBezTo>
                  <a:pt x="40" y="12"/>
                  <a:pt x="63" y="0"/>
                  <a:pt x="92" y="0"/>
                </a:cubicBezTo>
                <a:cubicBezTo>
                  <a:pt x="123" y="0"/>
                  <a:pt x="146" y="13"/>
                  <a:pt x="162" y="38"/>
                </a:cubicBezTo>
                <a:cubicBezTo>
                  <a:pt x="177" y="64"/>
                  <a:pt x="185" y="94"/>
                  <a:pt x="185" y="128"/>
                </a:cubicBezTo>
                <a:cubicBezTo>
                  <a:pt x="185" y="162"/>
                  <a:pt x="177" y="191"/>
                  <a:pt x="161" y="217"/>
                </a:cubicBezTo>
                <a:cubicBezTo>
                  <a:pt x="145" y="242"/>
                  <a:pt x="122" y="254"/>
                  <a:pt x="93" y="254"/>
                </a:cubicBezTo>
                <a:close/>
                <a:moveTo>
                  <a:pt x="93" y="230"/>
                </a:moveTo>
                <a:cubicBezTo>
                  <a:pt x="114" y="230"/>
                  <a:pt x="129" y="221"/>
                  <a:pt x="139" y="202"/>
                </a:cubicBezTo>
                <a:cubicBezTo>
                  <a:pt x="149" y="184"/>
                  <a:pt x="154" y="160"/>
                  <a:pt x="154" y="132"/>
                </a:cubicBezTo>
                <a:cubicBezTo>
                  <a:pt x="154" y="101"/>
                  <a:pt x="149" y="75"/>
                  <a:pt x="139" y="55"/>
                </a:cubicBezTo>
                <a:cubicBezTo>
                  <a:pt x="128" y="34"/>
                  <a:pt x="113" y="24"/>
                  <a:pt x="92" y="24"/>
                </a:cubicBezTo>
                <a:cubicBezTo>
                  <a:pt x="71" y="24"/>
                  <a:pt x="56" y="33"/>
                  <a:pt x="46" y="52"/>
                </a:cubicBezTo>
                <a:cubicBezTo>
                  <a:pt x="36" y="71"/>
                  <a:pt x="31" y="95"/>
                  <a:pt x="31" y="126"/>
                </a:cubicBezTo>
                <a:cubicBezTo>
                  <a:pt x="31" y="158"/>
                  <a:pt x="36" y="183"/>
                  <a:pt x="47" y="202"/>
                </a:cubicBezTo>
                <a:cubicBezTo>
                  <a:pt x="57" y="221"/>
                  <a:pt x="73" y="230"/>
                  <a:pt x="93" y="230"/>
                </a:cubicBezTo>
                <a:close/>
              </a:path>
            </a:pathLst>
          </a:custGeom>
          <a:solidFill>
            <a:srgbClr val="000000"/>
          </a:solidFill>
          <a:ln w="0">
            <a:solidFill>
              <a:srgbClr val="000000"/>
            </a:solidFill>
            <a:prstDash val="solid"/>
            <a:round/>
            <a:headEnd/>
            <a:tailEnd/>
          </a:ln>
        </p:spPr>
        <p:txBody>
          <a:bodyPr/>
          <a:lstStyle/>
          <a:p>
            <a:endParaRPr lang="it-IT"/>
          </a:p>
        </p:txBody>
      </p:sp>
      <p:sp>
        <p:nvSpPr>
          <p:cNvPr id="5332" name="Freeform 3340"/>
          <p:cNvSpPr>
            <a:spLocks/>
          </p:cNvSpPr>
          <p:nvPr/>
        </p:nvSpPr>
        <p:spPr bwMode="auto">
          <a:xfrm>
            <a:off x="8034339" y="2519366"/>
            <a:ext cx="64294" cy="122237"/>
          </a:xfrm>
          <a:custGeom>
            <a:avLst/>
            <a:gdLst>
              <a:gd name="T0" fmla="*/ 2147483647 w 190"/>
              <a:gd name="T1" fmla="*/ 2147483647 h 255"/>
              <a:gd name="T2" fmla="*/ 2147483647 w 190"/>
              <a:gd name="T3" fmla="*/ 2147483647 h 255"/>
              <a:gd name="T4" fmla="*/ 2147483647 w 190"/>
              <a:gd name="T5" fmla="*/ 2147483647 h 255"/>
              <a:gd name="T6" fmla="*/ 2147483647 w 190"/>
              <a:gd name="T7" fmla="*/ 2147483647 h 255"/>
              <a:gd name="T8" fmla="*/ 0 w 190"/>
              <a:gd name="T9" fmla="*/ 2147483647 h 255"/>
              <a:gd name="T10" fmla="*/ 2147483647 w 190"/>
              <a:gd name="T11" fmla="*/ 2147483647 h 255"/>
              <a:gd name="T12" fmla="*/ 2147483647 w 190"/>
              <a:gd name="T13" fmla="*/ 0 h 255"/>
              <a:gd name="T14" fmla="*/ 2147483647 w 190"/>
              <a:gd name="T15" fmla="*/ 2147483647 h 255"/>
              <a:gd name="T16" fmla="*/ 2147483647 w 190"/>
              <a:gd name="T17" fmla="*/ 2147483647 h 255"/>
              <a:gd name="T18" fmla="*/ 2147483647 w 190"/>
              <a:gd name="T19" fmla="*/ 2147483647 h 255"/>
              <a:gd name="T20" fmla="*/ 2147483647 w 190"/>
              <a:gd name="T21" fmla="*/ 2147483647 h 255"/>
              <a:gd name="T22" fmla="*/ 2147483647 w 190"/>
              <a:gd name="T23" fmla="*/ 2147483647 h 255"/>
              <a:gd name="T24" fmla="*/ 2147483647 w 190"/>
              <a:gd name="T25" fmla="*/ 2147483647 h 255"/>
              <a:gd name="T26" fmla="*/ 2147483647 w 190"/>
              <a:gd name="T27" fmla="*/ 2147483647 h 255"/>
              <a:gd name="T28" fmla="*/ 2147483647 w 190"/>
              <a:gd name="T29" fmla="*/ 2147483647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
              <a:gd name="T46" fmla="*/ 0 h 255"/>
              <a:gd name="T47" fmla="*/ 190 w 190"/>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 h="255">
                <a:moveTo>
                  <a:pt x="162" y="168"/>
                </a:moveTo>
                <a:lnTo>
                  <a:pt x="190" y="174"/>
                </a:lnTo>
                <a:cubicBezTo>
                  <a:pt x="177" y="228"/>
                  <a:pt x="146" y="255"/>
                  <a:pt x="99" y="255"/>
                </a:cubicBezTo>
                <a:cubicBezTo>
                  <a:pt x="68" y="255"/>
                  <a:pt x="44" y="242"/>
                  <a:pt x="26" y="217"/>
                </a:cubicBezTo>
                <a:cubicBezTo>
                  <a:pt x="9" y="192"/>
                  <a:pt x="0" y="162"/>
                  <a:pt x="0" y="125"/>
                </a:cubicBezTo>
                <a:cubicBezTo>
                  <a:pt x="0" y="88"/>
                  <a:pt x="9" y="58"/>
                  <a:pt x="28" y="35"/>
                </a:cubicBezTo>
                <a:cubicBezTo>
                  <a:pt x="46" y="12"/>
                  <a:pt x="71" y="0"/>
                  <a:pt x="102" y="0"/>
                </a:cubicBezTo>
                <a:cubicBezTo>
                  <a:pt x="147" y="0"/>
                  <a:pt x="177" y="27"/>
                  <a:pt x="190" y="79"/>
                </a:cubicBezTo>
                <a:lnTo>
                  <a:pt x="161" y="85"/>
                </a:lnTo>
                <a:cubicBezTo>
                  <a:pt x="151" y="46"/>
                  <a:pt x="131" y="26"/>
                  <a:pt x="101" y="26"/>
                </a:cubicBezTo>
                <a:cubicBezTo>
                  <a:pt x="80" y="26"/>
                  <a:pt x="63" y="36"/>
                  <a:pt x="51" y="54"/>
                </a:cubicBezTo>
                <a:cubicBezTo>
                  <a:pt x="39" y="72"/>
                  <a:pt x="33" y="97"/>
                  <a:pt x="33" y="130"/>
                </a:cubicBezTo>
                <a:cubicBezTo>
                  <a:pt x="33" y="160"/>
                  <a:pt x="39" y="184"/>
                  <a:pt x="52" y="202"/>
                </a:cubicBezTo>
                <a:cubicBezTo>
                  <a:pt x="64" y="220"/>
                  <a:pt x="80" y="229"/>
                  <a:pt x="100" y="229"/>
                </a:cubicBezTo>
                <a:cubicBezTo>
                  <a:pt x="131" y="229"/>
                  <a:pt x="152" y="209"/>
                  <a:pt x="162" y="168"/>
                </a:cubicBezTo>
                <a:close/>
              </a:path>
            </a:pathLst>
          </a:custGeom>
          <a:solidFill>
            <a:srgbClr val="000000"/>
          </a:solidFill>
          <a:ln w="0">
            <a:solidFill>
              <a:srgbClr val="000000"/>
            </a:solidFill>
            <a:prstDash val="solid"/>
            <a:round/>
            <a:headEnd/>
            <a:tailEnd/>
          </a:ln>
        </p:spPr>
        <p:txBody>
          <a:bodyPr/>
          <a:lstStyle/>
          <a:p>
            <a:endParaRPr lang="it-IT"/>
          </a:p>
        </p:txBody>
      </p:sp>
      <p:sp>
        <p:nvSpPr>
          <p:cNvPr id="5333" name="Freeform 3341"/>
          <p:cNvSpPr>
            <a:spLocks noEditPoints="1"/>
          </p:cNvSpPr>
          <p:nvPr/>
        </p:nvSpPr>
        <p:spPr bwMode="auto">
          <a:xfrm>
            <a:off x="8104586" y="2549528"/>
            <a:ext cx="53578" cy="92075"/>
          </a:xfrm>
          <a:custGeom>
            <a:avLst/>
            <a:gdLst>
              <a:gd name="T0" fmla="*/ 2147483647 w 157"/>
              <a:gd name="T1" fmla="*/ 2147483647 h 191"/>
              <a:gd name="T2" fmla="*/ 2147483647 w 157"/>
              <a:gd name="T3" fmla="*/ 2147483647 h 191"/>
              <a:gd name="T4" fmla="*/ 2147483647 w 157"/>
              <a:gd name="T5" fmla="*/ 2147483647 h 191"/>
              <a:gd name="T6" fmla="*/ 2147483647 w 157"/>
              <a:gd name="T7" fmla="*/ 2147483647 h 191"/>
              <a:gd name="T8" fmla="*/ 2147483647 w 157"/>
              <a:gd name="T9" fmla="*/ 2147483647 h 191"/>
              <a:gd name="T10" fmla="*/ 0 w 157"/>
              <a:gd name="T11" fmla="*/ 2147483647 h 191"/>
              <a:gd name="T12" fmla="*/ 2147483647 w 157"/>
              <a:gd name="T13" fmla="*/ 2147483647 h 191"/>
              <a:gd name="T14" fmla="*/ 2147483647 w 157"/>
              <a:gd name="T15" fmla="*/ 2147483647 h 191"/>
              <a:gd name="T16" fmla="*/ 2147483647 w 157"/>
              <a:gd name="T17" fmla="*/ 2147483647 h 191"/>
              <a:gd name="T18" fmla="*/ 2147483647 w 157"/>
              <a:gd name="T19" fmla="*/ 2147483647 h 191"/>
              <a:gd name="T20" fmla="*/ 2147483647 w 157"/>
              <a:gd name="T21" fmla="*/ 2147483647 h 191"/>
              <a:gd name="T22" fmla="*/ 2147483647 w 157"/>
              <a:gd name="T23" fmla="*/ 2147483647 h 191"/>
              <a:gd name="T24" fmla="*/ 2147483647 w 157"/>
              <a:gd name="T25" fmla="*/ 2147483647 h 191"/>
              <a:gd name="T26" fmla="*/ 2147483647 w 157"/>
              <a:gd name="T27" fmla="*/ 2147483647 h 191"/>
              <a:gd name="T28" fmla="*/ 2147483647 w 157"/>
              <a:gd name="T29" fmla="*/ 0 h 191"/>
              <a:gd name="T30" fmla="*/ 2147483647 w 157"/>
              <a:gd name="T31" fmla="*/ 2147483647 h 191"/>
              <a:gd name="T32" fmla="*/ 2147483647 w 157"/>
              <a:gd name="T33" fmla="*/ 2147483647 h 191"/>
              <a:gd name="T34" fmla="*/ 2147483647 w 157"/>
              <a:gd name="T35" fmla="*/ 2147483647 h 191"/>
              <a:gd name="T36" fmla="*/ 2147483647 w 157"/>
              <a:gd name="T37" fmla="*/ 2147483647 h 191"/>
              <a:gd name="T38" fmla="*/ 2147483647 w 157"/>
              <a:gd name="T39" fmla="*/ 2147483647 h 191"/>
              <a:gd name="T40" fmla="*/ 2147483647 w 157"/>
              <a:gd name="T41" fmla="*/ 2147483647 h 191"/>
              <a:gd name="T42" fmla="*/ 2147483647 w 157"/>
              <a:gd name="T43" fmla="*/ 2147483647 h 191"/>
              <a:gd name="T44" fmla="*/ 2147483647 w 157"/>
              <a:gd name="T45" fmla="*/ 2147483647 h 191"/>
              <a:gd name="T46" fmla="*/ 2147483647 w 157"/>
              <a:gd name="T47" fmla="*/ 2147483647 h 191"/>
              <a:gd name="T48" fmla="*/ 2147483647 w 157"/>
              <a:gd name="T49" fmla="*/ 2147483647 h 191"/>
              <a:gd name="T50" fmla="*/ 2147483647 w 157"/>
              <a:gd name="T51" fmla="*/ 2147483647 h 191"/>
              <a:gd name="T52" fmla="*/ 2147483647 w 157"/>
              <a:gd name="T53" fmla="*/ 2147483647 h 191"/>
              <a:gd name="T54" fmla="*/ 2147483647 w 157"/>
              <a:gd name="T55" fmla="*/ 2147483647 h 1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7"/>
              <a:gd name="T85" fmla="*/ 0 h 191"/>
              <a:gd name="T86" fmla="*/ 157 w 157"/>
              <a:gd name="T87" fmla="*/ 191 h 1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7" h="191">
                <a:moveTo>
                  <a:pt x="157" y="186"/>
                </a:moveTo>
                <a:lnTo>
                  <a:pt x="129" y="186"/>
                </a:lnTo>
                <a:cubicBezTo>
                  <a:pt x="128" y="180"/>
                  <a:pt x="127" y="169"/>
                  <a:pt x="126" y="153"/>
                </a:cubicBezTo>
                <a:cubicBezTo>
                  <a:pt x="114" y="178"/>
                  <a:pt x="93" y="191"/>
                  <a:pt x="63" y="191"/>
                </a:cubicBezTo>
                <a:cubicBezTo>
                  <a:pt x="43" y="191"/>
                  <a:pt x="27" y="186"/>
                  <a:pt x="16" y="175"/>
                </a:cubicBezTo>
                <a:cubicBezTo>
                  <a:pt x="5" y="164"/>
                  <a:pt x="0" y="151"/>
                  <a:pt x="0" y="136"/>
                </a:cubicBezTo>
                <a:cubicBezTo>
                  <a:pt x="0" y="118"/>
                  <a:pt x="8" y="103"/>
                  <a:pt x="23" y="91"/>
                </a:cubicBezTo>
                <a:cubicBezTo>
                  <a:pt x="39" y="79"/>
                  <a:pt x="65" y="73"/>
                  <a:pt x="102" y="73"/>
                </a:cubicBezTo>
                <a:cubicBezTo>
                  <a:pt x="107" y="73"/>
                  <a:pt x="115" y="74"/>
                  <a:pt x="126" y="74"/>
                </a:cubicBezTo>
                <a:cubicBezTo>
                  <a:pt x="126" y="60"/>
                  <a:pt x="125" y="49"/>
                  <a:pt x="123" y="43"/>
                </a:cubicBezTo>
                <a:cubicBezTo>
                  <a:pt x="121" y="37"/>
                  <a:pt x="116" y="32"/>
                  <a:pt x="109" y="28"/>
                </a:cubicBezTo>
                <a:cubicBezTo>
                  <a:pt x="102" y="24"/>
                  <a:pt x="92" y="22"/>
                  <a:pt x="81" y="22"/>
                </a:cubicBezTo>
                <a:cubicBezTo>
                  <a:pt x="52" y="22"/>
                  <a:pt x="35" y="33"/>
                  <a:pt x="31" y="55"/>
                </a:cubicBezTo>
                <a:lnTo>
                  <a:pt x="5" y="50"/>
                </a:lnTo>
                <a:cubicBezTo>
                  <a:pt x="11" y="17"/>
                  <a:pt x="38" y="0"/>
                  <a:pt x="85" y="0"/>
                </a:cubicBezTo>
                <a:cubicBezTo>
                  <a:pt x="110" y="0"/>
                  <a:pt x="127" y="6"/>
                  <a:pt x="138" y="17"/>
                </a:cubicBezTo>
                <a:cubicBezTo>
                  <a:pt x="148" y="28"/>
                  <a:pt x="153" y="47"/>
                  <a:pt x="153" y="74"/>
                </a:cubicBezTo>
                <a:lnTo>
                  <a:pt x="153" y="151"/>
                </a:lnTo>
                <a:cubicBezTo>
                  <a:pt x="153" y="164"/>
                  <a:pt x="155" y="175"/>
                  <a:pt x="157" y="186"/>
                </a:cubicBezTo>
                <a:close/>
                <a:moveTo>
                  <a:pt x="126" y="96"/>
                </a:moveTo>
                <a:cubicBezTo>
                  <a:pt x="115" y="95"/>
                  <a:pt x="106" y="94"/>
                  <a:pt x="100" y="94"/>
                </a:cubicBezTo>
                <a:cubicBezTo>
                  <a:pt x="78" y="94"/>
                  <a:pt x="61" y="98"/>
                  <a:pt x="48" y="105"/>
                </a:cubicBezTo>
                <a:cubicBezTo>
                  <a:pt x="36" y="113"/>
                  <a:pt x="30" y="123"/>
                  <a:pt x="30" y="137"/>
                </a:cubicBezTo>
                <a:cubicBezTo>
                  <a:pt x="30" y="146"/>
                  <a:pt x="33" y="154"/>
                  <a:pt x="40" y="160"/>
                </a:cubicBezTo>
                <a:cubicBezTo>
                  <a:pt x="46" y="166"/>
                  <a:pt x="56" y="169"/>
                  <a:pt x="69" y="169"/>
                </a:cubicBezTo>
                <a:cubicBezTo>
                  <a:pt x="86" y="169"/>
                  <a:pt x="99" y="163"/>
                  <a:pt x="110" y="151"/>
                </a:cubicBezTo>
                <a:cubicBezTo>
                  <a:pt x="121" y="138"/>
                  <a:pt x="127" y="124"/>
                  <a:pt x="127" y="107"/>
                </a:cubicBezTo>
                <a:cubicBezTo>
                  <a:pt x="127" y="104"/>
                  <a:pt x="127" y="100"/>
                  <a:pt x="126" y="96"/>
                </a:cubicBezTo>
                <a:close/>
              </a:path>
            </a:pathLst>
          </a:custGeom>
          <a:solidFill>
            <a:srgbClr val="000000"/>
          </a:solidFill>
          <a:ln w="0">
            <a:solidFill>
              <a:srgbClr val="000000"/>
            </a:solidFill>
            <a:prstDash val="solid"/>
            <a:round/>
            <a:headEnd/>
            <a:tailEnd/>
          </a:ln>
        </p:spPr>
        <p:txBody>
          <a:bodyPr/>
          <a:lstStyle/>
          <a:p>
            <a:endParaRPr lang="it-IT"/>
          </a:p>
        </p:txBody>
      </p:sp>
      <p:sp>
        <p:nvSpPr>
          <p:cNvPr id="5334" name="Freeform 3342"/>
          <p:cNvSpPr>
            <a:spLocks/>
          </p:cNvSpPr>
          <p:nvPr/>
        </p:nvSpPr>
        <p:spPr bwMode="auto">
          <a:xfrm>
            <a:off x="8176025" y="2549525"/>
            <a:ext cx="29765" cy="90488"/>
          </a:xfrm>
          <a:custGeom>
            <a:avLst/>
            <a:gdLst>
              <a:gd name="T0" fmla="*/ 2147483647 w 89"/>
              <a:gd name="T1" fmla="*/ 2147483647 h 186"/>
              <a:gd name="T2" fmla="*/ 0 w 89"/>
              <a:gd name="T3" fmla="*/ 2147483647 h 186"/>
              <a:gd name="T4" fmla="*/ 0 w 89"/>
              <a:gd name="T5" fmla="*/ 2147483647 h 186"/>
              <a:gd name="T6" fmla="*/ 2147483647 w 89"/>
              <a:gd name="T7" fmla="*/ 2147483647 h 186"/>
              <a:gd name="T8" fmla="*/ 2147483647 w 89"/>
              <a:gd name="T9" fmla="*/ 2147483647 h 186"/>
              <a:gd name="T10" fmla="*/ 2147483647 w 89"/>
              <a:gd name="T11" fmla="*/ 2147483647 h 186"/>
              <a:gd name="T12" fmla="*/ 2147483647 w 89"/>
              <a:gd name="T13" fmla="*/ 0 h 186"/>
              <a:gd name="T14" fmla="*/ 2147483647 w 89"/>
              <a:gd name="T15" fmla="*/ 0 h 186"/>
              <a:gd name="T16" fmla="*/ 2147483647 w 89"/>
              <a:gd name="T17" fmla="*/ 2147483647 h 186"/>
              <a:gd name="T18" fmla="*/ 2147483647 w 89"/>
              <a:gd name="T19" fmla="*/ 2147483647 h 186"/>
              <a:gd name="T20" fmla="*/ 2147483647 w 89"/>
              <a:gd name="T21" fmla="*/ 2147483647 h 186"/>
              <a:gd name="T22" fmla="*/ 2147483647 w 89"/>
              <a:gd name="T23" fmla="*/ 2147483647 h 186"/>
              <a:gd name="T24" fmla="*/ 2147483647 w 89"/>
              <a:gd name="T25" fmla="*/ 2147483647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86"/>
              <a:gd name="T41" fmla="*/ 89 w 89"/>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86">
                <a:moveTo>
                  <a:pt x="28" y="186"/>
                </a:moveTo>
                <a:lnTo>
                  <a:pt x="0" y="186"/>
                </a:lnTo>
                <a:lnTo>
                  <a:pt x="0" y="5"/>
                </a:lnTo>
                <a:lnTo>
                  <a:pt x="25" y="5"/>
                </a:lnTo>
                <a:lnTo>
                  <a:pt x="25" y="47"/>
                </a:lnTo>
                <a:cubicBezTo>
                  <a:pt x="33" y="27"/>
                  <a:pt x="42" y="15"/>
                  <a:pt x="51" y="9"/>
                </a:cubicBezTo>
                <a:cubicBezTo>
                  <a:pt x="60" y="3"/>
                  <a:pt x="69" y="0"/>
                  <a:pt x="78" y="0"/>
                </a:cubicBezTo>
                <a:cubicBezTo>
                  <a:pt x="81" y="0"/>
                  <a:pt x="84" y="0"/>
                  <a:pt x="89" y="0"/>
                </a:cubicBezTo>
                <a:lnTo>
                  <a:pt x="89" y="27"/>
                </a:lnTo>
                <a:lnTo>
                  <a:pt x="83" y="27"/>
                </a:lnTo>
                <a:cubicBezTo>
                  <a:pt x="68" y="27"/>
                  <a:pt x="55" y="33"/>
                  <a:pt x="45" y="45"/>
                </a:cubicBezTo>
                <a:cubicBezTo>
                  <a:pt x="34" y="56"/>
                  <a:pt x="29" y="72"/>
                  <a:pt x="28" y="90"/>
                </a:cubicBezTo>
                <a:lnTo>
                  <a:pt x="28" y="186"/>
                </a:lnTo>
                <a:close/>
              </a:path>
            </a:pathLst>
          </a:custGeom>
          <a:solidFill>
            <a:srgbClr val="000000"/>
          </a:solidFill>
          <a:ln w="0">
            <a:solidFill>
              <a:srgbClr val="000000"/>
            </a:solidFill>
            <a:prstDash val="solid"/>
            <a:round/>
            <a:headEnd/>
            <a:tailEnd/>
          </a:ln>
        </p:spPr>
        <p:txBody>
          <a:bodyPr/>
          <a:lstStyle/>
          <a:p>
            <a:endParaRPr lang="it-IT"/>
          </a:p>
        </p:txBody>
      </p:sp>
      <p:sp>
        <p:nvSpPr>
          <p:cNvPr id="5335" name="Freeform 3343"/>
          <p:cNvSpPr>
            <a:spLocks noEditPoints="1"/>
          </p:cNvSpPr>
          <p:nvPr/>
        </p:nvSpPr>
        <p:spPr bwMode="auto">
          <a:xfrm>
            <a:off x="8216506" y="2522541"/>
            <a:ext cx="10715" cy="117475"/>
          </a:xfrm>
          <a:custGeom>
            <a:avLst/>
            <a:gdLst>
              <a:gd name="T0" fmla="*/ 2147483647 w 30"/>
              <a:gd name="T1" fmla="*/ 0 h 244"/>
              <a:gd name="T2" fmla="*/ 2147483647 w 30"/>
              <a:gd name="T3" fmla="*/ 2147483647 h 244"/>
              <a:gd name="T4" fmla="*/ 0 w 30"/>
              <a:gd name="T5" fmla="*/ 2147483647 h 244"/>
              <a:gd name="T6" fmla="*/ 0 w 30"/>
              <a:gd name="T7" fmla="*/ 0 h 244"/>
              <a:gd name="T8" fmla="*/ 2147483647 w 30"/>
              <a:gd name="T9" fmla="*/ 0 h 244"/>
              <a:gd name="T10" fmla="*/ 2147483647 w 30"/>
              <a:gd name="T11" fmla="*/ 2147483647 h 244"/>
              <a:gd name="T12" fmla="*/ 2147483647 w 30"/>
              <a:gd name="T13" fmla="*/ 2147483647 h 244"/>
              <a:gd name="T14" fmla="*/ 2147483647 w 30"/>
              <a:gd name="T15" fmla="*/ 2147483647 h 244"/>
              <a:gd name="T16" fmla="*/ 2147483647 w 30"/>
              <a:gd name="T17" fmla="*/ 2147483647 h 244"/>
              <a:gd name="T18" fmla="*/ 2147483647 w 30"/>
              <a:gd name="T19" fmla="*/ 2147483647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44"/>
              <a:gd name="T32" fmla="*/ 30 w 30"/>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44">
                <a:moveTo>
                  <a:pt x="30" y="0"/>
                </a:moveTo>
                <a:lnTo>
                  <a:pt x="30" y="31"/>
                </a:lnTo>
                <a:lnTo>
                  <a:pt x="0" y="31"/>
                </a:lnTo>
                <a:lnTo>
                  <a:pt x="0" y="0"/>
                </a:lnTo>
                <a:lnTo>
                  <a:pt x="30" y="0"/>
                </a:lnTo>
                <a:close/>
                <a:moveTo>
                  <a:pt x="29" y="63"/>
                </a:moveTo>
                <a:lnTo>
                  <a:pt x="29" y="244"/>
                </a:lnTo>
                <a:lnTo>
                  <a:pt x="1" y="244"/>
                </a:lnTo>
                <a:lnTo>
                  <a:pt x="1" y="63"/>
                </a:lnTo>
                <a:lnTo>
                  <a:pt x="29" y="63"/>
                </a:lnTo>
                <a:close/>
              </a:path>
            </a:pathLst>
          </a:custGeom>
          <a:solidFill>
            <a:srgbClr val="000000"/>
          </a:solidFill>
          <a:ln w="0">
            <a:solidFill>
              <a:srgbClr val="000000"/>
            </a:solidFill>
            <a:prstDash val="solid"/>
            <a:round/>
            <a:headEnd/>
            <a:tailEnd/>
          </a:ln>
        </p:spPr>
        <p:txBody>
          <a:bodyPr/>
          <a:lstStyle/>
          <a:p>
            <a:endParaRPr lang="it-IT"/>
          </a:p>
        </p:txBody>
      </p:sp>
      <p:sp>
        <p:nvSpPr>
          <p:cNvPr id="5336" name="Freeform 3344"/>
          <p:cNvSpPr>
            <a:spLocks/>
          </p:cNvSpPr>
          <p:nvPr/>
        </p:nvSpPr>
        <p:spPr bwMode="auto">
          <a:xfrm>
            <a:off x="8240317" y="2549528"/>
            <a:ext cx="50006" cy="92075"/>
          </a:xfrm>
          <a:custGeom>
            <a:avLst/>
            <a:gdLst>
              <a:gd name="T0" fmla="*/ 2147483647 w 147"/>
              <a:gd name="T1" fmla="*/ 2147483647 h 191"/>
              <a:gd name="T2" fmla="*/ 2147483647 w 147"/>
              <a:gd name="T3" fmla="*/ 2147483647 h 191"/>
              <a:gd name="T4" fmla="*/ 2147483647 w 147"/>
              <a:gd name="T5" fmla="*/ 2147483647 h 191"/>
              <a:gd name="T6" fmla="*/ 2147483647 w 147"/>
              <a:gd name="T7" fmla="*/ 2147483647 h 191"/>
              <a:gd name="T8" fmla="*/ 2147483647 w 147"/>
              <a:gd name="T9" fmla="*/ 2147483647 h 191"/>
              <a:gd name="T10" fmla="*/ 0 w 147"/>
              <a:gd name="T11" fmla="*/ 2147483647 h 191"/>
              <a:gd name="T12" fmla="*/ 2147483647 w 147"/>
              <a:gd name="T13" fmla="*/ 2147483647 h 191"/>
              <a:gd name="T14" fmla="*/ 2147483647 w 147"/>
              <a:gd name="T15" fmla="*/ 0 h 191"/>
              <a:gd name="T16" fmla="*/ 2147483647 w 147"/>
              <a:gd name="T17" fmla="*/ 2147483647 h 191"/>
              <a:gd name="T18" fmla="*/ 2147483647 w 147"/>
              <a:gd name="T19" fmla="*/ 2147483647 h 191"/>
              <a:gd name="T20" fmla="*/ 2147483647 w 147"/>
              <a:gd name="T21" fmla="*/ 2147483647 h 191"/>
              <a:gd name="T22" fmla="*/ 2147483647 w 147"/>
              <a:gd name="T23" fmla="*/ 2147483647 h 191"/>
              <a:gd name="T24" fmla="*/ 2147483647 w 147"/>
              <a:gd name="T25" fmla="*/ 2147483647 h 191"/>
              <a:gd name="T26" fmla="*/ 2147483647 w 147"/>
              <a:gd name="T27" fmla="*/ 2147483647 h 191"/>
              <a:gd name="T28" fmla="*/ 2147483647 w 147"/>
              <a:gd name="T29" fmla="*/ 2147483647 h 191"/>
              <a:gd name="T30" fmla="*/ 2147483647 w 147"/>
              <a:gd name="T31" fmla="*/ 2147483647 h 191"/>
              <a:gd name="T32" fmla="*/ 2147483647 w 147"/>
              <a:gd name="T33" fmla="*/ 2147483647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91"/>
              <a:gd name="T53" fmla="*/ 147 w 147"/>
              <a:gd name="T54" fmla="*/ 191 h 1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91">
                <a:moveTo>
                  <a:pt x="122" y="123"/>
                </a:moveTo>
                <a:lnTo>
                  <a:pt x="147" y="127"/>
                </a:lnTo>
                <a:cubicBezTo>
                  <a:pt x="143" y="147"/>
                  <a:pt x="135" y="163"/>
                  <a:pt x="123" y="174"/>
                </a:cubicBezTo>
                <a:cubicBezTo>
                  <a:pt x="111" y="185"/>
                  <a:pt x="95" y="191"/>
                  <a:pt x="77" y="191"/>
                </a:cubicBezTo>
                <a:cubicBezTo>
                  <a:pt x="52" y="191"/>
                  <a:pt x="33" y="182"/>
                  <a:pt x="20" y="163"/>
                </a:cubicBezTo>
                <a:cubicBezTo>
                  <a:pt x="7" y="145"/>
                  <a:pt x="0" y="122"/>
                  <a:pt x="0" y="96"/>
                </a:cubicBezTo>
                <a:cubicBezTo>
                  <a:pt x="0" y="68"/>
                  <a:pt x="7" y="46"/>
                  <a:pt x="21" y="27"/>
                </a:cubicBezTo>
                <a:cubicBezTo>
                  <a:pt x="35" y="9"/>
                  <a:pt x="54" y="0"/>
                  <a:pt x="77" y="0"/>
                </a:cubicBezTo>
                <a:cubicBezTo>
                  <a:pt x="97" y="0"/>
                  <a:pt x="113" y="6"/>
                  <a:pt x="125" y="18"/>
                </a:cubicBezTo>
                <a:cubicBezTo>
                  <a:pt x="137" y="29"/>
                  <a:pt x="144" y="45"/>
                  <a:pt x="147" y="63"/>
                </a:cubicBezTo>
                <a:lnTo>
                  <a:pt x="122" y="68"/>
                </a:lnTo>
                <a:cubicBezTo>
                  <a:pt x="117" y="38"/>
                  <a:pt x="102" y="23"/>
                  <a:pt x="78" y="23"/>
                </a:cubicBezTo>
                <a:cubicBezTo>
                  <a:pt x="63" y="23"/>
                  <a:pt x="51" y="30"/>
                  <a:pt x="42" y="43"/>
                </a:cubicBezTo>
                <a:cubicBezTo>
                  <a:pt x="34" y="56"/>
                  <a:pt x="30" y="73"/>
                  <a:pt x="30" y="94"/>
                </a:cubicBezTo>
                <a:cubicBezTo>
                  <a:pt x="30" y="118"/>
                  <a:pt x="34" y="136"/>
                  <a:pt x="42" y="149"/>
                </a:cubicBezTo>
                <a:cubicBezTo>
                  <a:pt x="51" y="161"/>
                  <a:pt x="62" y="168"/>
                  <a:pt x="77" y="168"/>
                </a:cubicBezTo>
                <a:cubicBezTo>
                  <a:pt x="101" y="168"/>
                  <a:pt x="115" y="153"/>
                  <a:pt x="122" y="123"/>
                </a:cubicBezTo>
                <a:close/>
              </a:path>
            </a:pathLst>
          </a:custGeom>
          <a:solidFill>
            <a:srgbClr val="000000"/>
          </a:solidFill>
          <a:ln w="0">
            <a:solidFill>
              <a:srgbClr val="000000"/>
            </a:solidFill>
            <a:prstDash val="solid"/>
            <a:round/>
            <a:headEnd/>
            <a:tailEnd/>
          </a:ln>
        </p:spPr>
        <p:txBody>
          <a:bodyPr/>
          <a:lstStyle/>
          <a:p>
            <a:endParaRPr lang="it-IT"/>
          </a:p>
        </p:txBody>
      </p:sp>
      <p:sp>
        <p:nvSpPr>
          <p:cNvPr id="5337" name="Freeform 3345"/>
          <p:cNvSpPr>
            <a:spLocks noEditPoints="1"/>
          </p:cNvSpPr>
          <p:nvPr/>
        </p:nvSpPr>
        <p:spPr bwMode="auto">
          <a:xfrm>
            <a:off x="8298658" y="2549528"/>
            <a:ext cx="54769" cy="92075"/>
          </a:xfrm>
          <a:custGeom>
            <a:avLst/>
            <a:gdLst>
              <a:gd name="T0" fmla="*/ 2147483647 w 162"/>
              <a:gd name="T1" fmla="*/ 2147483647 h 191"/>
              <a:gd name="T2" fmla="*/ 2147483647 w 162"/>
              <a:gd name="T3" fmla="*/ 2147483647 h 191"/>
              <a:gd name="T4" fmla="*/ 0 w 162"/>
              <a:gd name="T5" fmla="*/ 2147483647 h 191"/>
              <a:gd name="T6" fmla="*/ 2147483647 w 162"/>
              <a:gd name="T7" fmla="*/ 2147483647 h 191"/>
              <a:gd name="T8" fmla="*/ 2147483647 w 162"/>
              <a:gd name="T9" fmla="*/ 0 h 191"/>
              <a:gd name="T10" fmla="*/ 2147483647 w 162"/>
              <a:gd name="T11" fmla="*/ 2147483647 h 191"/>
              <a:gd name="T12" fmla="*/ 2147483647 w 162"/>
              <a:gd name="T13" fmla="*/ 2147483647 h 191"/>
              <a:gd name="T14" fmla="*/ 2147483647 w 162"/>
              <a:gd name="T15" fmla="*/ 2147483647 h 191"/>
              <a:gd name="T16" fmla="*/ 2147483647 w 162"/>
              <a:gd name="T17" fmla="*/ 2147483647 h 191"/>
              <a:gd name="T18" fmla="*/ 2147483647 w 162"/>
              <a:gd name="T19" fmla="*/ 2147483647 h 191"/>
              <a:gd name="T20" fmla="*/ 2147483647 w 162"/>
              <a:gd name="T21" fmla="*/ 2147483647 h 191"/>
              <a:gd name="T22" fmla="*/ 2147483647 w 162"/>
              <a:gd name="T23" fmla="*/ 2147483647 h 191"/>
              <a:gd name="T24" fmla="*/ 2147483647 w 162"/>
              <a:gd name="T25" fmla="*/ 2147483647 h 191"/>
              <a:gd name="T26" fmla="*/ 2147483647 w 162"/>
              <a:gd name="T27" fmla="*/ 2147483647 h 191"/>
              <a:gd name="T28" fmla="*/ 2147483647 w 162"/>
              <a:gd name="T29" fmla="*/ 2147483647 h 191"/>
              <a:gd name="T30" fmla="*/ 2147483647 w 162"/>
              <a:gd name="T31" fmla="*/ 2147483647 h 191"/>
              <a:gd name="T32" fmla="*/ 2147483647 w 162"/>
              <a:gd name="T33" fmla="*/ 2147483647 h 191"/>
              <a:gd name="T34" fmla="*/ 2147483647 w 162"/>
              <a:gd name="T35" fmla="*/ 2147483647 h 1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
              <a:gd name="T55" fmla="*/ 0 h 191"/>
              <a:gd name="T56" fmla="*/ 162 w 162"/>
              <a:gd name="T57" fmla="*/ 191 h 1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 h="191">
                <a:moveTo>
                  <a:pt x="79" y="191"/>
                </a:moveTo>
                <a:cubicBezTo>
                  <a:pt x="54" y="191"/>
                  <a:pt x="34" y="182"/>
                  <a:pt x="21" y="163"/>
                </a:cubicBezTo>
                <a:cubicBezTo>
                  <a:pt x="7" y="145"/>
                  <a:pt x="0" y="122"/>
                  <a:pt x="0" y="95"/>
                </a:cubicBezTo>
                <a:cubicBezTo>
                  <a:pt x="0" y="66"/>
                  <a:pt x="8" y="43"/>
                  <a:pt x="23" y="26"/>
                </a:cubicBezTo>
                <a:cubicBezTo>
                  <a:pt x="39" y="9"/>
                  <a:pt x="58" y="0"/>
                  <a:pt x="82" y="0"/>
                </a:cubicBezTo>
                <a:cubicBezTo>
                  <a:pt x="107" y="0"/>
                  <a:pt x="126" y="9"/>
                  <a:pt x="141" y="27"/>
                </a:cubicBezTo>
                <a:cubicBezTo>
                  <a:pt x="155" y="45"/>
                  <a:pt x="162" y="68"/>
                  <a:pt x="162" y="95"/>
                </a:cubicBezTo>
                <a:cubicBezTo>
                  <a:pt x="162" y="123"/>
                  <a:pt x="154" y="146"/>
                  <a:pt x="139" y="164"/>
                </a:cubicBezTo>
                <a:cubicBezTo>
                  <a:pt x="123" y="182"/>
                  <a:pt x="103" y="191"/>
                  <a:pt x="79" y="191"/>
                </a:cubicBezTo>
                <a:close/>
                <a:moveTo>
                  <a:pt x="81" y="168"/>
                </a:moveTo>
                <a:cubicBezTo>
                  <a:pt x="95" y="168"/>
                  <a:pt x="107" y="162"/>
                  <a:pt x="117" y="150"/>
                </a:cubicBezTo>
                <a:cubicBezTo>
                  <a:pt x="127" y="138"/>
                  <a:pt x="131" y="120"/>
                  <a:pt x="131" y="95"/>
                </a:cubicBezTo>
                <a:cubicBezTo>
                  <a:pt x="131" y="70"/>
                  <a:pt x="126" y="52"/>
                  <a:pt x="116" y="40"/>
                </a:cubicBezTo>
                <a:cubicBezTo>
                  <a:pt x="106" y="29"/>
                  <a:pt x="94" y="23"/>
                  <a:pt x="80" y="23"/>
                </a:cubicBezTo>
                <a:cubicBezTo>
                  <a:pt x="67" y="23"/>
                  <a:pt x="55" y="29"/>
                  <a:pt x="45" y="40"/>
                </a:cubicBezTo>
                <a:cubicBezTo>
                  <a:pt x="35" y="52"/>
                  <a:pt x="31" y="70"/>
                  <a:pt x="31" y="95"/>
                </a:cubicBezTo>
                <a:cubicBezTo>
                  <a:pt x="31" y="121"/>
                  <a:pt x="35" y="140"/>
                  <a:pt x="45" y="151"/>
                </a:cubicBezTo>
                <a:cubicBezTo>
                  <a:pt x="55" y="162"/>
                  <a:pt x="67" y="168"/>
                  <a:pt x="81" y="168"/>
                </a:cubicBezTo>
                <a:close/>
              </a:path>
            </a:pathLst>
          </a:custGeom>
          <a:solidFill>
            <a:srgbClr val="000000"/>
          </a:solidFill>
          <a:ln w="0">
            <a:solidFill>
              <a:srgbClr val="000000"/>
            </a:solidFill>
            <a:prstDash val="solid"/>
            <a:round/>
            <a:headEnd/>
            <a:tailEnd/>
          </a:ln>
        </p:spPr>
        <p:txBody>
          <a:bodyPr/>
          <a:lstStyle/>
          <a:p>
            <a:endParaRPr lang="it-IT"/>
          </a:p>
        </p:txBody>
      </p:sp>
      <p:sp>
        <p:nvSpPr>
          <p:cNvPr id="5338" name="Freeform 3346"/>
          <p:cNvSpPr>
            <a:spLocks/>
          </p:cNvSpPr>
          <p:nvPr/>
        </p:nvSpPr>
        <p:spPr bwMode="auto">
          <a:xfrm>
            <a:off x="8401051" y="2519363"/>
            <a:ext cx="58341" cy="120650"/>
          </a:xfrm>
          <a:custGeom>
            <a:avLst/>
            <a:gdLst>
              <a:gd name="T0" fmla="*/ 2147483647 w 171"/>
              <a:gd name="T1" fmla="*/ 2147483647 h 250"/>
              <a:gd name="T2" fmla="*/ 2147483647 w 171"/>
              <a:gd name="T3" fmla="*/ 2147483647 h 250"/>
              <a:gd name="T4" fmla="*/ 0 w 171"/>
              <a:gd name="T5" fmla="*/ 2147483647 h 250"/>
              <a:gd name="T6" fmla="*/ 0 w 171"/>
              <a:gd name="T7" fmla="*/ 2147483647 h 250"/>
              <a:gd name="T8" fmla="*/ 2147483647 w 171"/>
              <a:gd name="T9" fmla="*/ 2147483647 h 250"/>
              <a:gd name="T10" fmla="*/ 2147483647 w 171"/>
              <a:gd name="T11" fmla="*/ 2147483647 h 250"/>
              <a:gd name="T12" fmla="*/ 2147483647 w 171"/>
              <a:gd name="T13" fmla="*/ 2147483647 h 250"/>
              <a:gd name="T14" fmla="*/ 2147483647 w 171"/>
              <a:gd name="T15" fmla="*/ 2147483647 h 250"/>
              <a:gd name="T16" fmla="*/ 2147483647 w 171"/>
              <a:gd name="T17" fmla="*/ 0 h 250"/>
              <a:gd name="T18" fmla="*/ 2147483647 w 171"/>
              <a:gd name="T19" fmla="*/ 0 h 250"/>
              <a:gd name="T20" fmla="*/ 2147483647 w 171"/>
              <a:gd name="T21" fmla="*/ 2147483647 h 250"/>
              <a:gd name="T22" fmla="*/ 2147483647 w 171"/>
              <a:gd name="T23" fmla="*/ 2147483647 h 2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1"/>
              <a:gd name="T37" fmla="*/ 0 h 250"/>
              <a:gd name="T38" fmla="*/ 171 w 171"/>
              <a:gd name="T39" fmla="*/ 250 h 2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1" h="250">
                <a:moveTo>
                  <a:pt x="171" y="227"/>
                </a:moveTo>
                <a:lnTo>
                  <a:pt x="171" y="250"/>
                </a:lnTo>
                <a:lnTo>
                  <a:pt x="0" y="250"/>
                </a:lnTo>
                <a:lnTo>
                  <a:pt x="0" y="227"/>
                </a:lnTo>
                <a:lnTo>
                  <a:pt x="73" y="227"/>
                </a:lnTo>
                <a:lnTo>
                  <a:pt x="73" y="38"/>
                </a:lnTo>
                <a:cubicBezTo>
                  <a:pt x="52" y="61"/>
                  <a:pt x="29" y="79"/>
                  <a:pt x="6" y="91"/>
                </a:cubicBezTo>
                <a:lnTo>
                  <a:pt x="6" y="61"/>
                </a:lnTo>
                <a:cubicBezTo>
                  <a:pt x="38" y="44"/>
                  <a:pt x="63" y="24"/>
                  <a:pt x="81" y="0"/>
                </a:cubicBezTo>
                <a:lnTo>
                  <a:pt x="102" y="0"/>
                </a:lnTo>
                <a:lnTo>
                  <a:pt x="102" y="227"/>
                </a:lnTo>
                <a:lnTo>
                  <a:pt x="171" y="227"/>
                </a:lnTo>
                <a:close/>
              </a:path>
            </a:pathLst>
          </a:custGeom>
          <a:solidFill>
            <a:srgbClr val="000000"/>
          </a:solidFill>
          <a:ln w="0">
            <a:solidFill>
              <a:srgbClr val="000000"/>
            </a:solidFill>
            <a:prstDash val="solid"/>
            <a:round/>
            <a:headEnd/>
            <a:tailEnd/>
          </a:ln>
        </p:spPr>
        <p:txBody>
          <a:bodyPr/>
          <a:lstStyle/>
          <a:p>
            <a:endParaRPr lang="it-IT"/>
          </a:p>
        </p:txBody>
      </p:sp>
      <p:sp>
        <p:nvSpPr>
          <p:cNvPr id="5339" name="Freeform 3347"/>
          <p:cNvSpPr>
            <a:spLocks noEditPoints="1"/>
          </p:cNvSpPr>
          <p:nvPr/>
        </p:nvSpPr>
        <p:spPr bwMode="auto">
          <a:xfrm>
            <a:off x="8467726" y="2519366"/>
            <a:ext cx="61913" cy="122237"/>
          </a:xfrm>
          <a:custGeom>
            <a:avLst/>
            <a:gdLst>
              <a:gd name="T0" fmla="*/ 2147483647 w 185"/>
              <a:gd name="T1" fmla="*/ 2147483647 h 255"/>
              <a:gd name="T2" fmla="*/ 2147483647 w 185"/>
              <a:gd name="T3" fmla="*/ 2147483647 h 255"/>
              <a:gd name="T4" fmla="*/ 0 w 185"/>
              <a:gd name="T5" fmla="*/ 2147483647 h 255"/>
              <a:gd name="T6" fmla="*/ 2147483647 w 185"/>
              <a:gd name="T7" fmla="*/ 2147483647 h 255"/>
              <a:gd name="T8" fmla="*/ 2147483647 w 185"/>
              <a:gd name="T9" fmla="*/ 0 h 255"/>
              <a:gd name="T10" fmla="*/ 2147483647 w 185"/>
              <a:gd name="T11" fmla="*/ 2147483647 h 255"/>
              <a:gd name="T12" fmla="*/ 2147483647 w 185"/>
              <a:gd name="T13" fmla="*/ 2147483647 h 255"/>
              <a:gd name="T14" fmla="*/ 2147483647 w 185"/>
              <a:gd name="T15" fmla="*/ 2147483647 h 255"/>
              <a:gd name="T16" fmla="*/ 2147483647 w 185"/>
              <a:gd name="T17" fmla="*/ 2147483647 h 255"/>
              <a:gd name="T18" fmla="*/ 2147483647 w 185"/>
              <a:gd name="T19" fmla="*/ 2147483647 h 255"/>
              <a:gd name="T20" fmla="*/ 2147483647 w 185"/>
              <a:gd name="T21" fmla="*/ 2147483647 h 255"/>
              <a:gd name="T22" fmla="*/ 2147483647 w 185"/>
              <a:gd name="T23" fmla="*/ 2147483647 h 255"/>
              <a:gd name="T24" fmla="*/ 2147483647 w 185"/>
              <a:gd name="T25" fmla="*/ 2147483647 h 255"/>
              <a:gd name="T26" fmla="*/ 2147483647 w 185"/>
              <a:gd name="T27" fmla="*/ 2147483647 h 255"/>
              <a:gd name="T28" fmla="*/ 2147483647 w 185"/>
              <a:gd name="T29" fmla="*/ 2147483647 h 255"/>
              <a:gd name="T30" fmla="*/ 2147483647 w 185"/>
              <a:gd name="T31" fmla="*/ 2147483647 h 255"/>
              <a:gd name="T32" fmla="*/ 2147483647 w 185"/>
              <a:gd name="T33" fmla="*/ 2147483647 h 255"/>
              <a:gd name="T34" fmla="*/ 2147483647 w 185"/>
              <a:gd name="T35" fmla="*/ 2147483647 h 2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5"/>
              <a:gd name="T55" fmla="*/ 0 h 255"/>
              <a:gd name="T56" fmla="*/ 185 w 185"/>
              <a:gd name="T57" fmla="*/ 255 h 2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5" h="255">
                <a:moveTo>
                  <a:pt x="93" y="255"/>
                </a:moveTo>
                <a:cubicBezTo>
                  <a:pt x="65" y="255"/>
                  <a:pt x="42" y="243"/>
                  <a:pt x="25" y="218"/>
                </a:cubicBezTo>
                <a:cubicBezTo>
                  <a:pt x="8" y="194"/>
                  <a:pt x="0" y="164"/>
                  <a:pt x="0" y="127"/>
                </a:cubicBezTo>
                <a:cubicBezTo>
                  <a:pt x="0" y="92"/>
                  <a:pt x="8" y="62"/>
                  <a:pt x="24" y="37"/>
                </a:cubicBezTo>
                <a:cubicBezTo>
                  <a:pt x="40" y="13"/>
                  <a:pt x="63" y="0"/>
                  <a:pt x="92" y="0"/>
                </a:cubicBezTo>
                <a:cubicBezTo>
                  <a:pt x="123" y="0"/>
                  <a:pt x="146" y="13"/>
                  <a:pt x="162" y="39"/>
                </a:cubicBezTo>
                <a:cubicBezTo>
                  <a:pt x="177" y="64"/>
                  <a:pt x="185" y="94"/>
                  <a:pt x="185" y="129"/>
                </a:cubicBezTo>
                <a:cubicBezTo>
                  <a:pt x="185" y="162"/>
                  <a:pt x="177" y="192"/>
                  <a:pt x="161" y="217"/>
                </a:cubicBezTo>
                <a:cubicBezTo>
                  <a:pt x="145" y="242"/>
                  <a:pt x="122" y="255"/>
                  <a:pt x="93" y="255"/>
                </a:cubicBezTo>
                <a:close/>
                <a:moveTo>
                  <a:pt x="93" y="231"/>
                </a:moveTo>
                <a:cubicBezTo>
                  <a:pt x="114" y="231"/>
                  <a:pt x="129" y="222"/>
                  <a:pt x="139" y="203"/>
                </a:cubicBezTo>
                <a:cubicBezTo>
                  <a:pt x="149" y="184"/>
                  <a:pt x="154" y="161"/>
                  <a:pt x="154" y="132"/>
                </a:cubicBezTo>
                <a:cubicBezTo>
                  <a:pt x="154" y="101"/>
                  <a:pt x="149" y="76"/>
                  <a:pt x="139" y="55"/>
                </a:cubicBezTo>
                <a:cubicBezTo>
                  <a:pt x="128" y="35"/>
                  <a:pt x="113" y="24"/>
                  <a:pt x="92" y="24"/>
                </a:cubicBezTo>
                <a:cubicBezTo>
                  <a:pt x="71" y="24"/>
                  <a:pt x="56" y="34"/>
                  <a:pt x="46" y="52"/>
                </a:cubicBezTo>
                <a:cubicBezTo>
                  <a:pt x="36" y="71"/>
                  <a:pt x="31" y="96"/>
                  <a:pt x="31" y="126"/>
                </a:cubicBezTo>
                <a:cubicBezTo>
                  <a:pt x="31" y="158"/>
                  <a:pt x="36" y="184"/>
                  <a:pt x="47" y="202"/>
                </a:cubicBezTo>
                <a:cubicBezTo>
                  <a:pt x="57" y="221"/>
                  <a:pt x="73" y="231"/>
                  <a:pt x="93" y="231"/>
                </a:cubicBezTo>
                <a:close/>
              </a:path>
            </a:pathLst>
          </a:custGeom>
          <a:solidFill>
            <a:srgbClr val="000000"/>
          </a:solidFill>
          <a:ln w="0">
            <a:solidFill>
              <a:srgbClr val="000000"/>
            </a:solidFill>
            <a:prstDash val="solid"/>
            <a:round/>
            <a:headEnd/>
            <a:tailEnd/>
          </a:ln>
        </p:spPr>
        <p:txBody>
          <a:bodyPr/>
          <a:lstStyle/>
          <a:p>
            <a:endParaRPr lang="it-IT"/>
          </a:p>
        </p:txBody>
      </p:sp>
      <p:sp>
        <p:nvSpPr>
          <p:cNvPr id="5340" name="Freeform 3348"/>
          <p:cNvSpPr>
            <a:spLocks/>
          </p:cNvSpPr>
          <p:nvPr/>
        </p:nvSpPr>
        <p:spPr bwMode="auto">
          <a:xfrm>
            <a:off x="8542735" y="2619378"/>
            <a:ext cx="14288" cy="42863"/>
          </a:xfrm>
          <a:custGeom>
            <a:avLst/>
            <a:gdLst>
              <a:gd name="T0" fmla="*/ 2147483647 w 42"/>
              <a:gd name="T1" fmla="*/ 0 h 87"/>
              <a:gd name="T2" fmla="*/ 2147483647 w 42"/>
              <a:gd name="T3" fmla="*/ 2147483647 h 87"/>
              <a:gd name="T4" fmla="*/ 2147483647 w 42"/>
              <a:gd name="T5" fmla="*/ 2147483647 h 87"/>
              <a:gd name="T6" fmla="*/ 0 w 42"/>
              <a:gd name="T7" fmla="*/ 2147483647 h 87"/>
              <a:gd name="T8" fmla="*/ 2147483647 w 42"/>
              <a:gd name="T9" fmla="*/ 2147483647 h 87"/>
              <a:gd name="T10" fmla="*/ 2147483647 w 42"/>
              <a:gd name="T11" fmla="*/ 2147483647 h 87"/>
              <a:gd name="T12" fmla="*/ 2147483647 w 42"/>
              <a:gd name="T13" fmla="*/ 0 h 87"/>
              <a:gd name="T14" fmla="*/ 2147483647 w 42"/>
              <a:gd name="T15" fmla="*/ 0 h 87"/>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87"/>
              <a:gd name="T26" fmla="*/ 42 w 42"/>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87">
                <a:moveTo>
                  <a:pt x="42" y="0"/>
                </a:moveTo>
                <a:lnTo>
                  <a:pt x="42" y="37"/>
                </a:lnTo>
                <a:lnTo>
                  <a:pt x="16" y="87"/>
                </a:lnTo>
                <a:lnTo>
                  <a:pt x="0" y="87"/>
                </a:lnTo>
                <a:lnTo>
                  <a:pt x="22" y="41"/>
                </a:lnTo>
                <a:lnTo>
                  <a:pt x="3" y="41"/>
                </a:lnTo>
                <a:lnTo>
                  <a:pt x="3" y="0"/>
                </a:lnTo>
                <a:lnTo>
                  <a:pt x="42" y="0"/>
                </a:lnTo>
                <a:close/>
              </a:path>
            </a:pathLst>
          </a:custGeom>
          <a:solidFill>
            <a:srgbClr val="000000"/>
          </a:solidFill>
          <a:ln w="0">
            <a:solidFill>
              <a:srgbClr val="000000"/>
            </a:solidFill>
            <a:prstDash val="solid"/>
            <a:round/>
            <a:headEnd/>
            <a:tailEnd/>
          </a:ln>
        </p:spPr>
        <p:txBody>
          <a:bodyPr/>
          <a:lstStyle/>
          <a:p>
            <a:endParaRPr lang="it-IT"/>
          </a:p>
        </p:txBody>
      </p:sp>
      <p:sp>
        <p:nvSpPr>
          <p:cNvPr id="5341" name="Freeform 3349"/>
          <p:cNvSpPr>
            <a:spLocks/>
          </p:cNvSpPr>
          <p:nvPr/>
        </p:nvSpPr>
        <p:spPr bwMode="auto">
          <a:xfrm>
            <a:off x="8572501" y="2519363"/>
            <a:ext cx="58341" cy="120650"/>
          </a:xfrm>
          <a:custGeom>
            <a:avLst/>
            <a:gdLst>
              <a:gd name="T0" fmla="*/ 2147483647 w 173"/>
              <a:gd name="T1" fmla="*/ 2147483647 h 250"/>
              <a:gd name="T2" fmla="*/ 2147483647 w 173"/>
              <a:gd name="T3" fmla="*/ 2147483647 h 250"/>
              <a:gd name="T4" fmla="*/ 0 w 173"/>
              <a:gd name="T5" fmla="*/ 2147483647 h 250"/>
              <a:gd name="T6" fmla="*/ 0 w 173"/>
              <a:gd name="T7" fmla="*/ 2147483647 h 250"/>
              <a:gd name="T8" fmla="*/ 2147483647 w 173"/>
              <a:gd name="T9" fmla="*/ 2147483647 h 250"/>
              <a:gd name="T10" fmla="*/ 2147483647 w 173"/>
              <a:gd name="T11" fmla="*/ 2147483647 h 250"/>
              <a:gd name="T12" fmla="*/ 2147483647 w 173"/>
              <a:gd name="T13" fmla="*/ 2147483647 h 250"/>
              <a:gd name="T14" fmla="*/ 2147483647 w 173"/>
              <a:gd name="T15" fmla="*/ 2147483647 h 250"/>
              <a:gd name="T16" fmla="*/ 2147483647 w 173"/>
              <a:gd name="T17" fmla="*/ 2147483647 h 250"/>
              <a:gd name="T18" fmla="*/ 2147483647 w 173"/>
              <a:gd name="T19" fmla="*/ 2147483647 h 250"/>
              <a:gd name="T20" fmla="*/ 0 w 173"/>
              <a:gd name="T21" fmla="*/ 2147483647 h 250"/>
              <a:gd name="T22" fmla="*/ 2147483647 w 173"/>
              <a:gd name="T23" fmla="*/ 0 h 250"/>
              <a:gd name="T24" fmla="*/ 2147483647 w 173"/>
              <a:gd name="T25" fmla="*/ 2147483647 h 250"/>
              <a:gd name="T26" fmla="*/ 2147483647 w 173"/>
              <a:gd name="T27" fmla="*/ 2147483647 h 250"/>
              <a:gd name="T28" fmla="*/ 2147483647 w 173"/>
              <a:gd name="T29" fmla="*/ 2147483647 h 250"/>
              <a:gd name="T30" fmla="*/ 2147483647 w 173"/>
              <a:gd name="T31" fmla="*/ 2147483647 h 250"/>
              <a:gd name="T32" fmla="*/ 2147483647 w 173"/>
              <a:gd name="T33" fmla="*/ 2147483647 h 250"/>
              <a:gd name="T34" fmla="*/ 2147483647 w 173"/>
              <a:gd name="T35" fmla="*/ 2147483647 h 2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250"/>
              <a:gd name="T56" fmla="*/ 173 w 173"/>
              <a:gd name="T57" fmla="*/ 250 h 2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250">
                <a:moveTo>
                  <a:pt x="173" y="225"/>
                </a:moveTo>
                <a:lnTo>
                  <a:pt x="173" y="250"/>
                </a:lnTo>
                <a:lnTo>
                  <a:pt x="0" y="250"/>
                </a:lnTo>
                <a:lnTo>
                  <a:pt x="0" y="225"/>
                </a:lnTo>
                <a:cubicBezTo>
                  <a:pt x="68" y="173"/>
                  <a:pt x="109" y="139"/>
                  <a:pt x="122" y="123"/>
                </a:cubicBezTo>
                <a:cubicBezTo>
                  <a:pt x="136" y="107"/>
                  <a:pt x="142" y="91"/>
                  <a:pt x="142" y="75"/>
                </a:cubicBezTo>
                <a:cubicBezTo>
                  <a:pt x="142" y="60"/>
                  <a:pt x="137" y="48"/>
                  <a:pt x="125" y="38"/>
                </a:cubicBezTo>
                <a:cubicBezTo>
                  <a:pt x="114" y="29"/>
                  <a:pt x="102" y="25"/>
                  <a:pt x="87" y="25"/>
                </a:cubicBezTo>
                <a:cubicBezTo>
                  <a:pt x="72" y="25"/>
                  <a:pt x="59" y="30"/>
                  <a:pt x="48" y="40"/>
                </a:cubicBezTo>
                <a:cubicBezTo>
                  <a:pt x="36" y="50"/>
                  <a:pt x="30" y="64"/>
                  <a:pt x="28" y="81"/>
                </a:cubicBezTo>
                <a:lnTo>
                  <a:pt x="0" y="72"/>
                </a:lnTo>
                <a:cubicBezTo>
                  <a:pt x="12" y="24"/>
                  <a:pt x="41" y="0"/>
                  <a:pt x="87" y="0"/>
                </a:cubicBezTo>
                <a:cubicBezTo>
                  <a:pt x="113" y="0"/>
                  <a:pt x="133" y="8"/>
                  <a:pt x="149" y="22"/>
                </a:cubicBezTo>
                <a:cubicBezTo>
                  <a:pt x="165" y="36"/>
                  <a:pt x="173" y="54"/>
                  <a:pt x="173" y="74"/>
                </a:cubicBezTo>
                <a:cubicBezTo>
                  <a:pt x="173" y="89"/>
                  <a:pt x="169" y="102"/>
                  <a:pt x="161" y="116"/>
                </a:cubicBezTo>
                <a:cubicBezTo>
                  <a:pt x="154" y="129"/>
                  <a:pt x="140" y="144"/>
                  <a:pt x="119" y="163"/>
                </a:cubicBezTo>
                <a:cubicBezTo>
                  <a:pt x="98" y="181"/>
                  <a:pt x="71" y="202"/>
                  <a:pt x="38" y="225"/>
                </a:cubicBezTo>
                <a:lnTo>
                  <a:pt x="173" y="225"/>
                </a:lnTo>
                <a:close/>
              </a:path>
            </a:pathLst>
          </a:custGeom>
          <a:solidFill>
            <a:srgbClr val="000000"/>
          </a:solidFill>
          <a:ln w="0">
            <a:solidFill>
              <a:srgbClr val="000000"/>
            </a:solidFill>
            <a:prstDash val="solid"/>
            <a:round/>
            <a:headEnd/>
            <a:tailEnd/>
          </a:ln>
        </p:spPr>
        <p:txBody>
          <a:bodyPr/>
          <a:lstStyle/>
          <a:p>
            <a:endParaRPr lang="it-IT"/>
          </a:p>
        </p:txBody>
      </p:sp>
      <p:sp>
        <p:nvSpPr>
          <p:cNvPr id="5342" name="Freeform 3350"/>
          <p:cNvSpPr>
            <a:spLocks noEditPoints="1"/>
          </p:cNvSpPr>
          <p:nvPr/>
        </p:nvSpPr>
        <p:spPr bwMode="auto">
          <a:xfrm>
            <a:off x="6026946" y="6323016"/>
            <a:ext cx="70247" cy="117475"/>
          </a:xfrm>
          <a:custGeom>
            <a:avLst/>
            <a:gdLst>
              <a:gd name="T0" fmla="*/ 2147483647 w 208"/>
              <a:gd name="T1" fmla="*/ 2147483647 h 244"/>
              <a:gd name="T2" fmla="*/ 2147483647 w 208"/>
              <a:gd name="T3" fmla="*/ 2147483647 h 244"/>
              <a:gd name="T4" fmla="*/ 0 w 208"/>
              <a:gd name="T5" fmla="*/ 2147483647 h 244"/>
              <a:gd name="T6" fmla="*/ 0 w 208"/>
              <a:gd name="T7" fmla="*/ 0 h 244"/>
              <a:gd name="T8" fmla="*/ 2147483647 w 208"/>
              <a:gd name="T9" fmla="*/ 0 h 244"/>
              <a:gd name="T10" fmla="*/ 2147483647 w 208"/>
              <a:gd name="T11" fmla="*/ 2147483647 h 244"/>
              <a:gd name="T12" fmla="*/ 2147483647 w 208"/>
              <a:gd name="T13" fmla="*/ 2147483647 h 244"/>
              <a:gd name="T14" fmla="*/ 2147483647 w 208"/>
              <a:gd name="T15" fmla="*/ 2147483647 h 244"/>
              <a:gd name="T16" fmla="*/ 2147483647 w 208"/>
              <a:gd name="T17" fmla="*/ 2147483647 h 244"/>
              <a:gd name="T18" fmla="*/ 2147483647 w 208"/>
              <a:gd name="T19" fmla="*/ 2147483647 h 244"/>
              <a:gd name="T20" fmla="*/ 2147483647 w 208"/>
              <a:gd name="T21" fmla="*/ 2147483647 h 244"/>
              <a:gd name="T22" fmla="*/ 2147483647 w 208"/>
              <a:gd name="T23" fmla="*/ 2147483647 h 244"/>
              <a:gd name="T24" fmla="*/ 2147483647 w 208"/>
              <a:gd name="T25" fmla="*/ 2147483647 h 244"/>
              <a:gd name="T26" fmla="*/ 2147483647 w 208"/>
              <a:gd name="T27" fmla="*/ 2147483647 h 244"/>
              <a:gd name="T28" fmla="*/ 2147483647 w 208"/>
              <a:gd name="T29" fmla="*/ 2147483647 h 244"/>
              <a:gd name="T30" fmla="*/ 2147483647 w 208"/>
              <a:gd name="T31" fmla="*/ 2147483647 h 244"/>
              <a:gd name="T32" fmla="*/ 2147483647 w 208"/>
              <a:gd name="T33" fmla="*/ 2147483647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244"/>
              <a:gd name="T53" fmla="*/ 208 w 208"/>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244">
                <a:moveTo>
                  <a:pt x="76" y="156"/>
                </a:moveTo>
                <a:lnTo>
                  <a:pt x="76" y="244"/>
                </a:lnTo>
                <a:lnTo>
                  <a:pt x="0" y="244"/>
                </a:lnTo>
                <a:lnTo>
                  <a:pt x="0" y="0"/>
                </a:lnTo>
                <a:lnTo>
                  <a:pt x="105" y="0"/>
                </a:lnTo>
                <a:cubicBezTo>
                  <a:pt x="131" y="0"/>
                  <a:pt x="150" y="3"/>
                  <a:pt x="164" y="9"/>
                </a:cubicBezTo>
                <a:cubicBezTo>
                  <a:pt x="177" y="15"/>
                  <a:pt x="188" y="24"/>
                  <a:pt x="196" y="36"/>
                </a:cubicBezTo>
                <a:cubicBezTo>
                  <a:pt x="204" y="49"/>
                  <a:pt x="208" y="62"/>
                  <a:pt x="208" y="78"/>
                </a:cubicBezTo>
                <a:cubicBezTo>
                  <a:pt x="208" y="101"/>
                  <a:pt x="200" y="120"/>
                  <a:pt x="184" y="134"/>
                </a:cubicBezTo>
                <a:cubicBezTo>
                  <a:pt x="167" y="148"/>
                  <a:pt x="146" y="156"/>
                  <a:pt x="119" y="156"/>
                </a:cubicBezTo>
                <a:lnTo>
                  <a:pt x="76" y="156"/>
                </a:lnTo>
                <a:close/>
                <a:moveTo>
                  <a:pt x="75" y="103"/>
                </a:moveTo>
                <a:lnTo>
                  <a:pt x="100" y="103"/>
                </a:lnTo>
                <a:cubicBezTo>
                  <a:pt x="122" y="103"/>
                  <a:pt x="133" y="95"/>
                  <a:pt x="133" y="79"/>
                </a:cubicBezTo>
                <a:cubicBezTo>
                  <a:pt x="133" y="63"/>
                  <a:pt x="123" y="56"/>
                  <a:pt x="103" y="56"/>
                </a:cubicBezTo>
                <a:lnTo>
                  <a:pt x="75" y="56"/>
                </a:lnTo>
                <a:lnTo>
                  <a:pt x="75" y="103"/>
                </a:lnTo>
                <a:close/>
              </a:path>
            </a:pathLst>
          </a:custGeom>
          <a:solidFill>
            <a:srgbClr val="008000"/>
          </a:solidFill>
          <a:ln w="0">
            <a:solidFill>
              <a:schemeClr val="tx1"/>
            </a:solidFill>
            <a:prstDash val="solid"/>
            <a:round/>
            <a:headEnd/>
            <a:tailEnd/>
          </a:ln>
        </p:spPr>
        <p:txBody>
          <a:bodyPr/>
          <a:lstStyle/>
          <a:p>
            <a:endParaRPr lang="it-IT"/>
          </a:p>
        </p:txBody>
      </p:sp>
      <p:sp>
        <p:nvSpPr>
          <p:cNvPr id="5343" name="Freeform 3351"/>
          <p:cNvSpPr>
            <a:spLocks noEditPoints="1"/>
          </p:cNvSpPr>
          <p:nvPr/>
        </p:nvSpPr>
        <p:spPr bwMode="auto">
          <a:xfrm>
            <a:off x="6103146" y="6321425"/>
            <a:ext cx="78581" cy="120650"/>
          </a:xfrm>
          <a:custGeom>
            <a:avLst/>
            <a:gdLst>
              <a:gd name="T0" fmla="*/ 2147483647 w 233"/>
              <a:gd name="T1" fmla="*/ 2147483647 h 252"/>
              <a:gd name="T2" fmla="*/ 2147483647 w 233"/>
              <a:gd name="T3" fmla="*/ 2147483647 h 252"/>
              <a:gd name="T4" fmla="*/ 0 w 233"/>
              <a:gd name="T5" fmla="*/ 2147483647 h 252"/>
              <a:gd name="T6" fmla="*/ 2147483647 w 233"/>
              <a:gd name="T7" fmla="*/ 2147483647 h 252"/>
              <a:gd name="T8" fmla="*/ 2147483647 w 233"/>
              <a:gd name="T9" fmla="*/ 0 h 252"/>
              <a:gd name="T10" fmla="*/ 2147483647 w 233"/>
              <a:gd name="T11" fmla="*/ 2147483647 h 252"/>
              <a:gd name="T12" fmla="*/ 2147483647 w 233"/>
              <a:gd name="T13" fmla="*/ 2147483647 h 252"/>
              <a:gd name="T14" fmla="*/ 2147483647 w 233"/>
              <a:gd name="T15" fmla="*/ 2147483647 h 252"/>
              <a:gd name="T16" fmla="*/ 2147483647 w 233"/>
              <a:gd name="T17" fmla="*/ 2147483647 h 252"/>
              <a:gd name="T18" fmla="*/ 2147483647 w 233"/>
              <a:gd name="T19" fmla="*/ 2147483647 h 252"/>
              <a:gd name="T20" fmla="*/ 2147483647 w 233"/>
              <a:gd name="T21" fmla="*/ 2147483647 h 252"/>
              <a:gd name="T22" fmla="*/ 2147483647 w 233"/>
              <a:gd name="T23" fmla="*/ 2147483647 h 252"/>
              <a:gd name="T24" fmla="*/ 2147483647 w 233"/>
              <a:gd name="T25" fmla="*/ 2147483647 h 252"/>
              <a:gd name="T26" fmla="*/ 2147483647 w 233"/>
              <a:gd name="T27" fmla="*/ 2147483647 h 252"/>
              <a:gd name="T28" fmla="*/ 2147483647 w 233"/>
              <a:gd name="T29" fmla="*/ 2147483647 h 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3"/>
              <a:gd name="T46" fmla="*/ 0 h 252"/>
              <a:gd name="T47" fmla="*/ 233 w 233"/>
              <a:gd name="T48" fmla="*/ 252 h 2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3" h="252">
                <a:moveTo>
                  <a:pt x="117" y="252"/>
                </a:moveTo>
                <a:cubicBezTo>
                  <a:pt x="82" y="252"/>
                  <a:pt x="54" y="241"/>
                  <a:pt x="32" y="218"/>
                </a:cubicBezTo>
                <a:cubicBezTo>
                  <a:pt x="11" y="195"/>
                  <a:pt x="0" y="165"/>
                  <a:pt x="0" y="126"/>
                </a:cubicBezTo>
                <a:cubicBezTo>
                  <a:pt x="0" y="90"/>
                  <a:pt x="10" y="60"/>
                  <a:pt x="31" y="36"/>
                </a:cubicBezTo>
                <a:cubicBezTo>
                  <a:pt x="52" y="12"/>
                  <a:pt x="80" y="0"/>
                  <a:pt x="117" y="0"/>
                </a:cubicBezTo>
                <a:cubicBezTo>
                  <a:pt x="151" y="0"/>
                  <a:pt x="179" y="11"/>
                  <a:pt x="200" y="34"/>
                </a:cubicBezTo>
                <a:cubicBezTo>
                  <a:pt x="222" y="56"/>
                  <a:pt x="233" y="86"/>
                  <a:pt x="233" y="124"/>
                </a:cubicBezTo>
                <a:cubicBezTo>
                  <a:pt x="233" y="163"/>
                  <a:pt x="222" y="194"/>
                  <a:pt x="200" y="217"/>
                </a:cubicBezTo>
                <a:cubicBezTo>
                  <a:pt x="179" y="240"/>
                  <a:pt x="151" y="252"/>
                  <a:pt x="117" y="252"/>
                </a:cubicBezTo>
                <a:close/>
                <a:moveTo>
                  <a:pt x="116" y="197"/>
                </a:moveTo>
                <a:cubicBezTo>
                  <a:pt x="129" y="197"/>
                  <a:pt x="138" y="191"/>
                  <a:pt x="144" y="180"/>
                </a:cubicBezTo>
                <a:cubicBezTo>
                  <a:pt x="149" y="169"/>
                  <a:pt x="152" y="149"/>
                  <a:pt x="152" y="119"/>
                </a:cubicBezTo>
                <a:cubicBezTo>
                  <a:pt x="152" y="77"/>
                  <a:pt x="140" y="56"/>
                  <a:pt x="118" y="56"/>
                </a:cubicBezTo>
                <a:cubicBezTo>
                  <a:pt x="93" y="56"/>
                  <a:pt x="81" y="80"/>
                  <a:pt x="81" y="128"/>
                </a:cubicBezTo>
                <a:cubicBezTo>
                  <a:pt x="81" y="174"/>
                  <a:pt x="93" y="197"/>
                  <a:pt x="116" y="197"/>
                </a:cubicBezTo>
                <a:close/>
              </a:path>
            </a:pathLst>
          </a:custGeom>
          <a:solidFill>
            <a:srgbClr val="008000"/>
          </a:solidFill>
          <a:ln w="0">
            <a:solidFill>
              <a:schemeClr val="tx1"/>
            </a:solidFill>
            <a:prstDash val="solid"/>
            <a:round/>
            <a:headEnd/>
            <a:tailEnd/>
          </a:ln>
        </p:spPr>
        <p:txBody>
          <a:bodyPr/>
          <a:lstStyle/>
          <a:p>
            <a:endParaRPr lang="it-IT"/>
          </a:p>
        </p:txBody>
      </p:sp>
      <p:sp>
        <p:nvSpPr>
          <p:cNvPr id="5344" name="Freeform 3352"/>
          <p:cNvSpPr>
            <a:spLocks noEditPoints="1"/>
          </p:cNvSpPr>
          <p:nvPr/>
        </p:nvSpPr>
        <p:spPr bwMode="auto">
          <a:xfrm>
            <a:off x="6192442" y="6323016"/>
            <a:ext cx="70247" cy="117475"/>
          </a:xfrm>
          <a:custGeom>
            <a:avLst/>
            <a:gdLst>
              <a:gd name="T0" fmla="*/ 2147483647 w 208"/>
              <a:gd name="T1" fmla="*/ 2147483647 h 244"/>
              <a:gd name="T2" fmla="*/ 2147483647 w 208"/>
              <a:gd name="T3" fmla="*/ 2147483647 h 244"/>
              <a:gd name="T4" fmla="*/ 0 w 208"/>
              <a:gd name="T5" fmla="*/ 2147483647 h 244"/>
              <a:gd name="T6" fmla="*/ 0 w 208"/>
              <a:gd name="T7" fmla="*/ 0 h 244"/>
              <a:gd name="T8" fmla="*/ 2147483647 w 208"/>
              <a:gd name="T9" fmla="*/ 0 h 244"/>
              <a:gd name="T10" fmla="*/ 2147483647 w 208"/>
              <a:gd name="T11" fmla="*/ 2147483647 h 244"/>
              <a:gd name="T12" fmla="*/ 2147483647 w 208"/>
              <a:gd name="T13" fmla="*/ 2147483647 h 244"/>
              <a:gd name="T14" fmla="*/ 2147483647 w 208"/>
              <a:gd name="T15" fmla="*/ 2147483647 h 244"/>
              <a:gd name="T16" fmla="*/ 2147483647 w 208"/>
              <a:gd name="T17" fmla="*/ 2147483647 h 244"/>
              <a:gd name="T18" fmla="*/ 2147483647 w 208"/>
              <a:gd name="T19" fmla="*/ 2147483647 h 244"/>
              <a:gd name="T20" fmla="*/ 2147483647 w 208"/>
              <a:gd name="T21" fmla="*/ 2147483647 h 244"/>
              <a:gd name="T22" fmla="*/ 2147483647 w 208"/>
              <a:gd name="T23" fmla="*/ 2147483647 h 244"/>
              <a:gd name="T24" fmla="*/ 2147483647 w 208"/>
              <a:gd name="T25" fmla="*/ 2147483647 h 244"/>
              <a:gd name="T26" fmla="*/ 2147483647 w 208"/>
              <a:gd name="T27" fmla="*/ 2147483647 h 244"/>
              <a:gd name="T28" fmla="*/ 2147483647 w 208"/>
              <a:gd name="T29" fmla="*/ 2147483647 h 244"/>
              <a:gd name="T30" fmla="*/ 2147483647 w 208"/>
              <a:gd name="T31" fmla="*/ 2147483647 h 244"/>
              <a:gd name="T32" fmla="*/ 2147483647 w 208"/>
              <a:gd name="T33" fmla="*/ 2147483647 h 2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244"/>
              <a:gd name="T53" fmla="*/ 208 w 208"/>
              <a:gd name="T54" fmla="*/ 244 h 2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244">
                <a:moveTo>
                  <a:pt x="76" y="156"/>
                </a:moveTo>
                <a:lnTo>
                  <a:pt x="76" y="244"/>
                </a:lnTo>
                <a:lnTo>
                  <a:pt x="0" y="244"/>
                </a:lnTo>
                <a:lnTo>
                  <a:pt x="0" y="0"/>
                </a:lnTo>
                <a:lnTo>
                  <a:pt x="104" y="0"/>
                </a:lnTo>
                <a:cubicBezTo>
                  <a:pt x="130" y="0"/>
                  <a:pt x="150" y="3"/>
                  <a:pt x="163" y="9"/>
                </a:cubicBezTo>
                <a:cubicBezTo>
                  <a:pt x="177" y="15"/>
                  <a:pt x="188" y="24"/>
                  <a:pt x="196" y="36"/>
                </a:cubicBezTo>
                <a:cubicBezTo>
                  <a:pt x="204" y="49"/>
                  <a:pt x="208" y="62"/>
                  <a:pt x="208" y="78"/>
                </a:cubicBezTo>
                <a:cubicBezTo>
                  <a:pt x="208" y="101"/>
                  <a:pt x="199" y="120"/>
                  <a:pt x="183" y="134"/>
                </a:cubicBezTo>
                <a:cubicBezTo>
                  <a:pt x="167" y="148"/>
                  <a:pt x="145" y="156"/>
                  <a:pt x="118" y="156"/>
                </a:cubicBezTo>
                <a:lnTo>
                  <a:pt x="76" y="156"/>
                </a:lnTo>
                <a:close/>
                <a:moveTo>
                  <a:pt x="75" y="103"/>
                </a:moveTo>
                <a:lnTo>
                  <a:pt x="100" y="103"/>
                </a:lnTo>
                <a:cubicBezTo>
                  <a:pt x="122" y="103"/>
                  <a:pt x="133" y="95"/>
                  <a:pt x="133" y="79"/>
                </a:cubicBezTo>
                <a:cubicBezTo>
                  <a:pt x="133" y="63"/>
                  <a:pt x="123" y="56"/>
                  <a:pt x="102" y="56"/>
                </a:cubicBezTo>
                <a:lnTo>
                  <a:pt x="75" y="56"/>
                </a:lnTo>
                <a:lnTo>
                  <a:pt x="75" y="103"/>
                </a:lnTo>
                <a:close/>
              </a:path>
            </a:pathLst>
          </a:custGeom>
          <a:solidFill>
            <a:srgbClr val="008000"/>
          </a:solidFill>
          <a:ln w="0">
            <a:solidFill>
              <a:schemeClr val="tx1"/>
            </a:solidFill>
            <a:prstDash val="solid"/>
            <a:round/>
            <a:headEnd/>
            <a:tailEnd/>
          </a:ln>
        </p:spPr>
        <p:txBody>
          <a:bodyPr/>
          <a:lstStyle/>
          <a:p>
            <a:endParaRPr lang="it-IT"/>
          </a:p>
        </p:txBody>
      </p:sp>
      <p:sp>
        <p:nvSpPr>
          <p:cNvPr id="5345" name="Freeform 3353"/>
          <p:cNvSpPr>
            <a:spLocks noEditPoints="1"/>
          </p:cNvSpPr>
          <p:nvPr/>
        </p:nvSpPr>
        <p:spPr bwMode="auto">
          <a:xfrm>
            <a:off x="6268643" y="6321425"/>
            <a:ext cx="78581" cy="120650"/>
          </a:xfrm>
          <a:custGeom>
            <a:avLst/>
            <a:gdLst>
              <a:gd name="T0" fmla="*/ 2147483647 w 233"/>
              <a:gd name="T1" fmla="*/ 2147483647 h 252"/>
              <a:gd name="T2" fmla="*/ 2147483647 w 233"/>
              <a:gd name="T3" fmla="*/ 2147483647 h 252"/>
              <a:gd name="T4" fmla="*/ 0 w 233"/>
              <a:gd name="T5" fmla="*/ 2147483647 h 252"/>
              <a:gd name="T6" fmla="*/ 2147483647 w 233"/>
              <a:gd name="T7" fmla="*/ 2147483647 h 252"/>
              <a:gd name="T8" fmla="*/ 2147483647 w 233"/>
              <a:gd name="T9" fmla="*/ 0 h 252"/>
              <a:gd name="T10" fmla="*/ 2147483647 w 233"/>
              <a:gd name="T11" fmla="*/ 2147483647 h 252"/>
              <a:gd name="T12" fmla="*/ 2147483647 w 233"/>
              <a:gd name="T13" fmla="*/ 2147483647 h 252"/>
              <a:gd name="T14" fmla="*/ 2147483647 w 233"/>
              <a:gd name="T15" fmla="*/ 2147483647 h 252"/>
              <a:gd name="T16" fmla="*/ 2147483647 w 233"/>
              <a:gd name="T17" fmla="*/ 2147483647 h 252"/>
              <a:gd name="T18" fmla="*/ 2147483647 w 233"/>
              <a:gd name="T19" fmla="*/ 2147483647 h 252"/>
              <a:gd name="T20" fmla="*/ 2147483647 w 233"/>
              <a:gd name="T21" fmla="*/ 2147483647 h 252"/>
              <a:gd name="T22" fmla="*/ 2147483647 w 233"/>
              <a:gd name="T23" fmla="*/ 2147483647 h 252"/>
              <a:gd name="T24" fmla="*/ 2147483647 w 233"/>
              <a:gd name="T25" fmla="*/ 2147483647 h 252"/>
              <a:gd name="T26" fmla="*/ 2147483647 w 233"/>
              <a:gd name="T27" fmla="*/ 2147483647 h 252"/>
              <a:gd name="T28" fmla="*/ 2147483647 w 233"/>
              <a:gd name="T29" fmla="*/ 2147483647 h 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3"/>
              <a:gd name="T46" fmla="*/ 0 h 252"/>
              <a:gd name="T47" fmla="*/ 233 w 233"/>
              <a:gd name="T48" fmla="*/ 252 h 2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3" h="252">
                <a:moveTo>
                  <a:pt x="117" y="252"/>
                </a:moveTo>
                <a:cubicBezTo>
                  <a:pt x="83" y="252"/>
                  <a:pt x="55" y="241"/>
                  <a:pt x="33" y="218"/>
                </a:cubicBezTo>
                <a:cubicBezTo>
                  <a:pt x="11" y="195"/>
                  <a:pt x="0" y="165"/>
                  <a:pt x="0" y="126"/>
                </a:cubicBezTo>
                <a:cubicBezTo>
                  <a:pt x="0" y="90"/>
                  <a:pt x="11" y="60"/>
                  <a:pt x="31" y="36"/>
                </a:cubicBezTo>
                <a:cubicBezTo>
                  <a:pt x="52" y="12"/>
                  <a:pt x="81" y="0"/>
                  <a:pt x="118" y="0"/>
                </a:cubicBezTo>
                <a:cubicBezTo>
                  <a:pt x="152" y="0"/>
                  <a:pt x="179" y="11"/>
                  <a:pt x="201" y="34"/>
                </a:cubicBezTo>
                <a:cubicBezTo>
                  <a:pt x="222" y="56"/>
                  <a:pt x="233" y="86"/>
                  <a:pt x="233" y="124"/>
                </a:cubicBezTo>
                <a:cubicBezTo>
                  <a:pt x="233" y="163"/>
                  <a:pt x="222" y="194"/>
                  <a:pt x="201" y="217"/>
                </a:cubicBezTo>
                <a:cubicBezTo>
                  <a:pt x="179" y="240"/>
                  <a:pt x="151" y="252"/>
                  <a:pt x="117" y="252"/>
                </a:cubicBezTo>
                <a:close/>
                <a:moveTo>
                  <a:pt x="117" y="197"/>
                </a:moveTo>
                <a:cubicBezTo>
                  <a:pt x="129" y="197"/>
                  <a:pt x="138" y="191"/>
                  <a:pt x="144" y="180"/>
                </a:cubicBezTo>
                <a:cubicBezTo>
                  <a:pt x="149" y="169"/>
                  <a:pt x="152" y="149"/>
                  <a:pt x="152" y="119"/>
                </a:cubicBezTo>
                <a:cubicBezTo>
                  <a:pt x="152" y="77"/>
                  <a:pt x="141" y="56"/>
                  <a:pt x="118" y="56"/>
                </a:cubicBezTo>
                <a:cubicBezTo>
                  <a:pt x="93" y="56"/>
                  <a:pt x="81" y="80"/>
                  <a:pt x="81" y="128"/>
                </a:cubicBezTo>
                <a:cubicBezTo>
                  <a:pt x="81" y="174"/>
                  <a:pt x="93" y="197"/>
                  <a:pt x="117" y="197"/>
                </a:cubicBezTo>
                <a:close/>
              </a:path>
            </a:pathLst>
          </a:custGeom>
          <a:solidFill>
            <a:srgbClr val="008000"/>
          </a:solidFill>
          <a:ln w="0">
            <a:solidFill>
              <a:schemeClr val="tx1"/>
            </a:solidFill>
            <a:prstDash val="solid"/>
            <a:round/>
            <a:headEnd/>
            <a:tailEnd/>
          </a:ln>
        </p:spPr>
        <p:txBody>
          <a:bodyPr/>
          <a:lstStyle/>
          <a:p>
            <a:endParaRPr lang="it-IT"/>
          </a:p>
        </p:txBody>
      </p:sp>
      <p:sp>
        <p:nvSpPr>
          <p:cNvPr id="5346" name="Freeform 3354"/>
          <p:cNvSpPr>
            <a:spLocks/>
          </p:cNvSpPr>
          <p:nvPr/>
        </p:nvSpPr>
        <p:spPr bwMode="auto">
          <a:xfrm>
            <a:off x="6357938" y="6323016"/>
            <a:ext cx="57150" cy="117475"/>
          </a:xfrm>
          <a:custGeom>
            <a:avLst/>
            <a:gdLst>
              <a:gd name="T0" fmla="*/ 2147483647 w 171"/>
              <a:gd name="T1" fmla="*/ 2147483647 h 244"/>
              <a:gd name="T2" fmla="*/ 2147483647 w 171"/>
              <a:gd name="T3" fmla="*/ 2147483647 h 244"/>
              <a:gd name="T4" fmla="*/ 0 w 171"/>
              <a:gd name="T5" fmla="*/ 2147483647 h 244"/>
              <a:gd name="T6" fmla="*/ 0 w 171"/>
              <a:gd name="T7" fmla="*/ 0 h 244"/>
              <a:gd name="T8" fmla="*/ 2147483647 w 171"/>
              <a:gd name="T9" fmla="*/ 0 h 244"/>
              <a:gd name="T10" fmla="*/ 2147483647 w 171"/>
              <a:gd name="T11" fmla="*/ 2147483647 h 244"/>
              <a:gd name="T12" fmla="*/ 2147483647 w 171"/>
              <a:gd name="T13" fmla="*/ 2147483647 h 244"/>
              <a:gd name="T14" fmla="*/ 0 60000 65536"/>
              <a:gd name="T15" fmla="*/ 0 60000 65536"/>
              <a:gd name="T16" fmla="*/ 0 60000 65536"/>
              <a:gd name="T17" fmla="*/ 0 60000 65536"/>
              <a:gd name="T18" fmla="*/ 0 60000 65536"/>
              <a:gd name="T19" fmla="*/ 0 60000 65536"/>
              <a:gd name="T20" fmla="*/ 0 60000 65536"/>
              <a:gd name="T21" fmla="*/ 0 w 171"/>
              <a:gd name="T22" fmla="*/ 0 h 244"/>
              <a:gd name="T23" fmla="*/ 171 w 171"/>
              <a:gd name="T24" fmla="*/ 244 h 2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244">
                <a:moveTo>
                  <a:pt x="171" y="184"/>
                </a:moveTo>
                <a:lnTo>
                  <a:pt x="171" y="244"/>
                </a:lnTo>
                <a:lnTo>
                  <a:pt x="0" y="244"/>
                </a:lnTo>
                <a:lnTo>
                  <a:pt x="0" y="0"/>
                </a:lnTo>
                <a:lnTo>
                  <a:pt x="75" y="0"/>
                </a:lnTo>
                <a:lnTo>
                  <a:pt x="75" y="184"/>
                </a:lnTo>
                <a:lnTo>
                  <a:pt x="171" y="184"/>
                </a:lnTo>
                <a:close/>
              </a:path>
            </a:pathLst>
          </a:custGeom>
          <a:solidFill>
            <a:srgbClr val="008000"/>
          </a:solidFill>
          <a:ln w="0">
            <a:solidFill>
              <a:schemeClr val="tx1"/>
            </a:solidFill>
            <a:prstDash val="solid"/>
            <a:round/>
            <a:headEnd/>
            <a:tailEnd/>
          </a:ln>
        </p:spPr>
        <p:txBody>
          <a:bodyPr/>
          <a:lstStyle/>
          <a:p>
            <a:endParaRPr lang="it-IT"/>
          </a:p>
        </p:txBody>
      </p:sp>
      <p:sp>
        <p:nvSpPr>
          <p:cNvPr id="5347" name="Freeform 3355"/>
          <p:cNvSpPr>
            <a:spLocks noEditPoints="1"/>
          </p:cNvSpPr>
          <p:nvPr/>
        </p:nvSpPr>
        <p:spPr bwMode="auto">
          <a:xfrm>
            <a:off x="6417471" y="6323016"/>
            <a:ext cx="78581" cy="117475"/>
          </a:xfrm>
          <a:custGeom>
            <a:avLst/>
            <a:gdLst>
              <a:gd name="T0" fmla="*/ 2147483647 w 231"/>
              <a:gd name="T1" fmla="*/ 2147483647 h 244"/>
              <a:gd name="T2" fmla="*/ 2147483647 w 231"/>
              <a:gd name="T3" fmla="*/ 2147483647 h 244"/>
              <a:gd name="T4" fmla="*/ 2147483647 w 231"/>
              <a:gd name="T5" fmla="*/ 2147483647 h 244"/>
              <a:gd name="T6" fmla="*/ 2147483647 w 231"/>
              <a:gd name="T7" fmla="*/ 2147483647 h 244"/>
              <a:gd name="T8" fmla="*/ 0 w 231"/>
              <a:gd name="T9" fmla="*/ 2147483647 h 244"/>
              <a:gd name="T10" fmla="*/ 2147483647 w 231"/>
              <a:gd name="T11" fmla="*/ 0 h 244"/>
              <a:gd name="T12" fmla="*/ 2147483647 w 231"/>
              <a:gd name="T13" fmla="*/ 0 h 244"/>
              <a:gd name="T14" fmla="*/ 2147483647 w 231"/>
              <a:gd name="T15" fmla="*/ 2147483647 h 244"/>
              <a:gd name="T16" fmla="*/ 2147483647 w 231"/>
              <a:gd name="T17" fmla="*/ 2147483647 h 244"/>
              <a:gd name="T18" fmla="*/ 2147483647 w 231"/>
              <a:gd name="T19" fmla="*/ 2147483647 h 244"/>
              <a:gd name="T20" fmla="*/ 2147483647 w 231"/>
              <a:gd name="T21" fmla="*/ 2147483647 h 244"/>
              <a:gd name="T22" fmla="*/ 2147483647 w 231"/>
              <a:gd name="T23" fmla="*/ 2147483647 h 244"/>
              <a:gd name="T24" fmla="*/ 2147483647 w 231"/>
              <a:gd name="T25" fmla="*/ 2147483647 h 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1"/>
              <a:gd name="T40" fmla="*/ 0 h 244"/>
              <a:gd name="T41" fmla="*/ 231 w 231"/>
              <a:gd name="T42" fmla="*/ 244 h 2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1" h="244">
                <a:moveTo>
                  <a:pt x="155" y="244"/>
                </a:moveTo>
                <a:lnTo>
                  <a:pt x="141" y="196"/>
                </a:lnTo>
                <a:lnTo>
                  <a:pt x="75" y="196"/>
                </a:lnTo>
                <a:lnTo>
                  <a:pt x="61" y="244"/>
                </a:lnTo>
                <a:lnTo>
                  <a:pt x="0" y="244"/>
                </a:lnTo>
                <a:lnTo>
                  <a:pt x="75" y="0"/>
                </a:lnTo>
                <a:lnTo>
                  <a:pt x="155" y="0"/>
                </a:lnTo>
                <a:lnTo>
                  <a:pt x="231" y="244"/>
                </a:lnTo>
                <a:lnTo>
                  <a:pt x="155" y="244"/>
                </a:lnTo>
                <a:close/>
                <a:moveTo>
                  <a:pt x="88" y="143"/>
                </a:moveTo>
                <a:lnTo>
                  <a:pt x="128" y="143"/>
                </a:lnTo>
                <a:lnTo>
                  <a:pt x="108" y="72"/>
                </a:lnTo>
                <a:lnTo>
                  <a:pt x="88" y="143"/>
                </a:lnTo>
                <a:close/>
              </a:path>
            </a:pathLst>
          </a:custGeom>
          <a:solidFill>
            <a:srgbClr val="008000"/>
          </a:solidFill>
          <a:ln w="0">
            <a:solidFill>
              <a:schemeClr val="tx1"/>
            </a:solidFill>
            <a:prstDash val="solid"/>
            <a:round/>
            <a:headEnd/>
            <a:tailEnd/>
          </a:ln>
        </p:spPr>
        <p:txBody>
          <a:bodyPr/>
          <a:lstStyle/>
          <a:p>
            <a:endParaRPr lang="it-IT"/>
          </a:p>
        </p:txBody>
      </p:sp>
      <p:sp>
        <p:nvSpPr>
          <p:cNvPr id="5348" name="Freeform 3356"/>
          <p:cNvSpPr>
            <a:spLocks/>
          </p:cNvSpPr>
          <p:nvPr/>
        </p:nvSpPr>
        <p:spPr bwMode="auto">
          <a:xfrm>
            <a:off x="6498433" y="6323016"/>
            <a:ext cx="69056" cy="117475"/>
          </a:xfrm>
          <a:custGeom>
            <a:avLst/>
            <a:gdLst>
              <a:gd name="T0" fmla="*/ 2147483647 w 203"/>
              <a:gd name="T1" fmla="*/ 2147483647 h 244"/>
              <a:gd name="T2" fmla="*/ 2147483647 w 203"/>
              <a:gd name="T3" fmla="*/ 2147483647 h 244"/>
              <a:gd name="T4" fmla="*/ 0 w 203"/>
              <a:gd name="T5" fmla="*/ 2147483647 h 244"/>
              <a:gd name="T6" fmla="*/ 0 w 203"/>
              <a:gd name="T7" fmla="*/ 2147483647 h 244"/>
              <a:gd name="T8" fmla="*/ 2147483647 w 203"/>
              <a:gd name="T9" fmla="*/ 2147483647 h 244"/>
              <a:gd name="T10" fmla="*/ 2147483647 w 203"/>
              <a:gd name="T11" fmla="*/ 2147483647 h 244"/>
              <a:gd name="T12" fmla="*/ 2147483647 w 203"/>
              <a:gd name="T13" fmla="*/ 0 h 244"/>
              <a:gd name="T14" fmla="*/ 2147483647 w 203"/>
              <a:gd name="T15" fmla="*/ 0 h 244"/>
              <a:gd name="T16" fmla="*/ 2147483647 w 203"/>
              <a:gd name="T17" fmla="*/ 2147483647 h 244"/>
              <a:gd name="T18" fmla="*/ 2147483647 w 203"/>
              <a:gd name="T19" fmla="*/ 2147483647 h 244"/>
              <a:gd name="T20" fmla="*/ 2147483647 w 203"/>
              <a:gd name="T21" fmla="*/ 2147483647 h 2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3"/>
              <a:gd name="T34" fmla="*/ 0 h 244"/>
              <a:gd name="T35" fmla="*/ 203 w 203"/>
              <a:gd name="T36" fmla="*/ 244 h 2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3" h="244">
                <a:moveTo>
                  <a:pt x="203" y="187"/>
                </a:moveTo>
                <a:lnTo>
                  <a:pt x="203" y="244"/>
                </a:lnTo>
                <a:lnTo>
                  <a:pt x="0" y="244"/>
                </a:lnTo>
                <a:lnTo>
                  <a:pt x="0" y="198"/>
                </a:lnTo>
                <a:lnTo>
                  <a:pt x="108" y="56"/>
                </a:lnTo>
                <a:lnTo>
                  <a:pt x="8" y="56"/>
                </a:lnTo>
                <a:lnTo>
                  <a:pt x="8" y="0"/>
                </a:lnTo>
                <a:lnTo>
                  <a:pt x="200" y="0"/>
                </a:lnTo>
                <a:lnTo>
                  <a:pt x="200" y="47"/>
                </a:lnTo>
                <a:lnTo>
                  <a:pt x="95" y="187"/>
                </a:lnTo>
                <a:lnTo>
                  <a:pt x="203" y="187"/>
                </a:lnTo>
                <a:close/>
              </a:path>
            </a:pathLst>
          </a:custGeom>
          <a:solidFill>
            <a:srgbClr val="008000"/>
          </a:solidFill>
          <a:ln w="0">
            <a:solidFill>
              <a:schemeClr val="tx1"/>
            </a:solidFill>
            <a:prstDash val="solid"/>
            <a:round/>
            <a:headEnd/>
            <a:tailEnd/>
          </a:ln>
        </p:spPr>
        <p:txBody>
          <a:bodyPr/>
          <a:lstStyle/>
          <a:p>
            <a:endParaRPr lang="it-IT"/>
          </a:p>
        </p:txBody>
      </p:sp>
      <p:sp>
        <p:nvSpPr>
          <p:cNvPr id="5349" name="Rectangle 3357"/>
          <p:cNvSpPr>
            <a:spLocks noChangeArrowheads="1"/>
          </p:cNvSpPr>
          <p:nvPr/>
        </p:nvSpPr>
        <p:spPr bwMode="auto">
          <a:xfrm>
            <a:off x="6577012" y="6323016"/>
            <a:ext cx="25004" cy="117475"/>
          </a:xfrm>
          <a:prstGeom prst="rect">
            <a:avLst/>
          </a:prstGeom>
          <a:solidFill>
            <a:srgbClr val="008000"/>
          </a:solidFill>
          <a:ln w="0">
            <a:solidFill>
              <a:schemeClr val="tx1"/>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350" name="Freeform 3358"/>
          <p:cNvSpPr>
            <a:spLocks noEditPoints="1"/>
          </p:cNvSpPr>
          <p:nvPr/>
        </p:nvSpPr>
        <p:spPr bwMode="auto">
          <a:xfrm>
            <a:off x="6612734" y="6321425"/>
            <a:ext cx="78581" cy="120650"/>
          </a:xfrm>
          <a:custGeom>
            <a:avLst/>
            <a:gdLst>
              <a:gd name="T0" fmla="*/ 2147483647 w 233"/>
              <a:gd name="T1" fmla="*/ 2147483647 h 252"/>
              <a:gd name="T2" fmla="*/ 2147483647 w 233"/>
              <a:gd name="T3" fmla="*/ 2147483647 h 252"/>
              <a:gd name="T4" fmla="*/ 0 w 233"/>
              <a:gd name="T5" fmla="*/ 2147483647 h 252"/>
              <a:gd name="T6" fmla="*/ 2147483647 w 233"/>
              <a:gd name="T7" fmla="*/ 2147483647 h 252"/>
              <a:gd name="T8" fmla="*/ 2147483647 w 233"/>
              <a:gd name="T9" fmla="*/ 0 h 252"/>
              <a:gd name="T10" fmla="*/ 2147483647 w 233"/>
              <a:gd name="T11" fmla="*/ 2147483647 h 252"/>
              <a:gd name="T12" fmla="*/ 2147483647 w 233"/>
              <a:gd name="T13" fmla="*/ 2147483647 h 252"/>
              <a:gd name="T14" fmla="*/ 2147483647 w 233"/>
              <a:gd name="T15" fmla="*/ 2147483647 h 252"/>
              <a:gd name="T16" fmla="*/ 2147483647 w 233"/>
              <a:gd name="T17" fmla="*/ 2147483647 h 252"/>
              <a:gd name="T18" fmla="*/ 2147483647 w 233"/>
              <a:gd name="T19" fmla="*/ 2147483647 h 252"/>
              <a:gd name="T20" fmla="*/ 2147483647 w 233"/>
              <a:gd name="T21" fmla="*/ 2147483647 h 252"/>
              <a:gd name="T22" fmla="*/ 2147483647 w 233"/>
              <a:gd name="T23" fmla="*/ 2147483647 h 252"/>
              <a:gd name="T24" fmla="*/ 2147483647 w 233"/>
              <a:gd name="T25" fmla="*/ 2147483647 h 252"/>
              <a:gd name="T26" fmla="*/ 2147483647 w 233"/>
              <a:gd name="T27" fmla="*/ 2147483647 h 252"/>
              <a:gd name="T28" fmla="*/ 2147483647 w 233"/>
              <a:gd name="T29" fmla="*/ 2147483647 h 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3"/>
              <a:gd name="T46" fmla="*/ 0 h 252"/>
              <a:gd name="T47" fmla="*/ 233 w 233"/>
              <a:gd name="T48" fmla="*/ 252 h 2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3" h="252">
                <a:moveTo>
                  <a:pt x="117" y="252"/>
                </a:moveTo>
                <a:cubicBezTo>
                  <a:pt x="83" y="252"/>
                  <a:pt x="55" y="241"/>
                  <a:pt x="33" y="218"/>
                </a:cubicBezTo>
                <a:cubicBezTo>
                  <a:pt x="11" y="195"/>
                  <a:pt x="0" y="165"/>
                  <a:pt x="0" y="126"/>
                </a:cubicBezTo>
                <a:cubicBezTo>
                  <a:pt x="0" y="90"/>
                  <a:pt x="11" y="60"/>
                  <a:pt x="31" y="36"/>
                </a:cubicBezTo>
                <a:cubicBezTo>
                  <a:pt x="52" y="12"/>
                  <a:pt x="81" y="0"/>
                  <a:pt x="118" y="0"/>
                </a:cubicBezTo>
                <a:cubicBezTo>
                  <a:pt x="152" y="0"/>
                  <a:pt x="179" y="11"/>
                  <a:pt x="201" y="34"/>
                </a:cubicBezTo>
                <a:cubicBezTo>
                  <a:pt x="222" y="56"/>
                  <a:pt x="233" y="86"/>
                  <a:pt x="233" y="124"/>
                </a:cubicBezTo>
                <a:cubicBezTo>
                  <a:pt x="233" y="163"/>
                  <a:pt x="222" y="194"/>
                  <a:pt x="201" y="217"/>
                </a:cubicBezTo>
                <a:cubicBezTo>
                  <a:pt x="179" y="240"/>
                  <a:pt x="151" y="252"/>
                  <a:pt x="117" y="252"/>
                </a:cubicBezTo>
                <a:close/>
                <a:moveTo>
                  <a:pt x="117" y="197"/>
                </a:moveTo>
                <a:cubicBezTo>
                  <a:pt x="129" y="197"/>
                  <a:pt x="138" y="191"/>
                  <a:pt x="144" y="180"/>
                </a:cubicBezTo>
                <a:cubicBezTo>
                  <a:pt x="149" y="169"/>
                  <a:pt x="152" y="149"/>
                  <a:pt x="152" y="119"/>
                </a:cubicBezTo>
                <a:cubicBezTo>
                  <a:pt x="152" y="77"/>
                  <a:pt x="141" y="56"/>
                  <a:pt x="118" y="56"/>
                </a:cubicBezTo>
                <a:cubicBezTo>
                  <a:pt x="93" y="56"/>
                  <a:pt x="81" y="80"/>
                  <a:pt x="81" y="128"/>
                </a:cubicBezTo>
                <a:cubicBezTo>
                  <a:pt x="81" y="174"/>
                  <a:pt x="93" y="197"/>
                  <a:pt x="117" y="197"/>
                </a:cubicBezTo>
                <a:close/>
              </a:path>
            </a:pathLst>
          </a:custGeom>
          <a:solidFill>
            <a:srgbClr val="008000"/>
          </a:solidFill>
          <a:ln w="0">
            <a:solidFill>
              <a:schemeClr val="tx1"/>
            </a:solidFill>
            <a:prstDash val="solid"/>
            <a:round/>
            <a:headEnd/>
            <a:tailEnd/>
          </a:ln>
        </p:spPr>
        <p:txBody>
          <a:bodyPr/>
          <a:lstStyle/>
          <a:p>
            <a:endParaRPr lang="it-IT"/>
          </a:p>
        </p:txBody>
      </p:sp>
      <p:sp>
        <p:nvSpPr>
          <p:cNvPr id="5351" name="Freeform 3359"/>
          <p:cNvSpPr>
            <a:spLocks/>
          </p:cNvSpPr>
          <p:nvPr/>
        </p:nvSpPr>
        <p:spPr bwMode="auto">
          <a:xfrm>
            <a:off x="6702028" y="6323016"/>
            <a:ext cx="71438" cy="117475"/>
          </a:xfrm>
          <a:custGeom>
            <a:avLst/>
            <a:gdLst>
              <a:gd name="T0" fmla="*/ 2147483647 w 209"/>
              <a:gd name="T1" fmla="*/ 2147483647 h 244"/>
              <a:gd name="T2" fmla="*/ 2147483647 w 209"/>
              <a:gd name="T3" fmla="*/ 2147483647 h 244"/>
              <a:gd name="T4" fmla="*/ 2147483647 w 209"/>
              <a:gd name="T5" fmla="*/ 2147483647 h 244"/>
              <a:gd name="T6" fmla="*/ 2147483647 w 209"/>
              <a:gd name="T7" fmla="*/ 2147483647 h 244"/>
              <a:gd name="T8" fmla="*/ 2147483647 w 209"/>
              <a:gd name="T9" fmla="*/ 2147483647 h 244"/>
              <a:gd name="T10" fmla="*/ 2147483647 w 209"/>
              <a:gd name="T11" fmla="*/ 2147483647 h 244"/>
              <a:gd name="T12" fmla="*/ 0 w 209"/>
              <a:gd name="T13" fmla="*/ 2147483647 h 244"/>
              <a:gd name="T14" fmla="*/ 0 w 209"/>
              <a:gd name="T15" fmla="*/ 0 h 244"/>
              <a:gd name="T16" fmla="*/ 2147483647 w 209"/>
              <a:gd name="T17" fmla="*/ 0 h 244"/>
              <a:gd name="T18" fmla="*/ 2147483647 w 209"/>
              <a:gd name="T19" fmla="*/ 2147483647 h 244"/>
              <a:gd name="T20" fmla="*/ 2147483647 w 209"/>
              <a:gd name="T21" fmla="*/ 2147483647 h 244"/>
              <a:gd name="T22" fmla="*/ 2147483647 w 209"/>
              <a:gd name="T23" fmla="*/ 2147483647 h 244"/>
              <a:gd name="T24" fmla="*/ 2147483647 w 209"/>
              <a:gd name="T25" fmla="*/ 0 h 244"/>
              <a:gd name="T26" fmla="*/ 2147483647 w 209"/>
              <a:gd name="T27" fmla="*/ 0 h 244"/>
              <a:gd name="T28" fmla="*/ 2147483647 w 209"/>
              <a:gd name="T29" fmla="*/ 2147483647 h 2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9"/>
              <a:gd name="T46" fmla="*/ 0 h 244"/>
              <a:gd name="T47" fmla="*/ 209 w 209"/>
              <a:gd name="T48" fmla="*/ 244 h 2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9" h="244">
                <a:moveTo>
                  <a:pt x="209" y="244"/>
                </a:moveTo>
                <a:lnTo>
                  <a:pt x="148" y="244"/>
                </a:lnTo>
                <a:lnTo>
                  <a:pt x="81" y="136"/>
                </a:lnTo>
                <a:cubicBezTo>
                  <a:pt x="72" y="123"/>
                  <a:pt x="64" y="106"/>
                  <a:pt x="55" y="86"/>
                </a:cubicBezTo>
                <a:cubicBezTo>
                  <a:pt x="59" y="102"/>
                  <a:pt x="61" y="115"/>
                  <a:pt x="61" y="126"/>
                </a:cubicBezTo>
                <a:lnTo>
                  <a:pt x="61" y="244"/>
                </a:lnTo>
                <a:lnTo>
                  <a:pt x="0" y="244"/>
                </a:lnTo>
                <a:lnTo>
                  <a:pt x="0" y="0"/>
                </a:lnTo>
                <a:lnTo>
                  <a:pt x="71" y="0"/>
                </a:lnTo>
                <a:lnTo>
                  <a:pt x="128" y="89"/>
                </a:lnTo>
                <a:cubicBezTo>
                  <a:pt x="139" y="107"/>
                  <a:pt x="148" y="123"/>
                  <a:pt x="154" y="136"/>
                </a:cubicBezTo>
                <a:cubicBezTo>
                  <a:pt x="150" y="115"/>
                  <a:pt x="148" y="94"/>
                  <a:pt x="148" y="72"/>
                </a:cubicBezTo>
                <a:lnTo>
                  <a:pt x="148" y="0"/>
                </a:lnTo>
                <a:lnTo>
                  <a:pt x="209" y="0"/>
                </a:lnTo>
                <a:lnTo>
                  <a:pt x="209" y="244"/>
                </a:lnTo>
                <a:close/>
              </a:path>
            </a:pathLst>
          </a:custGeom>
          <a:solidFill>
            <a:srgbClr val="008000"/>
          </a:solidFill>
          <a:ln w="0">
            <a:solidFill>
              <a:schemeClr val="tx1"/>
            </a:solidFill>
            <a:prstDash val="solid"/>
            <a:round/>
            <a:headEnd/>
            <a:tailEnd/>
          </a:ln>
        </p:spPr>
        <p:txBody>
          <a:bodyPr/>
          <a:lstStyle/>
          <a:p>
            <a:endParaRPr lang="it-IT"/>
          </a:p>
        </p:txBody>
      </p:sp>
      <p:sp>
        <p:nvSpPr>
          <p:cNvPr id="5352" name="Freeform 3360"/>
          <p:cNvSpPr>
            <a:spLocks/>
          </p:cNvSpPr>
          <p:nvPr/>
        </p:nvSpPr>
        <p:spPr bwMode="auto">
          <a:xfrm>
            <a:off x="6787754" y="6323016"/>
            <a:ext cx="61913" cy="117475"/>
          </a:xfrm>
          <a:custGeom>
            <a:avLst/>
            <a:gdLst>
              <a:gd name="T0" fmla="*/ 2147483647 w 184"/>
              <a:gd name="T1" fmla="*/ 2147483647 h 244"/>
              <a:gd name="T2" fmla="*/ 2147483647 w 184"/>
              <a:gd name="T3" fmla="*/ 2147483647 h 244"/>
              <a:gd name="T4" fmla="*/ 0 w 184"/>
              <a:gd name="T5" fmla="*/ 2147483647 h 244"/>
              <a:gd name="T6" fmla="*/ 0 w 184"/>
              <a:gd name="T7" fmla="*/ 0 h 244"/>
              <a:gd name="T8" fmla="*/ 2147483647 w 184"/>
              <a:gd name="T9" fmla="*/ 0 h 244"/>
              <a:gd name="T10" fmla="*/ 2147483647 w 184"/>
              <a:gd name="T11" fmla="*/ 2147483647 h 244"/>
              <a:gd name="T12" fmla="*/ 2147483647 w 184"/>
              <a:gd name="T13" fmla="*/ 2147483647 h 244"/>
              <a:gd name="T14" fmla="*/ 2147483647 w 184"/>
              <a:gd name="T15" fmla="*/ 2147483647 h 244"/>
              <a:gd name="T16" fmla="*/ 2147483647 w 184"/>
              <a:gd name="T17" fmla="*/ 2147483647 h 244"/>
              <a:gd name="T18" fmla="*/ 2147483647 w 184"/>
              <a:gd name="T19" fmla="*/ 2147483647 h 244"/>
              <a:gd name="T20" fmla="*/ 2147483647 w 184"/>
              <a:gd name="T21" fmla="*/ 2147483647 h 244"/>
              <a:gd name="T22" fmla="*/ 2147483647 w 184"/>
              <a:gd name="T23" fmla="*/ 2147483647 h 244"/>
              <a:gd name="T24" fmla="*/ 2147483647 w 184"/>
              <a:gd name="T25" fmla="*/ 2147483647 h 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4"/>
              <a:gd name="T40" fmla="*/ 0 h 244"/>
              <a:gd name="T41" fmla="*/ 184 w 184"/>
              <a:gd name="T42" fmla="*/ 244 h 2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4" h="244">
                <a:moveTo>
                  <a:pt x="184" y="186"/>
                </a:moveTo>
                <a:lnTo>
                  <a:pt x="184" y="244"/>
                </a:lnTo>
                <a:lnTo>
                  <a:pt x="0" y="244"/>
                </a:lnTo>
                <a:lnTo>
                  <a:pt x="0" y="0"/>
                </a:lnTo>
                <a:lnTo>
                  <a:pt x="184" y="0"/>
                </a:lnTo>
                <a:lnTo>
                  <a:pt x="184" y="56"/>
                </a:lnTo>
                <a:lnTo>
                  <a:pt x="74" y="56"/>
                </a:lnTo>
                <a:lnTo>
                  <a:pt x="74" y="92"/>
                </a:lnTo>
                <a:lnTo>
                  <a:pt x="163" y="92"/>
                </a:lnTo>
                <a:lnTo>
                  <a:pt x="163" y="146"/>
                </a:lnTo>
                <a:lnTo>
                  <a:pt x="74" y="146"/>
                </a:lnTo>
                <a:lnTo>
                  <a:pt x="74" y="186"/>
                </a:lnTo>
                <a:lnTo>
                  <a:pt x="184" y="186"/>
                </a:lnTo>
                <a:close/>
              </a:path>
            </a:pathLst>
          </a:custGeom>
          <a:solidFill>
            <a:srgbClr val="008000"/>
          </a:solidFill>
          <a:ln w="0">
            <a:solidFill>
              <a:schemeClr val="tx1"/>
            </a:solidFill>
            <a:prstDash val="solid"/>
            <a:round/>
            <a:headEnd/>
            <a:tailEnd/>
          </a:ln>
        </p:spPr>
        <p:txBody>
          <a:bodyPr/>
          <a:lstStyle/>
          <a:p>
            <a:endParaRPr lang="it-IT"/>
          </a:p>
        </p:txBody>
      </p:sp>
      <p:sp>
        <p:nvSpPr>
          <p:cNvPr id="5353" name="Rectangle 3361"/>
          <p:cNvSpPr>
            <a:spLocks noChangeArrowheads="1"/>
          </p:cNvSpPr>
          <p:nvPr/>
        </p:nvSpPr>
        <p:spPr bwMode="auto">
          <a:xfrm>
            <a:off x="6249592" y="6030916"/>
            <a:ext cx="13097" cy="117475"/>
          </a:xfrm>
          <a:prstGeom prst="rect">
            <a:avLst/>
          </a:prstGeom>
          <a:solidFill>
            <a:srgbClr val="FFFFFF"/>
          </a:solidFill>
          <a:ln w="0">
            <a:solidFill>
              <a:schemeClr val="bg1"/>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354" name="Freeform 3362"/>
          <p:cNvSpPr>
            <a:spLocks/>
          </p:cNvSpPr>
          <p:nvPr/>
        </p:nvSpPr>
        <p:spPr bwMode="auto">
          <a:xfrm>
            <a:off x="6278167" y="6059488"/>
            <a:ext cx="42863" cy="88900"/>
          </a:xfrm>
          <a:custGeom>
            <a:avLst/>
            <a:gdLst>
              <a:gd name="T0" fmla="*/ 0 w 126"/>
              <a:gd name="T1" fmla="*/ 2147483647 h 185"/>
              <a:gd name="T2" fmla="*/ 2147483647 w 126"/>
              <a:gd name="T3" fmla="*/ 2147483647 h 185"/>
              <a:gd name="T4" fmla="*/ 2147483647 w 126"/>
              <a:gd name="T5" fmla="*/ 2147483647 h 185"/>
              <a:gd name="T6" fmla="*/ 2147483647 w 126"/>
              <a:gd name="T7" fmla="*/ 0 h 185"/>
              <a:gd name="T8" fmla="*/ 2147483647 w 126"/>
              <a:gd name="T9" fmla="*/ 2147483647 h 185"/>
              <a:gd name="T10" fmla="*/ 2147483647 w 126"/>
              <a:gd name="T11" fmla="*/ 2147483647 h 185"/>
              <a:gd name="T12" fmla="*/ 2147483647 w 126"/>
              <a:gd name="T13" fmla="*/ 2147483647 h 185"/>
              <a:gd name="T14" fmla="*/ 2147483647 w 126"/>
              <a:gd name="T15" fmla="*/ 2147483647 h 185"/>
              <a:gd name="T16" fmla="*/ 2147483647 w 126"/>
              <a:gd name="T17" fmla="*/ 2147483647 h 185"/>
              <a:gd name="T18" fmla="*/ 2147483647 w 126"/>
              <a:gd name="T19" fmla="*/ 2147483647 h 185"/>
              <a:gd name="T20" fmla="*/ 2147483647 w 126"/>
              <a:gd name="T21" fmla="*/ 2147483647 h 185"/>
              <a:gd name="T22" fmla="*/ 2147483647 w 126"/>
              <a:gd name="T23" fmla="*/ 2147483647 h 185"/>
              <a:gd name="T24" fmla="*/ 2147483647 w 126"/>
              <a:gd name="T25" fmla="*/ 2147483647 h 185"/>
              <a:gd name="T26" fmla="*/ 2147483647 w 126"/>
              <a:gd name="T27" fmla="*/ 2147483647 h 185"/>
              <a:gd name="T28" fmla="*/ 2147483647 w 126"/>
              <a:gd name="T29" fmla="*/ 2147483647 h 185"/>
              <a:gd name="T30" fmla="*/ 0 w 126"/>
              <a:gd name="T31" fmla="*/ 2147483647 h 185"/>
              <a:gd name="T32" fmla="*/ 0 w 126"/>
              <a:gd name="T33" fmla="*/ 2147483647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85"/>
              <a:gd name="T53" fmla="*/ 126 w 126"/>
              <a:gd name="T54" fmla="*/ 185 h 1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85">
                <a:moveTo>
                  <a:pt x="0" y="4"/>
                </a:moveTo>
                <a:lnTo>
                  <a:pt x="35" y="4"/>
                </a:lnTo>
                <a:lnTo>
                  <a:pt x="35" y="32"/>
                </a:lnTo>
                <a:cubicBezTo>
                  <a:pt x="43" y="11"/>
                  <a:pt x="58" y="0"/>
                  <a:pt x="79" y="0"/>
                </a:cubicBezTo>
                <a:cubicBezTo>
                  <a:pt x="92" y="0"/>
                  <a:pt x="101" y="3"/>
                  <a:pt x="109" y="9"/>
                </a:cubicBezTo>
                <a:cubicBezTo>
                  <a:pt x="116" y="15"/>
                  <a:pt x="121" y="22"/>
                  <a:pt x="123" y="30"/>
                </a:cubicBezTo>
                <a:cubicBezTo>
                  <a:pt x="125" y="38"/>
                  <a:pt x="126" y="51"/>
                  <a:pt x="126" y="69"/>
                </a:cubicBezTo>
                <a:lnTo>
                  <a:pt x="126" y="185"/>
                </a:lnTo>
                <a:lnTo>
                  <a:pt x="89" y="185"/>
                </a:lnTo>
                <a:lnTo>
                  <a:pt x="89" y="71"/>
                </a:lnTo>
                <a:cubicBezTo>
                  <a:pt x="89" y="55"/>
                  <a:pt x="87" y="44"/>
                  <a:pt x="85" y="39"/>
                </a:cubicBezTo>
                <a:cubicBezTo>
                  <a:pt x="82" y="33"/>
                  <a:pt x="76" y="30"/>
                  <a:pt x="67" y="30"/>
                </a:cubicBezTo>
                <a:cubicBezTo>
                  <a:pt x="58" y="30"/>
                  <a:pt x="50" y="34"/>
                  <a:pt x="45" y="41"/>
                </a:cubicBezTo>
                <a:cubicBezTo>
                  <a:pt x="40" y="48"/>
                  <a:pt x="37" y="63"/>
                  <a:pt x="37" y="84"/>
                </a:cubicBezTo>
                <a:lnTo>
                  <a:pt x="37" y="185"/>
                </a:lnTo>
                <a:lnTo>
                  <a:pt x="0" y="185"/>
                </a:lnTo>
                <a:lnTo>
                  <a:pt x="0" y="4"/>
                </a:lnTo>
                <a:close/>
              </a:path>
            </a:pathLst>
          </a:custGeom>
          <a:solidFill>
            <a:srgbClr val="FFFFFF"/>
          </a:solidFill>
          <a:ln w="0">
            <a:solidFill>
              <a:schemeClr val="bg1"/>
            </a:solidFill>
            <a:prstDash val="solid"/>
            <a:round/>
            <a:headEnd/>
            <a:tailEnd/>
          </a:ln>
        </p:spPr>
        <p:txBody>
          <a:bodyPr/>
          <a:lstStyle/>
          <a:p>
            <a:endParaRPr lang="it-IT"/>
          </a:p>
        </p:txBody>
      </p:sp>
      <p:sp>
        <p:nvSpPr>
          <p:cNvPr id="5355" name="Freeform 3363"/>
          <p:cNvSpPr>
            <a:spLocks/>
          </p:cNvSpPr>
          <p:nvPr/>
        </p:nvSpPr>
        <p:spPr bwMode="auto">
          <a:xfrm>
            <a:off x="6353175" y="6059491"/>
            <a:ext cx="44054" cy="90487"/>
          </a:xfrm>
          <a:custGeom>
            <a:avLst/>
            <a:gdLst>
              <a:gd name="T0" fmla="*/ 2147483647 w 131"/>
              <a:gd name="T1" fmla="*/ 2147483647 h 190"/>
              <a:gd name="T2" fmla="*/ 2147483647 w 131"/>
              <a:gd name="T3" fmla="*/ 2147483647 h 190"/>
              <a:gd name="T4" fmla="*/ 2147483647 w 131"/>
              <a:gd name="T5" fmla="*/ 2147483647 h 190"/>
              <a:gd name="T6" fmla="*/ 2147483647 w 131"/>
              <a:gd name="T7" fmla="*/ 2147483647 h 190"/>
              <a:gd name="T8" fmla="*/ 2147483647 w 131"/>
              <a:gd name="T9" fmla="*/ 2147483647 h 190"/>
              <a:gd name="T10" fmla="*/ 2147483647 w 131"/>
              <a:gd name="T11" fmla="*/ 2147483647 h 190"/>
              <a:gd name="T12" fmla="*/ 2147483647 w 131"/>
              <a:gd name="T13" fmla="*/ 2147483647 h 190"/>
              <a:gd name="T14" fmla="*/ 2147483647 w 131"/>
              <a:gd name="T15" fmla="*/ 2147483647 h 190"/>
              <a:gd name="T16" fmla="*/ 2147483647 w 131"/>
              <a:gd name="T17" fmla="*/ 2147483647 h 190"/>
              <a:gd name="T18" fmla="*/ 2147483647 w 131"/>
              <a:gd name="T19" fmla="*/ 2147483647 h 190"/>
              <a:gd name="T20" fmla="*/ 2147483647 w 131"/>
              <a:gd name="T21" fmla="*/ 2147483647 h 190"/>
              <a:gd name="T22" fmla="*/ 0 w 131"/>
              <a:gd name="T23" fmla="*/ 2147483647 h 190"/>
              <a:gd name="T24" fmla="*/ 2147483647 w 131"/>
              <a:gd name="T25" fmla="*/ 2147483647 h 190"/>
              <a:gd name="T26" fmla="*/ 2147483647 w 131"/>
              <a:gd name="T27" fmla="*/ 2147483647 h 190"/>
              <a:gd name="T28" fmla="*/ 2147483647 w 131"/>
              <a:gd name="T29" fmla="*/ 2147483647 h 190"/>
              <a:gd name="T30" fmla="*/ 2147483647 w 131"/>
              <a:gd name="T31" fmla="*/ 2147483647 h 190"/>
              <a:gd name="T32" fmla="*/ 2147483647 w 131"/>
              <a:gd name="T33" fmla="*/ 2147483647 h 190"/>
              <a:gd name="T34" fmla="*/ 2147483647 w 131"/>
              <a:gd name="T35" fmla="*/ 2147483647 h 190"/>
              <a:gd name="T36" fmla="*/ 2147483647 w 131"/>
              <a:gd name="T37" fmla="*/ 2147483647 h 190"/>
              <a:gd name="T38" fmla="*/ 2147483647 w 131"/>
              <a:gd name="T39" fmla="*/ 2147483647 h 190"/>
              <a:gd name="T40" fmla="*/ 2147483647 w 131"/>
              <a:gd name="T41" fmla="*/ 2147483647 h 190"/>
              <a:gd name="T42" fmla="*/ 2147483647 w 131"/>
              <a:gd name="T43" fmla="*/ 2147483647 h 190"/>
              <a:gd name="T44" fmla="*/ 2147483647 w 131"/>
              <a:gd name="T45" fmla="*/ 0 h 190"/>
              <a:gd name="T46" fmla="*/ 2147483647 w 131"/>
              <a:gd name="T47" fmla="*/ 2147483647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1"/>
              <a:gd name="T73" fmla="*/ 0 h 190"/>
              <a:gd name="T74" fmla="*/ 131 w 131"/>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1" h="190">
                <a:moveTo>
                  <a:pt x="125" y="47"/>
                </a:moveTo>
                <a:lnTo>
                  <a:pt x="96" y="55"/>
                </a:lnTo>
                <a:cubicBezTo>
                  <a:pt x="90" y="36"/>
                  <a:pt x="80" y="27"/>
                  <a:pt x="65" y="27"/>
                </a:cubicBezTo>
                <a:cubicBezTo>
                  <a:pt x="58" y="27"/>
                  <a:pt x="52" y="30"/>
                  <a:pt x="48" y="34"/>
                </a:cubicBezTo>
                <a:cubicBezTo>
                  <a:pt x="44" y="38"/>
                  <a:pt x="42" y="43"/>
                  <a:pt x="42" y="50"/>
                </a:cubicBezTo>
                <a:cubicBezTo>
                  <a:pt x="42" y="57"/>
                  <a:pt x="44" y="62"/>
                  <a:pt x="48" y="66"/>
                </a:cubicBezTo>
                <a:cubicBezTo>
                  <a:pt x="53" y="69"/>
                  <a:pt x="62" y="73"/>
                  <a:pt x="78" y="78"/>
                </a:cubicBezTo>
                <a:cubicBezTo>
                  <a:pt x="97" y="84"/>
                  <a:pt x="111" y="92"/>
                  <a:pt x="119" y="99"/>
                </a:cubicBezTo>
                <a:cubicBezTo>
                  <a:pt x="127" y="107"/>
                  <a:pt x="131" y="119"/>
                  <a:pt x="131" y="133"/>
                </a:cubicBezTo>
                <a:cubicBezTo>
                  <a:pt x="131" y="149"/>
                  <a:pt x="125" y="162"/>
                  <a:pt x="114" y="173"/>
                </a:cubicBezTo>
                <a:cubicBezTo>
                  <a:pt x="102" y="184"/>
                  <a:pt x="85" y="190"/>
                  <a:pt x="65" y="190"/>
                </a:cubicBezTo>
                <a:cubicBezTo>
                  <a:pt x="27" y="190"/>
                  <a:pt x="5" y="172"/>
                  <a:pt x="0" y="137"/>
                </a:cubicBezTo>
                <a:lnTo>
                  <a:pt x="32" y="131"/>
                </a:lnTo>
                <a:cubicBezTo>
                  <a:pt x="36" y="152"/>
                  <a:pt x="47" y="162"/>
                  <a:pt x="66" y="162"/>
                </a:cubicBezTo>
                <a:cubicBezTo>
                  <a:pt x="76" y="162"/>
                  <a:pt x="83" y="160"/>
                  <a:pt x="88" y="155"/>
                </a:cubicBezTo>
                <a:cubicBezTo>
                  <a:pt x="93" y="151"/>
                  <a:pt x="95" y="145"/>
                  <a:pt x="95" y="138"/>
                </a:cubicBezTo>
                <a:cubicBezTo>
                  <a:pt x="95" y="134"/>
                  <a:pt x="93" y="129"/>
                  <a:pt x="90" y="125"/>
                </a:cubicBezTo>
                <a:cubicBezTo>
                  <a:pt x="87" y="120"/>
                  <a:pt x="78" y="116"/>
                  <a:pt x="63" y="111"/>
                </a:cubicBezTo>
                <a:cubicBezTo>
                  <a:pt x="49" y="106"/>
                  <a:pt x="38" y="102"/>
                  <a:pt x="31" y="98"/>
                </a:cubicBezTo>
                <a:cubicBezTo>
                  <a:pt x="24" y="94"/>
                  <a:pt x="18" y="89"/>
                  <a:pt x="13" y="81"/>
                </a:cubicBezTo>
                <a:cubicBezTo>
                  <a:pt x="8" y="74"/>
                  <a:pt x="6" y="65"/>
                  <a:pt x="6" y="56"/>
                </a:cubicBezTo>
                <a:cubicBezTo>
                  <a:pt x="6" y="40"/>
                  <a:pt x="12" y="27"/>
                  <a:pt x="23" y="16"/>
                </a:cubicBezTo>
                <a:cubicBezTo>
                  <a:pt x="34" y="6"/>
                  <a:pt x="49" y="0"/>
                  <a:pt x="66" y="0"/>
                </a:cubicBezTo>
                <a:cubicBezTo>
                  <a:pt x="97" y="0"/>
                  <a:pt x="116" y="16"/>
                  <a:pt x="125" y="47"/>
                </a:cubicBezTo>
                <a:close/>
              </a:path>
            </a:pathLst>
          </a:custGeom>
          <a:solidFill>
            <a:srgbClr val="FFFFFF"/>
          </a:solidFill>
          <a:ln w="0">
            <a:solidFill>
              <a:schemeClr val="bg1"/>
            </a:solidFill>
            <a:prstDash val="solid"/>
            <a:round/>
            <a:headEnd/>
            <a:tailEnd/>
          </a:ln>
        </p:spPr>
        <p:txBody>
          <a:bodyPr/>
          <a:lstStyle/>
          <a:p>
            <a:endParaRPr lang="it-IT"/>
          </a:p>
        </p:txBody>
      </p:sp>
      <p:sp>
        <p:nvSpPr>
          <p:cNvPr id="5356" name="Freeform 3364"/>
          <p:cNvSpPr>
            <a:spLocks noEditPoints="1"/>
          </p:cNvSpPr>
          <p:nvPr/>
        </p:nvSpPr>
        <p:spPr bwMode="auto">
          <a:xfrm>
            <a:off x="6404373" y="6059491"/>
            <a:ext cx="47625" cy="90487"/>
          </a:xfrm>
          <a:custGeom>
            <a:avLst/>
            <a:gdLst>
              <a:gd name="T0" fmla="*/ 2147483647 w 139"/>
              <a:gd name="T1" fmla="*/ 2147483647 h 190"/>
              <a:gd name="T2" fmla="*/ 2147483647 w 139"/>
              <a:gd name="T3" fmla="*/ 2147483647 h 190"/>
              <a:gd name="T4" fmla="*/ 2147483647 w 139"/>
              <a:gd name="T5" fmla="*/ 2147483647 h 190"/>
              <a:gd name="T6" fmla="*/ 2147483647 w 139"/>
              <a:gd name="T7" fmla="*/ 0 h 190"/>
              <a:gd name="T8" fmla="*/ 2147483647 w 139"/>
              <a:gd name="T9" fmla="*/ 2147483647 h 190"/>
              <a:gd name="T10" fmla="*/ 2147483647 w 139"/>
              <a:gd name="T11" fmla="*/ 2147483647 h 190"/>
              <a:gd name="T12" fmla="*/ 2147483647 w 139"/>
              <a:gd name="T13" fmla="*/ 2147483647 h 190"/>
              <a:gd name="T14" fmla="*/ 2147483647 w 139"/>
              <a:gd name="T15" fmla="*/ 2147483647 h 190"/>
              <a:gd name="T16" fmla="*/ 2147483647 w 139"/>
              <a:gd name="T17" fmla="*/ 2147483647 h 190"/>
              <a:gd name="T18" fmla="*/ 2147483647 w 139"/>
              <a:gd name="T19" fmla="*/ 2147483647 h 190"/>
              <a:gd name="T20" fmla="*/ 2147483647 w 139"/>
              <a:gd name="T21" fmla="*/ 2147483647 h 190"/>
              <a:gd name="T22" fmla="*/ 2147483647 w 139"/>
              <a:gd name="T23" fmla="*/ 2147483647 h 190"/>
              <a:gd name="T24" fmla="*/ 2147483647 w 139"/>
              <a:gd name="T25" fmla="*/ 2147483647 h 190"/>
              <a:gd name="T26" fmla="*/ 0 w 139"/>
              <a:gd name="T27" fmla="*/ 2147483647 h 190"/>
              <a:gd name="T28" fmla="*/ 2147483647 w 139"/>
              <a:gd name="T29" fmla="*/ 2147483647 h 190"/>
              <a:gd name="T30" fmla="*/ 2147483647 w 139"/>
              <a:gd name="T31" fmla="*/ 2147483647 h 190"/>
              <a:gd name="T32" fmla="*/ 2147483647 w 139"/>
              <a:gd name="T33" fmla="*/ 2147483647 h 190"/>
              <a:gd name="T34" fmla="*/ 2147483647 w 139"/>
              <a:gd name="T35" fmla="*/ 2147483647 h 190"/>
              <a:gd name="T36" fmla="*/ 2147483647 w 139"/>
              <a:gd name="T37" fmla="*/ 2147483647 h 190"/>
              <a:gd name="T38" fmla="*/ 2147483647 w 139"/>
              <a:gd name="T39" fmla="*/ 2147483647 h 190"/>
              <a:gd name="T40" fmla="*/ 2147483647 w 139"/>
              <a:gd name="T41" fmla="*/ 2147483647 h 190"/>
              <a:gd name="T42" fmla="*/ 2147483647 w 139"/>
              <a:gd name="T43" fmla="*/ 2147483647 h 190"/>
              <a:gd name="T44" fmla="*/ 2147483647 w 139"/>
              <a:gd name="T45" fmla="*/ 2147483647 h 190"/>
              <a:gd name="T46" fmla="*/ 2147483647 w 139"/>
              <a:gd name="T47" fmla="*/ 2147483647 h 190"/>
              <a:gd name="T48" fmla="*/ 2147483647 w 139"/>
              <a:gd name="T49" fmla="*/ 2147483647 h 190"/>
              <a:gd name="T50" fmla="*/ 2147483647 w 139"/>
              <a:gd name="T51" fmla="*/ 2147483647 h 190"/>
              <a:gd name="T52" fmla="*/ 2147483647 w 139"/>
              <a:gd name="T53" fmla="*/ 2147483647 h 190"/>
              <a:gd name="T54" fmla="*/ 2147483647 w 139"/>
              <a:gd name="T55" fmla="*/ 2147483647 h 1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9"/>
              <a:gd name="T85" fmla="*/ 0 h 190"/>
              <a:gd name="T86" fmla="*/ 139 w 139"/>
              <a:gd name="T87" fmla="*/ 190 h 1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9" h="190">
                <a:moveTo>
                  <a:pt x="42" y="56"/>
                </a:moveTo>
                <a:lnTo>
                  <a:pt x="6" y="51"/>
                </a:lnTo>
                <a:cubicBezTo>
                  <a:pt x="9" y="35"/>
                  <a:pt x="16" y="23"/>
                  <a:pt x="29" y="14"/>
                </a:cubicBezTo>
                <a:cubicBezTo>
                  <a:pt x="41" y="5"/>
                  <a:pt x="57" y="0"/>
                  <a:pt x="75" y="0"/>
                </a:cubicBezTo>
                <a:cubicBezTo>
                  <a:pt x="91" y="0"/>
                  <a:pt x="104" y="3"/>
                  <a:pt x="114" y="10"/>
                </a:cubicBezTo>
                <a:cubicBezTo>
                  <a:pt x="123" y="16"/>
                  <a:pt x="130" y="24"/>
                  <a:pt x="132" y="33"/>
                </a:cubicBezTo>
                <a:cubicBezTo>
                  <a:pt x="135" y="42"/>
                  <a:pt x="136" y="56"/>
                  <a:pt x="136" y="74"/>
                </a:cubicBezTo>
                <a:lnTo>
                  <a:pt x="136" y="135"/>
                </a:lnTo>
                <a:cubicBezTo>
                  <a:pt x="136" y="160"/>
                  <a:pt x="137" y="177"/>
                  <a:pt x="139" y="185"/>
                </a:cubicBezTo>
                <a:lnTo>
                  <a:pt x="104" y="185"/>
                </a:lnTo>
                <a:cubicBezTo>
                  <a:pt x="102" y="179"/>
                  <a:pt x="101" y="169"/>
                  <a:pt x="101" y="155"/>
                </a:cubicBezTo>
                <a:cubicBezTo>
                  <a:pt x="90" y="178"/>
                  <a:pt x="73" y="190"/>
                  <a:pt x="51" y="190"/>
                </a:cubicBezTo>
                <a:cubicBezTo>
                  <a:pt x="35" y="190"/>
                  <a:pt x="23" y="185"/>
                  <a:pt x="14" y="176"/>
                </a:cubicBezTo>
                <a:cubicBezTo>
                  <a:pt x="4" y="166"/>
                  <a:pt x="0" y="154"/>
                  <a:pt x="0" y="138"/>
                </a:cubicBezTo>
                <a:cubicBezTo>
                  <a:pt x="0" y="118"/>
                  <a:pt x="7" y="102"/>
                  <a:pt x="20" y="91"/>
                </a:cubicBezTo>
                <a:cubicBezTo>
                  <a:pt x="34" y="79"/>
                  <a:pt x="57" y="74"/>
                  <a:pt x="91" y="74"/>
                </a:cubicBezTo>
                <a:cubicBezTo>
                  <a:pt x="92" y="74"/>
                  <a:pt x="95" y="74"/>
                  <a:pt x="99" y="74"/>
                </a:cubicBezTo>
                <a:lnTo>
                  <a:pt x="99" y="66"/>
                </a:lnTo>
                <a:cubicBezTo>
                  <a:pt x="99" y="54"/>
                  <a:pt x="97" y="44"/>
                  <a:pt x="93" y="37"/>
                </a:cubicBezTo>
                <a:cubicBezTo>
                  <a:pt x="89" y="31"/>
                  <a:pt x="82" y="27"/>
                  <a:pt x="72" y="27"/>
                </a:cubicBezTo>
                <a:cubicBezTo>
                  <a:pt x="55" y="27"/>
                  <a:pt x="46" y="37"/>
                  <a:pt x="42" y="56"/>
                </a:cubicBezTo>
                <a:close/>
                <a:moveTo>
                  <a:pt x="99" y="97"/>
                </a:moveTo>
                <a:cubicBezTo>
                  <a:pt x="94" y="97"/>
                  <a:pt x="90" y="97"/>
                  <a:pt x="88" y="97"/>
                </a:cubicBezTo>
                <a:cubicBezTo>
                  <a:pt x="55" y="97"/>
                  <a:pt x="39" y="109"/>
                  <a:pt x="39" y="135"/>
                </a:cubicBezTo>
                <a:cubicBezTo>
                  <a:pt x="39" y="153"/>
                  <a:pt x="47" y="162"/>
                  <a:pt x="63" y="162"/>
                </a:cubicBezTo>
                <a:cubicBezTo>
                  <a:pt x="72" y="162"/>
                  <a:pt x="81" y="157"/>
                  <a:pt x="88" y="147"/>
                </a:cubicBezTo>
                <a:cubicBezTo>
                  <a:pt x="95" y="137"/>
                  <a:pt x="99" y="124"/>
                  <a:pt x="99" y="106"/>
                </a:cubicBezTo>
                <a:lnTo>
                  <a:pt x="99" y="97"/>
                </a:lnTo>
                <a:close/>
              </a:path>
            </a:pathLst>
          </a:custGeom>
          <a:solidFill>
            <a:srgbClr val="FFFFFF"/>
          </a:solidFill>
          <a:ln w="0">
            <a:solidFill>
              <a:schemeClr val="bg1"/>
            </a:solidFill>
            <a:prstDash val="solid"/>
            <a:round/>
            <a:headEnd/>
            <a:tailEnd/>
          </a:ln>
        </p:spPr>
        <p:txBody>
          <a:bodyPr/>
          <a:lstStyle/>
          <a:p>
            <a:endParaRPr lang="it-IT"/>
          </a:p>
        </p:txBody>
      </p:sp>
      <p:sp>
        <p:nvSpPr>
          <p:cNvPr id="5357" name="Rectangle 3365"/>
          <p:cNvSpPr>
            <a:spLocks noChangeArrowheads="1"/>
          </p:cNvSpPr>
          <p:nvPr/>
        </p:nvSpPr>
        <p:spPr bwMode="auto">
          <a:xfrm>
            <a:off x="6465095" y="6030916"/>
            <a:ext cx="11906" cy="117475"/>
          </a:xfrm>
          <a:prstGeom prst="rect">
            <a:avLst/>
          </a:prstGeom>
          <a:solidFill>
            <a:srgbClr val="FFFFFF"/>
          </a:solidFill>
          <a:ln w="0">
            <a:solidFill>
              <a:schemeClr val="bg1"/>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358" name="Freeform 3366"/>
          <p:cNvSpPr>
            <a:spLocks/>
          </p:cNvSpPr>
          <p:nvPr/>
        </p:nvSpPr>
        <p:spPr bwMode="auto">
          <a:xfrm>
            <a:off x="6491288" y="6061075"/>
            <a:ext cx="42863" cy="88900"/>
          </a:xfrm>
          <a:custGeom>
            <a:avLst/>
            <a:gdLst>
              <a:gd name="T0" fmla="*/ 0 w 126"/>
              <a:gd name="T1" fmla="*/ 0 h 186"/>
              <a:gd name="T2" fmla="*/ 2147483647 w 126"/>
              <a:gd name="T3" fmla="*/ 0 h 186"/>
              <a:gd name="T4" fmla="*/ 2147483647 w 126"/>
              <a:gd name="T5" fmla="*/ 2147483647 h 186"/>
              <a:gd name="T6" fmla="*/ 2147483647 w 126"/>
              <a:gd name="T7" fmla="*/ 2147483647 h 186"/>
              <a:gd name="T8" fmla="*/ 2147483647 w 126"/>
              <a:gd name="T9" fmla="*/ 2147483647 h 186"/>
              <a:gd name="T10" fmla="*/ 2147483647 w 126"/>
              <a:gd name="T11" fmla="*/ 2147483647 h 186"/>
              <a:gd name="T12" fmla="*/ 2147483647 w 126"/>
              <a:gd name="T13" fmla="*/ 2147483647 h 186"/>
              <a:gd name="T14" fmla="*/ 2147483647 w 126"/>
              <a:gd name="T15" fmla="*/ 0 h 186"/>
              <a:gd name="T16" fmla="*/ 2147483647 w 126"/>
              <a:gd name="T17" fmla="*/ 0 h 186"/>
              <a:gd name="T18" fmla="*/ 2147483647 w 126"/>
              <a:gd name="T19" fmla="*/ 2147483647 h 186"/>
              <a:gd name="T20" fmla="*/ 2147483647 w 126"/>
              <a:gd name="T21" fmla="*/ 2147483647 h 186"/>
              <a:gd name="T22" fmla="*/ 2147483647 w 126"/>
              <a:gd name="T23" fmla="*/ 2147483647 h 186"/>
              <a:gd name="T24" fmla="*/ 2147483647 w 126"/>
              <a:gd name="T25" fmla="*/ 2147483647 h 186"/>
              <a:gd name="T26" fmla="*/ 2147483647 w 126"/>
              <a:gd name="T27" fmla="*/ 2147483647 h 186"/>
              <a:gd name="T28" fmla="*/ 2147483647 w 126"/>
              <a:gd name="T29" fmla="*/ 2147483647 h 186"/>
              <a:gd name="T30" fmla="*/ 0 w 126"/>
              <a:gd name="T31" fmla="*/ 2147483647 h 186"/>
              <a:gd name="T32" fmla="*/ 0 w 126"/>
              <a:gd name="T33" fmla="*/ 0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86"/>
              <a:gd name="T53" fmla="*/ 126 w 126"/>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86">
                <a:moveTo>
                  <a:pt x="0" y="0"/>
                </a:moveTo>
                <a:lnTo>
                  <a:pt x="38" y="0"/>
                </a:lnTo>
                <a:lnTo>
                  <a:pt x="38" y="115"/>
                </a:lnTo>
                <a:cubicBezTo>
                  <a:pt x="38" y="131"/>
                  <a:pt x="39" y="142"/>
                  <a:pt x="42" y="148"/>
                </a:cubicBezTo>
                <a:cubicBezTo>
                  <a:pt x="44" y="153"/>
                  <a:pt x="50" y="156"/>
                  <a:pt x="59" y="156"/>
                </a:cubicBezTo>
                <a:cubicBezTo>
                  <a:pt x="70" y="156"/>
                  <a:pt x="78" y="151"/>
                  <a:pt x="83" y="141"/>
                </a:cubicBezTo>
                <a:cubicBezTo>
                  <a:pt x="87" y="132"/>
                  <a:pt x="89" y="114"/>
                  <a:pt x="89" y="88"/>
                </a:cubicBezTo>
                <a:lnTo>
                  <a:pt x="89" y="0"/>
                </a:lnTo>
                <a:lnTo>
                  <a:pt x="126" y="0"/>
                </a:lnTo>
                <a:lnTo>
                  <a:pt x="126" y="181"/>
                </a:lnTo>
                <a:lnTo>
                  <a:pt x="92" y="181"/>
                </a:lnTo>
                <a:lnTo>
                  <a:pt x="92" y="154"/>
                </a:lnTo>
                <a:cubicBezTo>
                  <a:pt x="83" y="175"/>
                  <a:pt x="67" y="186"/>
                  <a:pt x="46" y="186"/>
                </a:cubicBezTo>
                <a:cubicBezTo>
                  <a:pt x="35" y="186"/>
                  <a:pt x="27" y="184"/>
                  <a:pt x="20" y="179"/>
                </a:cubicBezTo>
                <a:cubicBezTo>
                  <a:pt x="13" y="175"/>
                  <a:pt x="8" y="168"/>
                  <a:pt x="5" y="160"/>
                </a:cubicBezTo>
                <a:cubicBezTo>
                  <a:pt x="2" y="151"/>
                  <a:pt x="0" y="137"/>
                  <a:pt x="0" y="116"/>
                </a:cubicBezTo>
                <a:lnTo>
                  <a:pt x="0" y="0"/>
                </a:lnTo>
                <a:close/>
              </a:path>
            </a:pathLst>
          </a:custGeom>
          <a:solidFill>
            <a:srgbClr val="FFFFFF"/>
          </a:solidFill>
          <a:ln w="0">
            <a:solidFill>
              <a:schemeClr val="bg1"/>
            </a:solidFill>
            <a:prstDash val="solid"/>
            <a:round/>
            <a:headEnd/>
            <a:tailEnd/>
          </a:ln>
        </p:spPr>
        <p:txBody>
          <a:bodyPr/>
          <a:lstStyle/>
          <a:p>
            <a:endParaRPr lang="it-IT"/>
          </a:p>
        </p:txBody>
      </p:sp>
      <p:sp>
        <p:nvSpPr>
          <p:cNvPr id="5359" name="Freeform 3367"/>
          <p:cNvSpPr>
            <a:spLocks/>
          </p:cNvSpPr>
          <p:nvPr/>
        </p:nvSpPr>
        <p:spPr bwMode="auto">
          <a:xfrm>
            <a:off x="6542486" y="6037263"/>
            <a:ext cx="34528" cy="112712"/>
          </a:xfrm>
          <a:custGeom>
            <a:avLst/>
            <a:gdLst>
              <a:gd name="T0" fmla="*/ 2147483647 w 101"/>
              <a:gd name="T1" fmla="*/ 2147483647 h 236"/>
              <a:gd name="T2" fmla="*/ 2147483647 w 101"/>
              <a:gd name="T3" fmla="*/ 0 h 236"/>
              <a:gd name="T4" fmla="*/ 2147483647 w 101"/>
              <a:gd name="T5" fmla="*/ 2147483647 h 236"/>
              <a:gd name="T6" fmla="*/ 2147483647 w 101"/>
              <a:gd name="T7" fmla="*/ 2147483647 h 236"/>
              <a:gd name="T8" fmla="*/ 2147483647 w 101"/>
              <a:gd name="T9" fmla="*/ 2147483647 h 236"/>
              <a:gd name="T10" fmla="*/ 2147483647 w 101"/>
              <a:gd name="T11" fmla="*/ 2147483647 h 236"/>
              <a:gd name="T12" fmla="*/ 2147483647 w 101"/>
              <a:gd name="T13" fmla="*/ 2147483647 h 236"/>
              <a:gd name="T14" fmla="*/ 2147483647 w 101"/>
              <a:gd name="T15" fmla="*/ 2147483647 h 236"/>
              <a:gd name="T16" fmla="*/ 2147483647 w 101"/>
              <a:gd name="T17" fmla="*/ 2147483647 h 236"/>
              <a:gd name="T18" fmla="*/ 2147483647 w 101"/>
              <a:gd name="T19" fmla="*/ 2147483647 h 236"/>
              <a:gd name="T20" fmla="*/ 2147483647 w 101"/>
              <a:gd name="T21" fmla="*/ 2147483647 h 236"/>
              <a:gd name="T22" fmla="*/ 2147483647 w 101"/>
              <a:gd name="T23" fmla="*/ 2147483647 h 236"/>
              <a:gd name="T24" fmla="*/ 2147483647 w 101"/>
              <a:gd name="T25" fmla="*/ 2147483647 h 236"/>
              <a:gd name="T26" fmla="*/ 2147483647 w 101"/>
              <a:gd name="T27" fmla="*/ 2147483647 h 236"/>
              <a:gd name="T28" fmla="*/ 2147483647 w 101"/>
              <a:gd name="T29" fmla="*/ 2147483647 h 236"/>
              <a:gd name="T30" fmla="*/ 2147483647 w 101"/>
              <a:gd name="T31" fmla="*/ 2147483647 h 236"/>
              <a:gd name="T32" fmla="*/ 2147483647 w 101"/>
              <a:gd name="T33" fmla="*/ 2147483647 h 236"/>
              <a:gd name="T34" fmla="*/ 0 w 101"/>
              <a:gd name="T35" fmla="*/ 2147483647 h 236"/>
              <a:gd name="T36" fmla="*/ 0 w 101"/>
              <a:gd name="T37" fmla="*/ 2147483647 h 236"/>
              <a:gd name="T38" fmla="*/ 2147483647 w 101"/>
              <a:gd name="T39" fmla="*/ 2147483647 h 236"/>
              <a:gd name="T40" fmla="*/ 2147483647 w 101"/>
              <a:gd name="T41" fmla="*/ 2147483647 h 2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236"/>
              <a:gd name="T65" fmla="*/ 101 w 101"/>
              <a:gd name="T66" fmla="*/ 236 h 2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236">
                <a:moveTo>
                  <a:pt x="26" y="3"/>
                </a:moveTo>
                <a:lnTo>
                  <a:pt x="60" y="0"/>
                </a:lnTo>
                <a:lnTo>
                  <a:pt x="60" y="50"/>
                </a:lnTo>
                <a:lnTo>
                  <a:pt x="95" y="50"/>
                </a:lnTo>
                <a:lnTo>
                  <a:pt x="95" y="81"/>
                </a:lnTo>
                <a:lnTo>
                  <a:pt x="60" y="81"/>
                </a:lnTo>
                <a:lnTo>
                  <a:pt x="60" y="160"/>
                </a:lnTo>
                <a:cubicBezTo>
                  <a:pt x="60" y="175"/>
                  <a:pt x="61" y="184"/>
                  <a:pt x="61" y="188"/>
                </a:cubicBezTo>
                <a:cubicBezTo>
                  <a:pt x="62" y="193"/>
                  <a:pt x="64" y="197"/>
                  <a:pt x="68" y="200"/>
                </a:cubicBezTo>
                <a:cubicBezTo>
                  <a:pt x="71" y="203"/>
                  <a:pt x="77" y="204"/>
                  <a:pt x="86" y="204"/>
                </a:cubicBezTo>
                <a:cubicBezTo>
                  <a:pt x="90" y="204"/>
                  <a:pt x="95" y="204"/>
                  <a:pt x="101" y="203"/>
                </a:cubicBezTo>
                <a:lnTo>
                  <a:pt x="101" y="233"/>
                </a:lnTo>
                <a:cubicBezTo>
                  <a:pt x="91" y="235"/>
                  <a:pt x="81" y="236"/>
                  <a:pt x="73" y="236"/>
                </a:cubicBezTo>
                <a:cubicBezTo>
                  <a:pt x="59" y="236"/>
                  <a:pt x="48" y="233"/>
                  <a:pt x="41" y="228"/>
                </a:cubicBezTo>
                <a:cubicBezTo>
                  <a:pt x="33" y="222"/>
                  <a:pt x="29" y="215"/>
                  <a:pt x="26" y="206"/>
                </a:cubicBezTo>
                <a:cubicBezTo>
                  <a:pt x="24" y="196"/>
                  <a:pt x="23" y="182"/>
                  <a:pt x="23" y="163"/>
                </a:cubicBezTo>
                <a:lnTo>
                  <a:pt x="23" y="81"/>
                </a:lnTo>
                <a:lnTo>
                  <a:pt x="0" y="81"/>
                </a:lnTo>
                <a:lnTo>
                  <a:pt x="0" y="50"/>
                </a:lnTo>
                <a:lnTo>
                  <a:pt x="25" y="50"/>
                </a:lnTo>
                <a:lnTo>
                  <a:pt x="26" y="3"/>
                </a:lnTo>
                <a:close/>
              </a:path>
            </a:pathLst>
          </a:custGeom>
          <a:solidFill>
            <a:srgbClr val="FFFFFF"/>
          </a:solidFill>
          <a:ln w="0">
            <a:solidFill>
              <a:schemeClr val="bg1"/>
            </a:solidFill>
            <a:prstDash val="solid"/>
            <a:round/>
            <a:headEnd/>
            <a:tailEnd/>
          </a:ln>
        </p:spPr>
        <p:txBody>
          <a:bodyPr/>
          <a:lstStyle/>
          <a:p>
            <a:endParaRPr lang="it-IT"/>
          </a:p>
        </p:txBody>
      </p:sp>
      <p:sp>
        <p:nvSpPr>
          <p:cNvPr id="5360" name="Freeform 3368"/>
          <p:cNvSpPr>
            <a:spLocks noEditPoints="1"/>
          </p:cNvSpPr>
          <p:nvPr/>
        </p:nvSpPr>
        <p:spPr bwMode="auto">
          <a:xfrm>
            <a:off x="6580586" y="6059491"/>
            <a:ext cx="47625" cy="90487"/>
          </a:xfrm>
          <a:custGeom>
            <a:avLst/>
            <a:gdLst>
              <a:gd name="T0" fmla="*/ 2147483647 w 141"/>
              <a:gd name="T1" fmla="*/ 2147483647 h 190"/>
              <a:gd name="T2" fmla="*/ 2147483647 w 141"/>
              <a:gd name="T3" fmla="*/ 2147483647 h 190"/>
              <a:gd name="T4" fmla="*/ 2147483647 w 141"/>
              <a:gd name="T5" fmla="*/ 2147483647 h 190"/>
              <a:gd name="T6" fmla="*/ 2147483647 w 141"/>
              <a:gd name="T7" fmla="*/ 2147483647 h 190"/>
              <a:gd name="T8" fmla="*/ 2147483647 w 141"/>
              <a:gd name="T9" fmla="*/ 2147483647 h 190"/>
              <a:gd name="T10" fmla="*/ 2147483647 w 141"/>
              <a:gd name="T11" fmla="*/ 2147483647 h 190"/>
              <a:gd name="T12" fmla="*/ 2147483647 w 141"/>
              <a:gd name="T13" fmla="*/ 2147483647 h 190"/>
              <a:gd name="T14" fmla="*/ 2147483647 w 141"/>
              <a:gd name="T15" fmla="*/ 2147483647 h 190"/>
              <a:gd name="T16" fmla="*/ 0 w 141"/>
              <a:gd name="T17" fmla="*/ 2147483647 h 190"/>
              <a:gd name="T18" fmla="*/ 2147483647 w 141"/>
              <a:gd name="T19" fmla="*/ 2147483647 h 190"/>
              <a:gd name="T20" fmla="*/ 2147483647 w 141"/>
              <a:gd name="T21" fmla="*/ 0 h 190"/>
              <a:gd name="T22" fmla="*/ 2147483647 w 141"/>
              <a:gd name="T23" fmla="*/ 2147483647 h 190"/>
              <a:gd name="T24" fmla="*/ 2147483647 w 141"/>
              <a:gd name="T25" fmla="*/ 2147483647 h 190"/>
              <a:gd name="T26" fmla="*/ 2147483647 w 141"/>
              <a:gd name="T27" fmla="*/ 2147483647 h 190"/>
              <a:gd name="T28" fmla="*/ 2147483647 w 141"/>
              <a:gd name="T29" fmla="*/ 2147483647 h 190"/>
              <a:gd name="T30" fmla="*/ 2147483647 w 141"/>
              <a:gd name="T31" fmla="*/ 2147483647 h 190"/>
              <a:gd name="T32" fmla="*/ 2147483647 w 141"/>
              <a:gd name="T33" fmla="*/ 2147483647 h 190"/>
              <a:gd name="T34" fmla="*/ 2147483647 w 141"/>
              <a:gd name="T35" fmla="*/ 2147483647 h 1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90"/>
              <a:gd name="T56" fmla="*/ 141 w 141"/>
              <a:gd name="T57" fmla="*/ 190 h 1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90">
                <a:moveTo>
                  <a:pt x="141" y="100"/>
                </a:moveTo>
                <a:lnTo>
                  <a:pt x="38" y="100"/>
                </a:lnTo>
                <a:cubicBezTo>
                  <a:pt x="38" y="125"/>
                  <a:pt x="42" y="141"/>
                  <a:pt x="48" y="149"/>
                </a:cubicBezTo>
                <a:cubicBezTo>
                  <a:pt x="55" y="158"/>
                  <a:pt x="63" y="162"/>
                  <a:pt x="73" y="162"/>
                </a:cubicBezTo>
                <a:cubicBezTo>
                  <a:pt x="90" y="162"/>
                  <a:pt x="101" y="150"/>
                  <a:pt x="105" y="128"/>
                </a:cubicBezTo>
                <a:lnTo>
                  <a:pt x="139" y="132"/>
                </a:lnTo>
                <a:cubicBezTo>
                  <a:pt x="130" y="171"/>
                  <a:pt x="108" y="190"/>
                  <a:pt x="72" y="190"/>
                </a:cubicBezTo>
                <a:cubicBezTo>
                  <a:pt x="50" y="190"/>
                  <a:pt x="33" y="182"/>
                  <a:pt x="20" y="166"/>
                </a:cubicBezTo>
                <a:cubicBezTo>
                  <a:pt x="7" y="151"/>
                  <a:pt x="0" y="128"/>
                  <a:pt x="0" y="98"/>
                </a:cubicBezTo>
                <a:cubicBezTo>
                  <a:pt x="0" y="67"/>
                  <a:pt x="7" y="43"/>
                  <a:pt x="20" y="26"/>
                </a:cubicBezTo>
                <a:cubicBezTo>
                  <a:pt x="33" y="9"/>
                  <a:pt x="51" y="0"/>
                  <a:pt x="73" y="0"/>
                </a:cubicBezTo>
                <a:cubicBezTo>
                  <a:pt x="88" y="0"/>
                  <a:pt x="101" y="4"/>
                  <a:pt x="111" y="13"/>
                </a:cubicBezTo>
                <a:cubicBezTo>
                  <a:pt x="122" y="21"/>
                  <a:pt x="129" y="32"/>
                  <a:pt x="134" y="46"/>
                </a:cubicBezTo>
                <a:cubicBezTo>
                  <a:pt x="138" y="60"/>
                  <a:pt x="140" y="78"/>
                  <a:pt x="141" y="100"/>
                </a:cubicBezTo>
                <a:close/>
                <a:moveTo>
                  <a:pt x="103" y="75"/>
                </a:moveTo>
                <a:cubicBezTo>
                  <a:pt x="103" y="43"/>
                  <a:pt x="92" y="27"/>
                  <a:pt x="71" y="27"/>
                </a:cubicBezTo>
                <a:cubicBezTo>
                  <a:pt x="52" y="27"/>
                  <a:pt x="41" y="43"/>
                  <a:pt x="39" y="75"/>
                </a:cubicBezTo>
                <a:lnTo>
                  <a:pt x="103" y="75"/>
                </a:lnTo>
                <a:close/>
              </a:path>
            </a:pathLst>
          </a:custGeom>
          <a:solidFill>
            <a:srgbClr val="FFFFFF"/>
          </a:solidFill>
          <a:ln w="0">
            <a:solidFill>
              <a:schemeClr val="bg1"/>
            </a:solidFill>
            <a:prstDash val="solid"/>
            <a:round/>
            <a:headEnd/>
            <a:tailEnd/>
          </a:ln>
        </p:spPr>
        <p:txBody>
          <a:bodyPr/>
          <a:lstStyle/>
          <a:p>
            <a:endParaRPr lang="it-IT"/>
          </a:p>
        </p:txBody>
      </p:sp>
      <p:sp>
        <p:nvSpPr>
          <p:cNvPr id="5361" name="Freeform 3369"/>
          <p:cNvSpPr>
            <a:spLocks/>
          </p:cNvSpPr>
          <p:nvPr/>
        </p:nvSpPr>
        <p:spPr bwMode="auto">
          <a:xfrm>
            <a:off x="5982891" y="5292725"/>
            <a:ext cx="57150" cy="120650"/>
          </a:xfrm>
          <a:custGeom>
            <a:avLst/>
            <a:gdLst>
              <a:gd name="T0" fmla="*/ 2147483647 w 167"/>
              <a:gd name="T1" fmla="*/ 2147483647 h 253"/>
              <a:gd name="T2" fmla="*/ 2147483647 w 167"/>
              <a:gd name="T3" fmla="*/ 2147483647 h 253"/>
              <a:gd name="T4" fmla="*/ 2147483647 w 167"/>
              <a:gd name="T5" fmla="*/ 2147483647 h 253"/>
              <a:gd name="T6" fmla="*/ 2147483647 w 167"/>
              <a:gd name="T7" fmla="*/ 2147483647 h 253"/>
              <a:gd name="T8" fmla="*/ 2147483647 w 167"/>
              <a:gd name="T9" fmla="*/ 2147483647 h 253"/>
              <a:gd name="T10" fmla="*/ 2147483647 w 167"/>
              <a:gd name="T11" fmla="*/ 2147483647 h 253"/>
              <a:gd name="T12" fmla="*/ 2147483647 w 167"/>
              <a:gd name="T13" fmla="*/ 2147483647 h 253"/>
              <a:gd name="T14" fmla="*/ 2147483647 w 167"/>
              <a:gd name="T15" fmla="*/ 2147483647 h 253"/>
              <a:gd name="T16" fmla="*/ 2147483647 w 167"/>
              <a:gd name="T17" fmla="*/ 2147483647 h 253"/>
              <a:gd name="T18" fmla="*/ 2147483647 w 167"/>
              <a:gd name="T19" fmla="*/ 2147483647 h 253"/>
              <a:gd name="T20" fmla="*/ 2147483647 w 167"/>
              <a:gd name="T21" fmla="*/ 2147483647 h 253"/>
              <a:gd name="T22" fmla="*/ 2147483647 w 167"/>
              <a:gd name="T23" fmla="*/ 2147483647 h 253"/>
              <a:gd name="T24" fmla="*/ 2147483647 w 167"/>
              <a:gd name="T25" fmla="*/ 2147483647 h 253"/>
              <a:gd name="T26" fmla="*/ 0 w 167"/>
              <a:gd name="T27" fmla="*/ 2147483647 h 253"/>
              <a:gd name="T28" fmla="*/ 2147483647 w 167"/>
              <a:gd name="T29" fmla="*/ 2147483647 h 253"/>
              <a:gd name="T30" fmla="*/ 2147483647 w 167"/>
              <a:gd name="T31" fmla="*/ 2147483647 h 253"/>
              <a:gd name="T32" fmla="*/ 2147483647 w 167"/>
              <a:gd name="T33" fmla="*/ 2147483647 h 253"/>
              <a:gd name="T34" fmla="*/ 2147483647 w 167"/>
              <a:gd name="T35" fmla="*/ 2147483647 h 253"/>
              <a:gd name="T36" fmla="*/ 2147483647 w 167"/>
              <a:gd name="T37" fmla="*/ 2147483647 h 253"/>
              <a:gd name="T38" fmla="*/ 2147483647 w 167"/>
              <a:gd name="T39" fmla="*/ 2147483647 h 253"/>
              <a:gd name="T40" fmla="*/ 2147483647 w 167"/>
              <a:gd name="T41" fmla="*/ 2147483647 h 253"/>
              <a:gd name="T42" fmla="*/ 2147483647 w 167"/>
              <a:gd name="T43" fmla="*/ 2147483647 h 253"/>
              <a:gd name="T44" fmla="*/ 2147483647 w 167"/>
              <a:gd name="T45" fmla="*/ 2147483647 h 253"/>
              <a:gd name="T46" fmla="*/ 2147483647 w 167"/>
              <a:gd name="T47" fmla="*/ 2147483647 h 253"/>
              <a:gd name="T48" fmla="*/ 2147483647 w 167"/>
              <a:gd name="T49" fmla="*/ 0 h 253"/>
              <a:gd name="T50" fmla="*/ 2147483647 w 167"/>
              <a:gd name="T51" fmla="*/ 2147483647 h 2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7"/>
              <a:gd name="T79" fmla="*/ 0 h 253"/>
              <a:gd name="T80" fmla="*/ 167 w 167"/>
              <a:gd name="T81" fmla="*/ 253 h 2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7" h="253">
                <a:moveTo>
                  <a:pt x="161" y="59"/>
                </a:moveTo>
                <a:lnTo>
                  <a:pt x="126" y="71"/>
                </a:lnTo>
                <a:cubicBezTo>
                  <a:pt x="122" y="58"/>
                  <a:pt x="117" y="49"/>
                  <a:pt x="110" y="42"/>
                </a:cubicBezTo>
                <a:cubicBezTo>
                  <a:pt x="103" y="36"/>
                  <a:pt x="94" y="33"/>
                  <a:pt x="83" y="33"/>
                </a:cubicBezTo>
                <a:cubicBezTo>
                  <a:pt x="72" y="33"/>
                  <a:pt x="64" y="36"/>
                  <a:pt x="58" y="43"/>
                </a:cubicBezTo>
                <a:cubicBezTo>
                  <a:pt x="53" y="49"/>
                  <a:pt x="50" y="56"/>
                  <a:pt x="50" y="64"/>
                </a:cubicBezTo>
                <a:cubicBezTo>
                  <a:pt x="50" y="73"/>
                  <a:pt x="53" y="80"/>
                  <a:pt x="59" y="86"/>
                </a:cubicBezTo>
                <a:cubicBezTo>
                  <a:pt x="66" y="91"/>
                  <a:pt x="79" y="97"/>
                  <a:pt x="98" y="105"/>
                </a:cubicBezTo>
                <a:cubicBezTo>
                  <a:pt x="115" y="111"/>
                  <a:pt x="128" y="117"/>
                  <a:pt x="137" y="123"/>
                </a:cubicBezTo>
                <a:cubicBezTo>
                  <a:pt x="146" y="129"/>
                  <a:pt x="153" y="136"/>
                  <a:pt x="158" y="146"/>
                </a:cubicBezTo>
                <a:cubicBezTo>
                  <a:pt x="164" y="155"/>
                  <a:pt x="167" y="167"/>
                  <a:pt x="167" y="179"/>
                </a:cubicBezTo>
                <a:cubicBezTo>
                  <a:pt x="167" y="200"/>
                  <a:pt x="160" y="217"/>
                  <a:pt x="145" y="232"/>
                </a:cubicBezTo>
                <a:cubicBezTo>
                  <a:pt x="131" y="246"/>
                  <a:pt x="110" y="253"/>
                  <a:pt x="84" y="253"/>
                </a:cubicBezTo>
                <a:cubicBezTo>
                  <a:pt x="39" y="253"/>
                  <a:pt x="11" y="231"/>
                  <a:pt x="0" y="185"/>
                </a:cubicBezTo>
                <a:lnTo>
                  <a:pt x="36" y="175"/>
                </a:lnTo>
                <a:cubicBezTo>
                  <a:pt x="43" y="205"/>
                  <a:pt x="59" y="220"/>
                  <a:pt x="86" y="220"/>
                </a:cubicBezTo>
                <a:cubicBezTo>
                  <a:pt x="99" y="220"/>
                  <a:pt x="109" y="217"/>
                  <a:pt x="115" y="210"/>
                </a:cubicBezTo>
                <a:cubicBezTo>
                  <a:pt x="122" y="203"/>
                  <a:pt x="126" y="195"/>
                  <a:pt x="126" y="185"/>
                </a:cubicBezTo>
                <a:cubicBezTo>
                  <a:pt x="126" y="177"/>
                  <a:pt x="123" y="171"/>
                  <a:pt x="119" y="165"/>
                </a:cubicBezTo>
                <a:cubicBezTo>
                  <a:pt x="114" y="158"/>
                  <a:pt x="102" y="152"/>
                  <a:pt x="84" y="145"/>
                </a:cubicBezTo>
                <a:cubicBezTo>
                  <a:pt x="64" y="137"/>
                  <a:pt x="50" y="131"/>
                  <a:pt x="41" y="126"/>
                </a:cubicBezTo>
                <a:cubicBezTo>
                  <a:pt x="33" y="121"/>
                  <a:pt x="25" y="113"/>
                  <a:pt x="19" y="103"/>
                </a:cubicBezTo>
                <a:cubicBezTo>
                  <a:pt x="13" y="93"/>
                  <a:pt x="10" y="82"/>
                  <a:pt x="10" y="69"/>
                </a:cubicBezTo>
                <a:cubicBezTo>
                  <a:pt x="10" y="49"/>
                  <a:pt x="17" y="33"/>
                  <a:pt x="31" y="20"/>
                </a:cubicBezTo>
                <a:cubicBezTo>
                  <a:pt x="44" y="7"/>
                  <a:pt x="62" y="0"/>
                  <a:pt x="85" y="0"/>
                </a:cubicBezTo>
                <a:cubicBezTo>
                  <a:pt x="124" y="0"/>
                  <a:pt x="150" y="20"/>
                  <a:pt x="161" y="59"/>
                </a:cubicBezTo>
                <a:close/>
              </a:path>
            </a:pathLst>
          </a:custGeom>
          <a:solidFill>
            <a:srgbClr val="FFFFFF"/>
          </a:solidFill>
          <a:ln w="0">
            <a:solidFill>
              <a:schemeClr val="bg1"/>
            </a:solidFill>
            <a:prstDash val="solid"/>
            <a:round/>
            <a:headEnd/>
            <a:tailEnd/>
          </a:ln>
        </p:spPr>
        <p:txBody>
          <a:bodyPr/>
          <a:lstStyle/>
          <a:p>
            <a:endParaRPr lang="it-IT"/>
          </a:p>
        </p:txBody>
      </p:sp>
      <p:sp>
        <p:nvSpPr>
          <p:cNvPr id="5362" name="Freeform 3370"/>
          <p:cNvSpPr>
            <a:spLocks/>
          </p:cNvSpPr>
          <p:nvPr/>
        </p:nvSpPr>
        <p:spPr bwMode="auto">
          <a:xfrm>
            <a:off x="6043615" y="5324478"/>
            <a:ext cx="46435" cy="87313"/>
          </a:xfrm>
          <a:custGeom>
            <a:avLst/>
            <a:gdLst>
              <a:gd name="T0" fmla="*/ 0 w 137"/>
              <a:gd name="T1" fmla="*/ 0 h 181"/>
              <a:gd name="T2" fmla="*/ 2147483647 w 137"/>
              <a:gd name="T3" fmla="*/ 0 h 181"/>
              <a:gd name="T4" fmla="*/ 2147483647 w 137"/>
              <a:gd name="T5" fmla="*/ 2147483647 h 181"/>
              <a:gd name="T6" fmla="*/ 2147483647 w 137"/>
              <a:gd name="T7" fmla="*/ 0 h 181"/>
              <a:gd name="T8" fmla="*/ 2147483647 w 137"/>
              <a:gd name="T9" fmla="*/ 0 h 181"/>
              <a:gd name="T10" fmla="*/ 2147483647 w 137"/>
              <a:gd name="T11" fmla="*/ 2147483647 h 181"/>
              <a:gd name="T12" fmla="*/ 2147483647 w 137"/>
              <a:gd name="T13" fmla="*/ 2147483647 h 181"/>
              <a:gd name="T14" fmla="*/ 0 w 137"/>
              <a:gd name="T15" fmla="*/ 0 h 181"/>
              <a:gd name="T16" fmla="*/ 0 60000 65536"/>
              <a:gd name="T17" fmla="*/ 0 60000 65536"/>
              <a:gd name="T18" fmla="*/ 0 60000 65536"/>
              <a:gd name="T19" fmla="*/ 0 60000 65536"/>
              <a:gd name="T20" fmla="*/ 0 60000 65536"/>
              <a:gd name="T21" fmla="*/ 0 60000 65536"/>
              <a:gd name="T22" fmla="*/ 0 60000 65536"/>
              <a:gd name="T23" fmla="*/ 0 60000 65536"/>
              <a:gd name="T24" fmla="*/ 0 w 137"/>
              <a:gd name="T25" fmla="*/ 0 h 181"/>
              <a:gd name="T26" fmla="*/ 137 w 137"/>
              <a:gd name="T27" fmla="*/ 181 h 1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 h="181">
                <a:moveTo>
                  <a:pt x="0" y="0"/>
                </a:moveTo>
                <a:lnTo>
                  <a:pt x="37" y="0"/>
                </a:lnTo>
                <a:lnTo>
                  <a:pt x="71" y="130"/>
                </a:lnTo>
                <a:lnTo>
                  <a:pt x="104" y="0"/>
                </a:lnTo>
                <a:lnTo>
                  <a:pt x="137" y="0"/>
                </a:lnTo>
                <a:lnTo>
                  <a:pt x="85" y="181"/>
                </a:lnTo>
                <a:lnTo>
                  <a:pt x="52" y="181"/>
                </a:lnTo>
                <a:lnTo>
                  <a:pt x="0" y="0"/>
                </a:lnTo>
                <a:close/>
              </a:path>
            </a:pathLst>
          </a:custGeom>
          <a:solidFill>
            <a:srgbClr val="FFFFFF"/>
          </a:solidFill>
          <a:ln w="0">
            <a:solidFill>
              <a:schemeClr val="bg1"/>
            </a:solidFill>
            <a:prstDash val="solid"/>
            <a:round/>
            <a:headEnd/>
            <a:tailEnd/>
          </a:ln>
        </p:spPr>
        <p:txBody>
          <a:bodyPr/>
          <a:lstStyle/>
          <a:p>
            <a:endParaRPr lang="it-IT"/>
          </a:p>
        </p:txBody>
      </p:sp>
      <p:sp>
        <p:nvSpPr>
          <p:cNvPr id="5363" name="Freeform 3371"/>
          <p:cNvSpPr>
            <a:spLocks noEditPoints="1"/>
          </p:cNvSpPr>
          <p:nvPr/>
        </p:nvSpPr>
        <p:spPr bwMode="auto">
          <a:xfrm>
            <a:off x="6096002" y="5294316"/>
            <a:ext cx="13097" cy="117475"/>
          </a:xfrm>
          <a:custGeom>
            <a:avLst/>
            <a:gdLst>
              <a:gd name="T0" fmla="*/ 2147483647 w 39"/>
              <a:gd name="T1" fmla="*/ 2147483647 h 245"/>
              <a:gd name="T2" fmla="*/ 0 w 39"/>
              <a:gd name="T3" fmla="*/ 2147483647 h 245"/>
              <a:gd name="T4" fmla="*/ 0 w 39"/>
              <a:gd name="T5" fmla="*/ 0 h 245"/>
              <a:gd name="T6" fmla="*/ 2147483647 w 39"/>
              <a:gd name="T7" fmla="*/ 0 h 245"/>
              <a:gd name="T8" fmla="*/ 2147483647 w 39"/>
              <a:gd name="T9" fmla="*/ 2147483647 h 245"/>
              <a:gd name="T10" fmla="*/ 2147483647 w 39"/>
              <a:gd name="T11" fmla="*/ 2147483647 h 245"/>
              <a:gd name="T12" fmla="*/ 2147483647 w 39"/>
              <a:gd name="T13" fmla="*/ 2147483647 h 245"/>
              <a:gd name="T14" fmla="*/ 2147483647 w 39"/>
              <a:gd name="T15" fmla="*/ 2147483647 h 245"/>
              <a:gd name="T16" fmla="*/ 2147483647 w 39"/>
              <a:gd name="T17" fmla="*/ 2147483647 h 245"/>
              <a:gd name="T18" fmla="*/ 2147483647 w 39"/>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45"/>
              <a:gd name="T32" fmla="*/ 39 w 39"/>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45">
                <a:moveTo>
                  <a:pt x="39" y="40"/>
                </a:moveTo>
                <a:lnTo>
                  <a:pt x="0" y="40"/>
                </a:lnTo>
                <a:lnTo>
                  <a:pt x="0" y="0"/>
                </a:lnTo>
                <a:lnTo>
                  <a:pt x="39" y="0"/>
                </a:lnTo>
                <a:lnTo>
                  <a:pt x="39" y="40"/>
                </a:lnTo>
                <a:close/>
                <a:moveTo>
                  <a:pt x="1" y="64"/>
                </a:moveTo>
                <a:lnTo>
                  <a:pt x="38" y="64"/>
                </a:lnTo>
                <a:lnTo>
                  <a:pt x="38" y="245"/>
                </a:lnTo>
                <a:lnTo>
                  <a:pt x="1" y="245"/>
                </a:lnTo>
                <a:lnTo>
                  <a:pt x="1" y="64"/>
                </a:lnTo>
                <a:close/>
              </a:path>
            </a:pathLst>
          </a:custGeom>
          <a:solidFill>
            <a:srgbClr val="FFFFFF"/>
          </a:solidFill>
          <a:ln w="0">
            <a:solidFill>
              <a:schemeClr val="bg1"/>
            </a:solidFill>
            <a:prstDash val="solid"/>
            <a:round/>
            <a:headEnd/>
            <a:tailEnd/>
          </a:ln>
        </p:spPr>
        <p:txBody>
          <a:bodyPr/>
          <a:lstStyle/>
          <a:p>
            <a:endParaRPr lang="it-IT"/>
          </a:p>
        </p:txBody>
      </p:sp>
      <p:sp>
        <p:nvSpPr>
          <p:cNvPr id="5364" name="Rectangle 3372"/>
          <p:cNvSpPr>
            <a:spLocks noChangeArrowheads="1"/>
          </p:cNvSpPr>
          <p:nvPr/>
        </p:nvSpPr>
        <p:spPr bwMode="auto">
          <a:xfrm>
            <a:off x="6123386" y="5294316"/>
            <a:ext cx="13097" cy="117475"/>
          </a:xfrm>
          <a:prstGeom prst="rect">
            <a:avLst/>
          </a:prstGeom>
          <a:solidFill>
            <a:srgbClr val="FFFFFF"/>
          </a:solidFill>
          <a:ln w="0">
            <a:solidFill>
              <a:schemeClr val="bg1"/>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365" name="Freeform 3373"/>
          <p:cNvSpPr>
            <a:spLocks/>
          </p:cNvSpPr>
          <p:nvPr/>
        </p:nvSpPr>
        <p:spPr bwMode="auto">
          <a:xfrm>
            <a:off x="6150770" y="5324475"/>
            <a:ext cx="42863" cy="88900"/>
          </a:xfrm>
          <a:custGeom>
            <a:avLst/>
            <a:gdLst>
              <a:gd name="T0" fmla="*/ 0 w 126"/>
              <a:gd name="T1" fmla="*/ 0 h 185"/>
              <a:gd name="T2" fmla="*/ 2147483647 w 126"/>
              <a:gd name="T3" fmla="*/ 0 h 185"/>
              <a:gd name="T4" fmla="*/ 2147483647 w 126"/>
              <a:gd name="T5" fmla="*/ 2147483647 h 185"/>
              <a:gd name="T6" fmla="*/ 2147483647 w 126"/>
              <a:gd name="T7" fmla="*/ 2147483647 h 185"/>
              <a:gd name="T8" fmla="*/ 2147483647 w 126"/>
              <a:gd name="T9" fmla="*/ 2147483647 h 185"/>
              <a:gd name="T10" fmla="*/ 2147483647 w 126"/>
              <a:gd name="T11" fmla="*/ 2147483647 h 185"/>
              <a:gd name="T12" fmla="*/ 2147483647 w 126"/>
              <a:gd name="T13" fmla="*/ 2147483647 h 185"/>
              <a:gd name="T14" fmla="*/ 2147483647 w 126"/>
              <a:gd name="T15" fmla="*/ 0 h 185"/>
              <a:gd name="T16" fmla="*/ 2147483647 w 126"/>
              <a:gd name="T17" fmla="*/ 0 h 185"/>
              <a:gd name="T18" fmla="*/ 2147483647 w 126"/>
              <a:gd name="T19" fmla="*/ 2147483647 h 185"/>
              <a:gd name="T20" fmla="*/ 2147483647 w 126"/>
              <a:gd name="T21" fmla="*/ 2147483647 h 185"/>
              <a:gd name="T22" fmla="*/ 2147483647 w 126"/>
              <a:gd name="T23" fmla="*/ 2147483647 h 185"/>
              <a:gd name="T24" fmla="*/ 2147483647 w 126"/>
              <a:gd name="T25" fmla="*/ 2147483647 h 185"/>
              <a:gd name="T26" fmla="*/ 2147483647 w 126"/>
              <a:gd name="T27" fmla="*/ 2147483647 h 185"/>
              <a:gd name="T28" fmla="*/ 2147483647 w 126"/>
              <a:gd name="T29" fmla="*/ 2147483647 h 185"/>
              <a:gd name="T30" fmla="*/ 0 w 126"/>
              <a:gd name="T31" fmla="*/ 2147483647 h 185"/>
              <a:gd name="T32" fmla="*/ 0 w 126"/>
              <a:gd name="T33" fmla="*/ 0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85"/>
              <a:gd name="T53" fmla="*/ 126 w 126"/>
              <a:gd name="T54" fmla="*/ 185 h 1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85">
                <a:moveTo>
                  <a:pt x="0" y="0"/>
                </a:moveTo>
                <a:lnTo>
                  <a:pt x="37" y="0"/>
                </a:lnTo>
                <a:lnTo>
                  <a:pt x="37" y="115"/>
                </a:lnTo>
                <a:cubicBezTo>
                  <a:pt x="37" y="131"/>
                  <a:pt x="38" y="142"/>
                  <a:pt x="41" y="147"/>
                </a:cubicBezTo>
                <a:cubicBezTo>
                  <a:pt x="44" y="153"/>
                  <a:pt x="49" y="155"/>
                  <a:pt x="58" y="155"/>
                </a:cubicBezTo>
                <a:cubicBezTo>
                  <a:pt x="70" y="155"/>
                  <a:pt x="77" y="150"/>
                  <a:pt x="82" y="141"/>
                </a:cubicBezTo>
                <a:cubicBezTo>
                  <a:pt x="86" y="131"/>
                  <a:pt x="88" y="113"/>
                  <a:pt x="88" y="87"/>
                </a:cubicBezTo>
                <a:lnTo>
                  <a:pt x="88" y="0"/>
                </a:lnTo>
                <a:lnTo>
                  <a:pt x="126" y="0"/>
                </a:lnTo>
                <a:lnTo>
                  <a:pt x="126" y="181"/>
                </a:lnTo>
                <a:lnTo>
                  <a:pt x="91" y="181"/>
                </a:lnTo>
                <a:lnTo>
                  <a:pt x="91" y="154"/>
                </a:lnTo>
                <a:cubicBezTo>
                  <a:pt x="82" y="175"/>
                  <a:pt x="66" y="185"/>
                  <a:pt x="45" y="185"/>
                </a:cubicBezTo>
                <a:cubicBezTo>
                  <a:pt x="35" y="185"/>
                  <a:pt x="26" y="183"/>
                  <a:pt x="19" y="179"/>
                </a:cubicBezTo>
                <a:cubicBezTo>
                  <a:pt x="12" y="174"/>
                  <a:pt x="7" y="168"/>
                  <a:pt x="4" y="159"/>
                </a:cubicBezTo>
                <a:cubicBezTo>
                  <a:pt x="1" y="151"/>
                  <a:pt x="0" y="136"/>
                  <a:pt x="0" y="116"/>
                </a:cubicBezTo>
                <a:lnTo>
                  <a:pt x="0" y="0"/>
                </a:lnTo>
                <a:close/>
              </a:path>
            </a:pathLst>
          </a:custGeom>
          <a:solidFill>
            <a:srgbClr val="FFFFFF"/>
          </a:solidFill>
          <a:ln w="0">
            <a:solidFill>
              <a:schemeClr val="bg1"/>
            </a:solidFill>
            <a:prstDash val="solid"/>
            <a:round/>
            <a:headEnd/>
            <a:tailEnd/>
          </a:ln>
        </p:spPr>
        <p:txBody>
          <a:bodyPr/>
          <a:lstStyle/>
          <a:p>
            <a:endParaRPr lang="it-IT"/>
          </a:p>
        </p:txBody>
      </p:sp>
      <p:sp>
        <p:nvSpPr>
          <p:cNvPr id="5366" name="Freeform 3374"/>
          <p:cNvSpPr>
            <a:spLocks noEditPoints="1"/>
          </p:cNvSpPr>
          <p:nvPr/>
        </p:nvSpPr>
        <p:spPr bwMode="auto">
          <a:xfrm>
            <a:off x="6207920" y="5322891"/>
            <a:ext cx="47625" cy="117475"/>
          </a:xfrm>
          <a:custGeom>
            <a:avLst/>
            <a:gdLst>
              <a:gd name="T0" fmla="*/ 0 w 140"/>
              <a:gd name="T1" fmla="*/ 2147483647 h 245"/>
              <a:gd name="T2" fmla="*/ 2147483647 w 140"/>
              <a:gd name="T3" fmla="*/ 2147483647 h 245"/>
              <a:gd name="T4" fmla="*/ 2147483647 w 140"/>
              <a:gd name="T5" fmla="*/ 2147483647 h 245"/>
              <a:gd name="T6" fmla="*/ 2147483647 w 140"/>
              <a:gd name="T7" fmla="*/ 0 h 245"/>
              <a:gd name="T8" fmla="*/ 2147483647 w 140"/>
              <a:gd name="T9" fmla="*/ 2147483647 h 245"/>
              <a:gd name="T10" fmla="*/ 2147483647 w 140"/>
              <a:gd name="T11" fmla="*/ 2147483647 h 245"/>
              <a:gd name="T12" fmla="*/ 2147483647 w 140"/>
              <a:gd name="T13" fmla="*/ 2147483647 h 245"/>
              <a:gd name="T14" fmla="*/ 2147483647 w 140"/>
              <a:gd name="T15" fmla="*/ 2147483647 h 245"/>
              <a:gd name="T16" fmla="*/ 2147483647 w 140"/>
              <a:gd name="T17" fmla="*/ 2147483647 h 245"/>
              <a:gd name="T18" fmla="*/ 2147483647 w 140"/>
              <a:gd name="T19" fmla="*/ 2147483647 h 245"/>
              <a:gd name="T20" fmla="*/ 0 w 140"/>
              <a:gd name="T21" fmla="*/ 2147483647 h 245"/>
              <a:gd name="T22" fmla="*/ 0 w 140"/>
              <a:gd name="T23" fmla="*/ 2147483647 h 245"/>
              <a:gd name="T24" fmla="*/ 2147483647 w 140"/>
              <a:gd name="T25" fmla="*/ 2147483647 h 245"/>
              <a:gd name="T26" fmla="*/ 2147483647 w 140"/>
              <a:gd name="T27" fmla="*/ 2147483647 h 245"/>
              <a:gd name="T28" fmla="*/ 2147483647 w 140"/>
              <a:gd name="T29" fmla="*/ 2147483647 h 245"/>
              <a:gd name="T30" fmla="*/ 2147483647 w 140"/>
              <a:gd name="T31" fmla="*/ 2147483647 h 245"/>
              <a:gd name="T32" fmla="*/ 2147483647 w 140"/>
              <a:gd name="T33" fmla="*/ 2147483647 h 245"/>
              <a:gd name="T34" fmla="*/ 2147483647 w 140"/>
              <a:gd name="T35" fmla="*/ 2147483647 h 245"/>
              <a:gd name="T36" fmla="*/ 2147483647 w 140"/>
              <a:gd name="T37" fmla="*/ 2147483647 h 245"/>
              <a:gd name="T38" fmla="*/ 2147483647 w 140"/>
              <a:gd name="T39" fmla="*/ 2147483647 h 245"/>
              <a:gd name="T40" fmla="*/ 2147483647 w 140"/>
              <a:gd name="T41" fmla="*/ 2147483647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245"/>
              <a:gd name="T65" fmla="*/ 140 w 140"/>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245">
                <a:moveTo>
                  <a:pt x="0" y="3"/>
                </a:moveTo>
                <a:lnTo>
                  <a:pt x="34" y="3"/>
                </a:lnTo>
                <a:lnTo>
                  <a:pt x="34" y="33"/>
                </a:lnTo>
                <a:cubicBezTo>
                  <a:pt x="44" y="11"/>
                  <a:pt x="59" y="0"/>
                  <a:pt x="79" y="0"/>
                </a:cubicBezTo>
                <a:cubicBezTo>
                  <a:pt x="97" y="0"/>
                  <a:pt x="112" y="8"/>
                  <a:pt x="123" y="24"/>
                </a:cubicBezTo>
                <a:cubicBezTo>
                  <a:pt x="134" y="40"/>
                  <a:pt x="140" y="63"/>
                  <a:pt x="140" y="92"/>
                </a:cubicBezTo>
                <a:cubicBezTo>
                  <a:pt x="140" y="118"/>
                  <a:pt x="135" y="141"/>
                  <a:pt x="125" y="159"/>
                </a:cubicBezTo>
                <a:cubicBezTo>
                  <a:pt x="115" y="178"/>
                  <a:pt x="99" y="187"/>
                  <a:pt x="77" y="187"/>
                </a:cubicBezTo>
                <a:cubicBezTo>
                  <a:pt x="60" y="187"/>
                  <a:pt x="47" y="180"/>
                  <a:pt x="37" y="165"/>
                </a:cubicBezTo>
                <a:lnTo>
                  <a:pt x="37" y="245"/>
                </a:lnTo>
                <a:lnTo>
                  <a:pt x="0" y="245"/>
                </a:lnTo>
                <a:lnTo>
                  <a:pt x="0" y="3"/>
                </a:lnTo>
                <a:close/>
                <a:moveTo>
                  <a:pt x="37" y="108"/>
                </a:moveTo>
                <a:cubicBezTo>
                  <a:pt x="37" y="120"/>
                  <a:pt x="38" y="129"/>
                  <a:pt x="40" y="135"/>
                </a:cubicBezTo>
                <a:cubicBezTo>
                  <a:pt x="41" y="142"/>
                  <a:pt x="45" y="148"/>
                  <a:pt x="50" y="152"/>
                </a:cubicBezTo>
                <a:cubicBezTo>
                  <a:pt x="56" y="157"/>
                  <a:pt x="62" y="159"/>
                  <a:pt x="68" y="159"/>
                </a:cubicBezTo>
                <a:cubicBezTo>
                  <a:pt x="90" y="159"/>
                  <a:pt x="100" y="137"/>
                  <a:pt x="100" y="92"/>
                </a:cubicBezTo>
                <a:cubicBezTo>
                  <a:pt x="100" y="49"/>
                  <a:pt x="90" y="27"/>
                  <a:pt x="69" y="27"/>
                </a:cubicBezTo>
                <a:cubicBezTo>
                  <a:pt x="60" y="27"/>
                  <a:pt x="52" y="32"/>
                  <a:pt x="46" y="40"/>
                </a:cubicBezTo>
                <a:cubicBezTo>
                  <a:pt x="40" y="49"/>
                  <a:pt x="37" y="62"/>
                  <a:pt x="37" y="78"/>
                </a:cubicBezTo>
                <a:lnTo>
                  <a:pt x="37" y="108"/>
                </a:lnTo>
                <a:close/>
              </a:path>
            </a:pathLst>
          </a:custGeom>
          <a:solidFill>
            <a:srgbClr val="FFFFFF"/>
          </a:solidFill>
          <a:ln w="0">
            <a:solidFill>
              <a:schemeClr val="bg1"/>
            </a:solidFill>
            <a:prstDash val="solid"/>
            <a:round/>
            <a:headEnd/>
            <a:tailEnd/>
          </a:ln>
        </p:spPr>
        <p:txBody>
          <a:bodyPr/>
          <a:lstStyle/>
          <a:p>
            <a:endParaRPr lang="it-IT"/>
          </a:p>
        </p:txBody>
      </p:sp>
      <p:sp>
        <p:nvSpPr>
          <p:cNvPr id="5367" name="Freeform 3375"/>
          <p:cNvSpPr>
            <a:spLocks noEditPoints="1"/>
          </p:cNvSpPr>
          <p:nvPr/>
        </p:nvSpPr>
        <p:spPr bwMode="auto">
          <a:xfrm>
            <a:off x="6267451" y="5322891"/>
            <a:ext cx="47625" cy="117475"/>
          </a:xfrm>
          <a:custGeom>
            <a:avLst/>
            <a:gdLst>
              <a:gd name="T0" fmla="*/ 0 w 140"/>
              <a:gd name="T1" fmla="*/ 2147483647 h 245"/>
              <a:gd name="T2" fmla="*/ 2147483647 w 140"/>
              <a:gd name="T3" fmla="*/ 2147483647 h 245"/>
              <a:gd name="T4" fmla="*/ 2147483647 w 140"/>
              <a:gd name="T5" fmla="*/ 2147483647 h 245"/>
              <a:gd name="T6" fmla="*/ 2147483647 w 140"/>
              <a:gd name="T7" fmla="*/ 0 h 245"/>
              <a:gd name="T8" fmla="*/ 2147483647 w 140"/>
              <a:gd name="T9" fmla="*/ 2147483647 h 245"/>
              <a:gd name="T10" fmla="*/ 2147483647 w 140"/>
              <a:gd name="T11" fmla="*/ 2147483647 h 245"/>
              <a:gd name="T12" fmla="*/ 2147483647 w 140"/>
              <a:gd name="T13" fmla="*/ 2147483647 h 245"/>
              <a:gd name="T14" fmla="*/ 2147483647 w 140"/>
              <a:gd name="T15" fmla="*/ 2147483647 h 245"/>
              <a:gd name="T16" fmla="*/ 2147483647 w 140"/>
              <a:gd name="T17" fmla="*/ 2147483647 h 245"/>
              <a:gd name="T18" fmla="*/ 2147483647 w 140"/>
              <a:gd name="T19" fmla="*/ 2147483647 h 245"/>
              <a:gd name="T20" fmla="*/ 0 w 140"/>
              <a:gd name="T21" fmla="*/ 2147483647 h 245"/>
              <a:gd name="T22" fmla="*/ 0 w 140"/>
              <a:gd name="T23" fmla="*/ 2147483647 h 245"/>
              <a:gd name="T24" fmla="*/ 2147483647 w 140"/>
              <a:gd name="T25" fmla="*/ 2147483647 h 245"/>
              <a:gd name="T26" fmla="*/ 2147483647 w 140"/>
              <a:gd name="T27" fmla="*/ 2147483647 h 245"/>
              <a:gd name="T28" fmla="*/ 2147483647 w 140"/>
              <a:gd name="T29" fmla="*/ 2147483647 h 245"/>
              <a:gd name="T30" fmla="*/ 2147483647 w 140"/>
              <a:gd name="T31" fmla="*/ 2147483647 h 245"/>
              <a:gd name="T32" fmla="*/ 2147483647 w 140"/>
              <a:gd name="T33" fmla="*/ 2147483647 h 245"/>
              <a:gd name="T34" fmla="*/ 2147483647 w 140"/>
              <a:gd name="T35" fmla="*/ 2147483647 h 245"/>
              <a:gd name="T36" fmla="*/ 2147483647 w 140"/>
              <a:gd name="T37" fmla="*/ 2147483647 h 245"/>
              <a:gd name="T38" fmla="*/ 2147483647 w 140"/>
              <a:gd name="T39" fmla="*/ 2147483647 h 245"/>
              <a:gd name="T40" fmla="*/ 2147483647 w 140"/>
              <a:gd name="T41" fmla="*/ 2147483647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245"/>
              <a:gd name="T65" fmla="*/ 140 w 140"/>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245">
                <a:moveTo>
                  <a:pt x="0" y="3"/>
                </a:moveTo>
                <a:lnTo>
                  <a:pt x="34" y="3"/>
                </a:lnTo>
                <a:lnTo>
                  <a:pt x="34" y="33"/>
                </a:lnTo>
                <a:cubicBezTo>
                  <a:pt x="43" y="11"/>
                  <a:pt x="58" y="0"/>
                  <a:pt x="79" y="0"/>
                </a:cubicBezTo>
                <a:cubicBezTo>
                  <a:pt x="97" y="0"/>
                  <a:pt x="112" y="8"/>
                  <a:pt x="123" y="24"/>
                </a:cubicBezTo>
                <a:cubicBezTo>
                  <a:pt x="134" y="40"/>
                  <a:pt x="140" y="63"/>
                  <a:pt x="140" y="92"/>
                </a:cubicBezTo>
                <a:cubicBezTo>
                  <a:pt x="140" y="118"/>
                  <a:pt x="135" y="141"/>
                  <a:pt x="125" y="159"/>
                </a:cubicBezTo>
                <a:cubicBezTo>
                  <a:pt x="114" y="178"/>
                  <a:pt x="99" y="187"/>
                  <a:pt x="77" y="187"/>
                </a:cubicBezTo>
                <a:cubicBezTo>
                  <a:pt x="60" y="187"/>
                  <a:pt x="46" y="180"/>
                  <a:pt x="37" y="165"/>
                </a:cubicBezTo>
                <a:lnTo>
                  <a:pt x="37" y="245"/>
                </a:lnTo>
                <a:lnTo>
                  <a:pt x="0" y="245"/>
                </a:lnTo>
                <a:lnTo>
                  <a:pt x="0" y="3"/>
                </a:lnTo>
                <a:close/>
                <a:moveTo>
                  <a:pt x="37" y="108"/>
                </a:moveTo>
                <a:cubicBezTo>
                  <a:pt x="37" y="120"/>
                  <a:pt x="38" y="129"/>
                  <a:pt x="39" y="135"/>
                </a:cubicBezTo>
                <a:cubicBezTo>
                  <a:pt x="41" y="142"/>
                  <a:pt x="45" y="148"/>
                  <a:pt x="50" y="152"/>
                </a:cubicBezTo>
                <a:cubicBezTo>
                  <a:pt x="55" y="157"/>
                  <a:pt x="61" y="159"/>
                  <a:pt x="68" y="159"/>
                </a:cubicBezTo>
                <a:cubicBezTo>
                  <a:pt x="90" y="159"/>
                  <a:pt x="100" y="137"/>
                  <a:pt x="100" y="92"/>
                </a:cubicBezTo>
                <a:cubicBezTo>
                  <a:pt x="100" y="49"/>
                  <a:pt x="90" y="27"/>
                  <a:pt x="69" y="27"/>
                </a:cubicBezTo>
                <a:cubicBezTo>
                  <a:pt x="60" y="27"/>
                  <a:pt x="52" y="32"/>
                  <a:pt x="46" y="40"/>
                </a:cubicBezTo>
                <a:cubicBezTo>
                  <a:pt x="40" y="49"/>
                  <a:pt x="37" y="62"/>
                  <a:pt x="37" y="78"/>
                </a:cubicBezTo>
                <a:lnTo>
                  <a:pt x="37" y="108"/>
                </a:lnTo>
                <a:close/>
              </a:path>
            </a:pathLst>
          </a:custGeom>
          <a:solidFill>
            <a:srgbClr val="FFFFFF"/>
          </a:solidFill>
          <a:ln w="0">
            <a:solidFill>
              <a:schemeClr val="bg1"/>
            </a:solidFill>
            <a:prstDash val="solid"/>
            <a:round/>
            <a:headEnd/>
            <a:tailEnd/>
          </a:ln>
        </p:spPr>
        <p:txBody>
          <a:bodyPr/>
          <a:lstStyle/>
          <a:p>
            <a:endParaRPr lang="it-IT"/>
          </a:p>
        </p:txBody>
      </p:sp>
      <p:sp>
        <p:nvSpPr>
          <p:cNvPr id="5368" name="Freeform 3376"/>
          <p:cNvSpPr>
            <a:spLocks noEditPoints="1"/>
          </p:cNvSpPr>
          <p:nvPr/>
        </p:nvSpPr>
        <p:spPr bwMode="auto">
          <a:xfrm>
            <a:off x="6323411" y="5322891"/>
            <a:ext cx="47625" cy="90487"/>
          </a:xfrm>
          <a:custGeom>
            <a:avLst/>
            <a:gdLst>
              <a:gd name="T0" fmla="*/ 2147483647 w 142"/>
              <a:gd name="T1" fmla="*/ 2147483647 h 189"/>
              <a:gd name="T2" fmla="*/ 2147483647 w 142"/>
              <a:gd name="T3" fmla="*/ 2147483647 h 189"/>
              <a:gd name="T4" fmla="*/ 2147483647 w 142"/>
              <a:gd name="T5" fmla="*/ 2147483647 h 189"/>
              <a:gd name="T6" fmla="*/ 0 w 142"/>
              <a:gd name="T7" fmla="*/ 2147483647 h 189"/>
              <a:gd name="T8" fmla="*/ 2147483647 w 142"/>
              <a:gd name="T9" fmla="*/ 0 h 189"/>
              <a:gd name="T10" fmla="*/ 2147483647 w 142"/>
              <a:gd name="T11" fmla="*/ 2147483647 h 189"/>
              <a:gd name="T12" fmla="*/ 2147483647 w 142"/>
              <a:gd name="T13" fmla="*/ 2147483647 h 189"/>
              <a:gd name="T14" fmla="*/ 2147483647 w 142"/>
              <a:gd name="T15" fmla="*/ 2147483647 h 189"/>
              <a:gd name="T16" fmla="*/ 2147483647 w 142"/>
              <a:gd name="T17" fmla="*/ 2147483647 h 189"/>
              <a:gd name="T18" fmla="*/ 2147483647 w 142"/>
              <a:gd name="T19" fmla="*/ 2147483647 h 189"/>
              <a:gd name="T20" fmla="*/ 2147483647 w 142"/>
              <a:gd name="T21" fmla="*/ 2147483647 h 189"/>
              <a:gd name="T22" fmla="*/ 2147483647 w 142"/>
              <a:gd name="T23" fmla="*/ 2147483647 h 189"/>
              <a:gd name="T24" fmla="*/ 2147483647 w 142"/>
              <a:gd name="T25" fmla="*/ 2147483647 h 189"/>
              <a:gd name="T26" fmla="*/ 2147483647 w 142"/>
              <a:gd name="T27" fmla="*/ 2147483647 h 189"/>
              <a:gd name="T28" fmla="*/ 2147483647 w 142"/>
              <a:gd name="T29" fmla="*/ 2147483647 h 1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189"/>
              <a:gd name="T47" fmla="*/ 142 w 142"/>
              <a:gd name="T48" fmla="*/ 189 h 1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189">
                <a:moveTo>
                  <a:pt x="142" y="93"/>
                </a:moveTo>
                <a:cubicBezTo>
                  <a:pt x="142" y="157"/>
                  <a:pt x="118" y="189"/>
                  <a:pt x="70" y="189"/>
                </a:cubicBezTo>
                <a:cubicBezTo>
                  <a:pt x="49" y="189"/>
                  <a:pt x="31" y="182"/>
                  <a:pt x="19" y="166"/>
                </a:cubicBezTo>
                <a:cubicBezTo>
                  <a:pt x="6" y="150"/>
                  <a:pt x="0" y="127"/>
                  <a:pt x="0" y="94"/>
                </a:cubicBezTo>
                <a:cubicBezTo>
                  <a:pt x="0" y="31"/>
                  <a:pt x="24" y="0"/>
                  <a:pt x="71" y="0"/>
                </a:cubicBezTo>
                <a:cubicBezTo>
                  <a:pt x="93" y="0"/>
                  <a:pt x="110" y="7"/>
                  <a:pt x="123" y="23"/>
                </a:cubicBezTo>
                <a:cubicBezTo>
                  <a:pt x="136" y="38"/>
                  <a:pt x="142" y="61"/>
                  <a:pt x="142" y="93"/>
                </a:cubicBezTo>
                <a:close/>
                <a:moveTo>
                  <a:pt x="103" y="94"/>
                </a:moveTo>
                <a:cubicBezTo>
                  <a:pt x="103" y="69"/>
                  <a:pt x="100" y="52"/>
                  <a:pt x="94" y="42"/>
                </a:cubicBezTo>
                <a:cubicBezTo>
                  <a:pt x="88" y="33"/>
                  <a:pt x="81" y="28"/>
                  <a:pt x="71" y="28"/>
                </a:cubicBezTo>
                <a:cubicBezTo>
                  <a:pt x="50" y="28"/>
                  <a:pt x="40" y="50"/>
                  <a:pt x="40" y="94"/>
                </a:cubicBezTo>
                <a:cubicBezTo>
                  <a:pt x="40" y="117"/>
                  <a:pt x="42" y="134"/>
                  <a:pt x="47" y="145"/>
                </a:cubicBezTo>
                <a:cubicBezTo>
                  <a:pt x="52" y="156"/>
                  <a:pt x="60" y="161"/>
                  <a:pt x="71" y="161"/>
                </a:cubicBezTo>
                <a:cubicBezTo>
                  <a:pt x="82" y="161"/>
                  <a:pt x="90" y="156"/>
                  <a:pt x="95" y="145"/>
                </a:cubicBezTo>
                <a:cubicBezTo>
                  <a:pt x="100" y="133"/>
                  <a:pt x="103" y="117"/>
                  <a:pt x="103" y="94"/>
                </a:cubicBezTo>
                <a:close/>
              </a:path>
            </a:pathLst>
          </a:custGeom>
          <a:solidFill>
            <a:srgbClr val="FFFFFF"/>
          </a:solidFill>
          <a:ln w="0">
            <a:solidFill>
              <a:schemeClr val="bg1"/>
            </a:solidFill>
            <a:prstDash val="solid"/>
            <a:round/>
            <a:headEnd/>
            <a:tailEnd/>
          </a:ln>
        </p:spPr>
        <p:txBody>
          <a:bodyPr/>
          <a:lstStyle/>
          <a:p>
            <a:endParaRPr lang="it-IT"/>
          </a:p>
        </p:txBody>
      </p:sp>
      <p:sp>
        <p:nvSpPr>
          <p:cNvPr id="5369" name="Freeform 3377"/>
          <p:cNvSpPr>
            <a:spLocks noEditPoints="1"/>
          </p:cNvSpPr>
          <p:nvPr/>
        </p:nvSpPr>
        <p:spPr bwMode="auto">
          <a:xfrm>
            <a:off x="6403181" y="5294313"/>
            <a:ext cx="48816" cy="119062"/>
          </a:xfrm>
          <a:custGeom>
            <a:avLst/>
            <a:gdLst>
              <a:gd name="T0" fmla="*/ 2147483647 w 141"/>
              <a:gd name="T1" fmla="*/ 0 h 248"/>
              <a:gd name="T2" fmla="*/ 2147483647 w 141"/>
              <a:gd name="T3" fmla="*/ 0 h 248"/>
              <a:gd name="T4" fmla="*/ 2147483647 w 141"/>
              <a:gd name="T5" fmla="*/ 2147483647 h 248"/>
              <a:gd name="T6" fmla="*/ 2147483647 w 141"/>
              <a:gd name="T7" fmla="*/ 2147483647 h 248"/>
              <a:gd name="T8" fmla="*/ 2147483647 w 141"/>
              <a:gd name="T9" fmla="*/ 2147483647 h 248"/>
              <a:gd name="T10" fmla="*/ 2147483647 w 141"/>
              <a:gd name="T11" fmla="*/ 2147483647 h 248"/>
              <a:gd name="T12" fmla="*/ 2147483647 w 141"/>
              <a:gd name="T13" fmla="*/ 2147483647 h 248"/>
              <a:gd name="T14" fmla="*/ 0 w 141"/>
              <a:gd name="T15" fmla="*/ 2147483647 h 248"/>
              <a:gd name="T16" fmla="*/ 2147483647 w 141"/>
              <a:gd name="T17" fmla="*/ 2147483647 h 248"/>
              <a:gd name="T18" fmla="*/ 2147483647 w 141"/>
              <a:gd name="T19" fmla="*/ 2147483647 h 248"/>
              <a:gd name="T20" fmla="*/ 2147483647 w 141"/>
              <a:gd name="T21" fmla="*/ 2147483647 h 248"/>
              <a:gd name="T22" fmla="*/ 2147483647 w 141"/>
              <a:gd name="T23" fmla="*/ 0 h 248"/>
              <a:gd name="T24" fmla="*/ 2147483647 w 141"/>
              <a:gd name="T25" fmla="*/ 2147483647 h 248"/>
              <a:gd name="T26" fmla="*/ 2147483647 w 141"/>
              <a:gd name="T27" fmla="*/ 2147483647 h 248"/>
              <a:gd name="T28" fmla="*/ 2147483647 w 141"/>
              <a:gd name="T29" fmla="*/ 2147483647 h 248"/>
              <a:gd name="T30" fmla="*/ 2147483647 w 141"/>
              <a:gd name="T31" fmla="*/ 2147483647 h 248"/>
              <a:gd name="T32" fmla="*/ 2147483647 w 141"/>
              <a:gd name="T33" fmla="*/ 2147483647 h 248"/>
              <a:gd name="T34" fmla="*/ 2147483647 w 141"/>
              <a:gd name="T35" fmla="*/ 2147483647 h 248"/>
              <a:gd name="T36" fmla="*/ 2147483647 w 141"/>
              <a:gd name="T37" fmla="*/ 2147483647 h 248"/>
              <a:gd name="T38" fmla="*/ 2147483647 w 141"/>
              <a:gd name="T39" fmla="*/ 2147483647 h 2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1"/>
              <a:gd name="T61" fmla="*/ 0 h 248"/>
              <a:gd name="T62" fmla="*/ 141 w 141"/>
              <a:gd name="T63" fmla="*/ 248 h 2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1" h="248">
                <a:moveTo>
                  <a:pt x="104" y="0"/>
                </a:moveTo>
                <a:lnTo>
                  <a:pt x="141" y="0"/>
                </a:lnTo>
                <a:lnTo>
                  <a:pt x="141" y="245"/>
                </a:lnTo>
                <a:lnTo>
                  <a:pt x="107" y="245"/>
                </a:lnTo>
                <a:lnTo>
                  <a:pt x="107" y="217"/>
                </a:lnTo>
                <a:cubicBezTo>
                  <a:pt x="98" y="238"/>
                  <a:pt x="83" y="248"/>
                  <a:pt x="62" y="248"/>
                </a:cubicBezTo>
                <a:cubicBezTo>
                  <a:pt x="41" y="248"/>
                  <a:pt x="26" y="240"/>
                  <a:pt x="16" y="223"/>
                </a:cubicBezTo>
                <a:cubicBezTo>
                  <a:pt x="6" y="205"/>
                  <a:pt x="0" y="183"/>
                  <a:pt x="0" y="155"/>
                </a:cubicBezTo>
                <a:cubicBezTo>
                  <a:pt x="0" y="126"/>
                  <a:pt x="6" y="102"/>
                  <a:pt x="17" y="86"/>
                </a:cubicBezTo>
                <a:cubicBezTo>
                  <a:pt x="29" y="69"/>
                  <a:pt x="44" y="61"/>
                  <a:pt x="62" y="61"/>
                </a:cubicBezTo>
                <a:cubicBezTo>
                  <a:pt x="82" y="61"/>
                  <a:pt x="96" y="69"/>
                  <a:pt x="104" y="85"/>
                </a:cubicBezTo>
                <a:lnTo>
                  <a:pt x="104" y="0"/>
                </a:lnTo>
                <a:close/>
                <a:moveTo>
                  <a:pt x="104" y="138"/>
                </a:moveTo>
                <a:cubicBezTo>
                  <a:pt x="104" y="120"/>
                  <a:pt x="100" y="107"/>
                  <a:pt x="93" y="99"/>
                </a:cubicBezTo>
                <a:cubicBezTo>
                  <a:pt x="86" y="92"/>
                  <a:pt x="79" y="88"/>
                  <a:pt x="71" y="88"/>
                </a:cubicBezTo>
                <a:cubicBezTo>
                  <a:pt x="51" y="88"/>
                  <a:pt x="40" y="109"/>
                  <a:pt x="40" y="152"/>
                </a:cubicBezTo>
                <a:cubicBezTo>
                  <a:pt x="40" y="197"/>
                  <a:pt x="51" y="220"/>
                  <a:pt x="72" y="220"/>
                </a:cubicBezTo>
                <a:cubicBezTo>
                  <a:pt x="80" y="220"/>
                  <a:pt x="87" y="216"/>
                  <a:pt x="94" y="209"/>
                </a:cubicBezTo>
                <a:cubicBezTo>
                  <a:pt x="101" y="201"/>
                  <a:pt x="104" y="188"/>
                  <a:pt x="104" y="169"/>
                </a:cubicBezTo>
                <a:lnTo>
                  <a:pt x="104" y="138"/>
                </a:lnTo>
                <a:close/>
              </a:path>
            </a:pathLst>
          </a:custGeom>
          <a:solidFill>
            <a:srgbClr val="FFFFFF"/>
          </a:solidFill>
          <a:ln w="0">
            <a:solidFill>
              <a:schemeClr val="bg1"/>
            </a:solidFill>
            <a:prstDash val="solid"/>
            <a:round/>
            <a:headEnd/>
            <a:tailEnd/>
          </a:ln>
        </p:spPr>
        <p:txBody>
          <a:bodyPr/>
          <a:lstStyle/>
          <a:p>
            <a:endParaRPr lang="it-IT"/>
          </a:p>
        </p:txBody>
      </p:sp>
      <p:sp>
        <p:nvSpPr>
          <p:cNvPr id="5370" name="Freeform 3378"/>
          <p:cNvSpPr>
            <a:spLocks noEditPoints="1"/>
          </p:cNvSpPr>
          <p:nvPr/>
        </p:nvSpPr>
        <p:spPr bwMode="auto">
          <a:xfrm>
            <a:off x="6462714" y="5322891"/>
            <a:ext cx="47625" cy="90487"/>
          </a:xfrm>
          <a:custGeom>
            <a:avLst/>
            <a:gdLst>
              <a:gd name="T0" fmla="*/ 2147483647 w 141"/>
              <a:gd name="T1" fmla="*/ 2147483647 h 189"/>
              <a:gd name="T2" fmla="*/ 2147483647 w 141"/>
              <a:gd name="T3" fmla="*/ 2147483647 h 189"/>
              <a:gd name="T4" fmla="*/ 2147483647 w 141"/>
              <a:gd name="T5" fmla="*/ 2147483647 h 189"/>
              <a:gd name="T6" fmla="*/ 2147483647 w 141"/>
              <a:gd name="T7" fmla="*/ 2147483647 h 189"/>
              <a:gd name="T8" fmla="*/ 2147483647 w 141"/>
              <a:gd name="T9" fmla="*/ 2147483647 h 189"/>
              <a:gd name="T10" fmla="*/ 2147483647 w 141"/>
              <a:gd name="T11" fmla="*/ 2147483647 h 189"/>
              <a:gd name="T12" fmla="*/ 2147483647 w 141"/>
              <a:gd name="T13" fmla="*/ 2147483647 h 189"/>
              <a:gd name="T14" fmla="*/ 2147483647 w 141"/>
              <a:gd name="T15" fmla="*/ 2147483647 h 189"/>
              <a:gd name="T16" fmla="*/ 0 w 141"/>
              <a:gd name="T17" fmla="*/ 2147483647 h 189"/>
              <a:gd name="T18" fmla="*/ 2147483647 w 141"/>
              <a:gd name="T19" fmla="*/ 2147483647 h 189"/>
              <a:gd name="T20" fmla="*/ 2147483647 w 141"/>
              <a:gd name="T21" fmla="*/ 0 h 189"/>
              <a:gd name="T22" fmla="*/ 2147483647 w 141"/>
              <a:gd name="T23" fmla="*/ 2147483647 h 189"/>
              <a:gd name="T24" fmla="*/ 2147483647 w 141"/>
              <a:gd name="T25" fmla="*/ 2147483647 h 189"/>
              <a:gd name="T26" fmla="*/ 2147483647 w 141"/>
              <a:gd name="T27" fmla="*/ 2147483647 h 189"/>
              <a:gd name="T28" fmla="*/ 2147483647 w 141"/>
              <a:gd name="T29" fmla="*/ 2147483647 h 189"/>
              <a:gd name="T30" fmla="*/ 2147483647 w 141"/>
              <a:gd name="T31" fmla="*/ 2147483647 h 189"/>
              <a:gd name="T32" fmla="*/ 2147483647 w 141"/>
              <a:gd name="T33" fmla="*/ 2147483647 h 189"/>
              <a:gd name="T34" fmla="*/ 2147483647 w 141"/>
              <a:gd name="T35" fmla="*/ 2147483647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89"/>
              <a:gd name="T56" fmla="*/ 141 w 141"/>
              <a:gd name="T57" fmla="*/ 189 h 1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89">
                <a:moveTo>
                  <a:pt x="141" y="100"/>
                </a:moveTo>
                <a:lnTo>
                  <a:pt x="39" y="100"/>
                </a:lnTo>
                <a:cubicBezTo>
                  <a:pt x="39" y="124"/>
                  <a:pt x="42" y="141"/>
                  <a:pt x="49" y="149"/>
                </a:cubicBezTo>
                <a:cubicBezTo>
                  <a:pt x="55" y="157"/>
                  <a:pt x="64" y="161"/>
                  <a:pt x="74" y="161"/>
                </a:cubicBezTo>
                <a:cubicBezTo>
                  <a:pt x="90" y="161"/>
                  <a:pt x="101" y="150"/>
                  <a:pt x="105" y="127"/>
                </a:cubicBezTo>
                <a:lnTo>
                  <a:pt x="139" y="132"/>
                </a:lnTo>
                <a:cubicBezTo>
                  <a:pt x="130" y="170"/>
                  <a:pt x="108" y="189"/>
                  <a:pt x="72" y="189"/>
                </a:cubicBezTo>
                <a:cubicBezTo>
                  <a:pt x="50" y="189"/>
                  <a:pt x="33" y="182"/>
                  <a:pt x="20" y="166"/>
                </a:cubicBezTo>
                <a:cubicBezTo>
                  <a:pt x="7" y="150"/>
                  <a:pt x="0" y="127"/>
                  <a:pt x="0" y="97"/>
                </a:cubicBezTo>
                <a:cubicBezTo>
                  <a:pt x="0" y="66"/>
                  <a:pt x="7" y="42"/>
                  <a:pt x="20" y="25"/>
                </a:cubicBezTo>
                <a:cubicBezTo>
                  <a:pt x="33" y="8"/>
                  <a:pt x="51" y="0"/>
                  <a:pt x="73" y="0"/>
                </a:cubicBezTo>
                <a:cubicBezTo>
                  <a:pt x="88" y="0"/>
                  <a:pt x="101" y="4"/>
                  <a:pt x="112" y="12"/>
                </a:cubicBezTo>
                <a:cubicBezTo>
                  <a:pt x="122" y="21"/>
                  <a:pt x="130" y="32"/>
                  <a:pt x="134" y="46"/>
                </a:cubicBezTo>
                <a:cubicBezTo>
                  <a:pt x="138" y="60"/>
                  <a:pt x="141" y="78"/>
                  <a:pt x="141" y="100"/>
                </a:cubicBezTo>
                <a:close/>
                <a:moveTo>
                  <a:pt x="103" y="75"/>
                </a:moveTo>
                <a:cubicBezTo>
                  <a:pt x="103" y="43"/>
                  <a:pt x="92" y="27"/>
                  <a:pt x="72" y="27"/>
                </a:cubicBezTo>
                <a:cubicBezTo>
                  <a:pt x="52" y="27"/>
                  <a:pt x="41" y="43"/>
                  <a:pt x="40" y="75"/>
                </a:cubicBezTo>
                <a:lnTo>
                  <a:pt x="103" y="75"/>
                </a:lnTo>
                <a:close/>
              </a:path>
            </a:pathLst>
          </a:custGeom>
          <a:solidFill>
            <a:srgbClr val="FFFFFF"/>
          </a:solidFill>
          <a:ln w="0">
            <a:solidFill>
              <a:schemeClr val="bg1"/>
            </a:solidFill>
            <a:prstDash val="solid"/>
            <a:round/>
            <a:headEnd/>
            <a:tailEnd/>
          </a:ln>
        </p:spPr>
        <p:txBody>
          <a:bodyPr/>
          <a:lstStyle/>
          <a:p>
            <a:endParaRPr lang="it-IT"/>
          </a:p>
        </p:txBody>
      </p:sp>
      <p:sp>
        <p:nvSpPr>
          <p:cNvPr id="5371" name="Freeform 3379"/>
          <p:cNvSpPr>
            <a:spLocks noEditPoints="1"/>
          </p:cNvSpPr>
          <p:nvPr/>
        </p:nvSpPr>
        <p:spPr bwMode="auto">
          <a:xfrm>
            <a:off x="6521054" y="5294316"/>
            <a:ext cx="13097" cy="117475"/>
          </a:xfrm>
          <a:custGeom>
            <a:avLst/>
            <a:gdLst>
              <a:gd name="T0" fmla="*/ 2147483647 w 39"/>
              <a:gd name="T1" fmla="*/ 2147483647 h 245"/>
              <a:gd name="T2" fmla="*/ 0 w 39"/>
              <a:gd name="T3" fmla="*/ 2147483647 h 245"/>
              <a:gd name="T4" fmla="*/ 0 w 39"/>
              <a:gd name="T5" fmla="*/ 0 h 245"/>
              <a:gd name="T6" fmla="*/ 2147483647 w 39"/>
              <a:gd name="T7" fmla="*/ 0 h 245"/>
              <a:gd name="T8" fmla="*/ 2147483647 w 39"/>
              <a:gd name="T9" fmla="*/ 2147483647 h 245"/>
              <a:gd name="T10" fmla="*/ 2147483647 w 39"/>
              <a:gd name="T11" fmla="*/ 2147483647 h 245"/>
              <a:gd name="T12" fmla="*/ 2147483647 w 39"/>
              <a:gd name="T13" fmla="*/ 2147483647 h 245"/>
              <a:gd name="T14" fmla="*/ 2147483647 w 39"/>
              <a:gd name="T15" fmla="*/ 2147483647 h 245"/>
              <a:gd name="T16" fmla="*/ 2147483647 w 39"/>
              <a:gd name="T17" fmla="*/ 2147483647 h 245"/>
              <a:gd name="T18" fmla="*/ 2147483647 w 39"/>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45"/>
              <a:gd name="T32" fmla="*/ 39 w 39"/>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45">
                <a:moveTo>
                  <a:pt x="39" y="40"/>
                </a:moveTo>
                <a:lnTo>
                  <a:pt x="0" y="40"/>
                </a:lnTo>
                <a:lnTo>
                  <a:pt x="0" y="0"/>
                </a:lnTo>
                <a:lnTo>
                  <a:pt x="39" y="0"/>
                </a:lnTo>
                <a:lnTo>
                  <a:pt x="39" y="40"/>
                </a:lnTo>
                <a:close/>
                <a:moveTo>
                  <a:pt x="1" y="64"/>
                </a:moveTo>
                <a:lnTo>
                  <a:pt x="38" y="64"/>
                </a:lnTo>
                <a:lnTo>
                  <a:pt x="38" y="245"/>
                </a:lnTo>
                <a:lnTo>
                  <a:pt x="1" y="245"/>
                </a:lnTo>
                <a:lnTo>
                  <a:pt x="1" y="64"/>
                </a:lnTo>
                <a:close/>
              </a:path>
            </a:pathLst>
          </a:custGeom>
          <a:solidFill>
            <a:srgbClr val="FFFFFF"/>
          </a:solidFill>
          <a:ln w="0">
            <a:solidFill>
              <a:schemeClr val="bg1"/>
            </a:solidFill>
            <a:prstDash val="solid"/>
            <a:round/>
            <a:headEnd/>
            <a:tailEnd/>
          </a:ln>
        </p:spPr>
        <p:txBody>
          <a:bodyPr/>
          <a:lstStyle/>
          <a:p>
            <a:endParaRPr lang="it-IT"/>
          </a:p>
        </p:txBody>
      </p:sp>
      <p:sp>
        <p:nvSpPr>
          <p:cNvPr id="5372" name="Freeform 3380"/>
          <p:cNvSpPr>
            <a:spLocks/>
          </p:cNvSpPr>
          <p:nvPr/>
        </p:nvSpPr>
        <p:spPr bwMode="auto">
          <a:xfrm>
            <a:off x="6566298" y="5322891"/>
            <a:ext cx="45244" cy="90487"/>
          </a:xfrm>
          <a:custGeom>
            <a:avLst/>
            <a:gdLst>
              <a:gd name="T0" fmla="*/ 2147483647 w 131"/>
              <a:gd name="T1" fmla="*/ 2147483647 h 189"/>
              <a:gd name="T2" fmla="*/ 2147483647 w 131"/>
              <a:gd name="T3" fmla="*/ 2147483647 h 189"/>
              <a:gd name="T4" fmla="*/ 2147483647 w 131"/>
              <a:gd name="T5" fmla="*/ 2147483647 h 189"/>
              <a:gd name="T6" fmla="*/ 2147483647 w 131"/>
              <a:gd name="T7" fmla="*/ 2147483647 h 189"/>
              <a:gd name="T8" fmla="*/ 2147483647 w 131"/>
              <a:gd name="T9" fmla="*/ 2147483647 h 189"/>
              <a:gd name="T10" fmla="*/ 2147483647 w 131"/>
              <a:gd name="T11" fmla="*/ 2147483647 h 189"/>
              <a:gd name="T12" fmla="*/ 2147483647 w 131"/>
              <a:gd name="T13" fmla="*/ 2147483647 h 189"/>
              <a:gd name="T14" fmla="*/ 2147483647 w 131"/>
              <a:gd name="T15" fmla="*/ 2147483647 h 189"/>
              <a:gd name="T16" fmla="*/ 2147483647 w 131"/>
              <a:gd name="T17" fmla="*/ 2147483647 h 189"/>
              <a:gd name="T18" fmla="*/ 2147483647 w 131"/>
              <a:gd name="T19" fmla="*/ 2147483647 h 189"/>
              <a:gd name="T20" fmla="*/ 2147483647 w 131"/>
              <a:gd name="T21" fmla="*/ 2147483647 h 189"/>
              <a:gd name="T22" fmla="*/ 0 w 131"/>
              <a:gd name="T23" fmla="*/ 2147483647 h 189"/>
              <a:gd name="T24" fmla="*/ 2147483647 w 131"/>
              <a:gd name="T25" fmla="*/ 2147483647 h 189"/>
              <a:gd name="T26" fmla="*/ 2147483647 w 131"/>
              <a:gd name="T27" fmla="*/ 2147483647 h 189"/>
              <a:gd name="T28" fmla="*/ 2147483647 w 131"/>
              <a:gd name="T29" fmla="*/ 2147483647 h 189"/>
              <a:gd name="T30" fmla="*/ 2147483647 w 131"/>
              <a:gd name="T31" fmla="*/ 2147483647 h 189"/>
              <a:gd name="T32" fmla="*/ 2147483647 w 131"/>
              <a:gd name="T33" fmla="*/ 2147483647 h 189"/>
              <a:gd name="T34" fmla="*/ 2147483647 w 131"/>
              <a:gd name="T35" fmla="*/ 2147483647 h 189"/>
              <a:gd name="T36" fmla="*/ 2147483647 w 131"/>
              <a:gd name="T37" fmla="*/ 2147483647 h 189"/>
              <a:gd name="T38" fmla="*/ 2147483647 w 131"/>
              <a:gd name="T39" fmla="*/ 2147483647 h 189"/>
              <a:gd name="T40" fmla="*/ 2147483647 w 131"/>
              <a:gd name="T41" fmla="*/ 2147483647 h 189"/>
              <a:gd name="T42" fmla="*/ 2147483647 w 131"/>
              <a:gd name="T43" fmla="*/ 2147483647 h 189"/>
              <a:gd name="T44" fmla="*/ 2147483647 w 131"/>
              <a:gd name="T45" fmla="*/ 0 h 189"/>
              <a:gd name="T46" fmla="*/ 2147483647 w 131"/>
              <a:gd name="T47" fmla="*/ 2147483647 h 1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1"/>
              <a:gd name="T73" fmla="*/ 0 h 189"/>
              <a:gd name="T74" fmla="*/ 131 w 131"/>
              <a:gd name="T75" fmla="*/ 189 h 1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1" h="189">
                <a:moveTo>
                  <a:pt x="125" y="46"/>
                </a:moveTo>
                <a:lnTo>
                  <a:pt x="95" y="54"/>
                </a:lnTo>
                <a:cubicBezTo>
                  <a:pt x="90" y="36"/>
                  <a:pt x="80" y="27"/>
                  <a:pt x="65" y="27"/>
                </a:cubicBezTo>
                <a:cubicBezTo>
                  <a:pt x="58" y="27"/>
                  <a:pt x="52" y="29"/>
                  <a:pt x="48" y="33"/>
                </a:cubicBezTo>
                <a:cubicBezTo>
                  <a:pt x="44" y="38"/>
                  <a:pt x="42" y="43"/>
                  <a:pt x="42" y="49"/>
                </a:cubicBezTo>
                <a:cubicBezTo>
                  <a:pt x="42" y="56"/>
                  <a:pt x="44" y="62"/>
                  <a:pt x="48" y="65"/>
                </a:cubicBezTo>
                <a:cubicBezTo>
                  <a:pt x="52" y="68"/>
                  <a:pt x="62" y="73"/>
                  <a:pt x="78" y="78"/>
                </a:cubicBezTo>
                <a:cubicBezTo>
                  <a:pt x="97" y="84"/>
                  <a:pt x="110" y="91"/>
                  <a:pt x="119" y="99"/>
                </a:cubicBezTo>
                <a:cubicBezTo>
                  <a:pt x="127" y="107"/>
                  <a:pt x="131" y="118"/>
                  <a:pt x="131" y="132"/>
                </a:cubicBezTo>
                <a:cubicBezTo>
                  <a:pt x="131" y="148"/>
                  <a:pt x="125" y="162"/>
                  <a:pt x="113" y="173"/>
                </a:cubicBezTo>
                <a:cubicBezTo>
                  <a:pt x="101" y="184"/>
                  <a:pt x="85" y="189"/>
                  <a:pt x="65" y="189"/>
                </a:cubicBezTo>
                <a:cubicBezTo>
                  <a:pt x="27" y="189"/>
                  <a:pt x="5" y="172"/>
                  <a:pt x="0" y="137"/>
                </a:cubicBezTo>
                <a:lnTo>
                  <a:pt x="31" y="131"/>
                </a:lnTo>
                <a:cubicBezTo>
                  <a:pt x="35" y="152"/>
                  <a:pt x="47" y="162"/>
                  <a:pt x="66" y="162"/>
                </a:cubicBezTo>
                <a:cubicBezTo>
                  <a:pt x="76" y="162"/>
                  <a:pt x="83" y="160"/>
                  <a:pt x="88" y="155"/>
                </a:cubicBezTo>
                <a:cubicBezTo>
                  <a:pt x="92" y="150"/>
                  <a:pt x="95" y="144"/>
                  <a:pt x="95" y="138"/>
                </a:cubicBezTo>
                <a:cubicBezTo>
                  <a:pt x="95" y="133"/>
                  <a:pt x="93" y="129"/>
                  <a:pt x="90" y="124"/>
                </a:cubicBezTo>
                <a:cubicBezTo>
                  <a:pt x="87" y="120"/>
                  <a:pt x="78" y="115"/>
                  <a:pt x="63" y="110"/>
                </a:cubicBezTo>
                <a:cubicBezTo>
                  <a:pt x="48" y="106"/>
                  <a:pt x="38" y="102"/>
                  <a:pt x="31" y="98"/>
                </a:cubicBezTo>
                <a:cubicBezTo>
                  <a:pt x="23" y="94"/>
                  <a:pt x="17" y="88"/>
                  <a:pt x="13" y="81"/>
                </a:cubicBezTo>
                <a:cubicBezTo>
                  <a:pt x="8" y="73"/>
                  <a:pt x="6" y="65"/>
                  <a:pt x="6" y="55"/>
                </a:cubicBezTo>
                <a:cubicBezTo>
                  <a:pt x="6" y="40"/>
                  <a:pt x="11" y="27"/>
                  <a:pt x="23" y="16"/>
                </a:cubicBezTo>
                <a:cubicBezTo>
                  <a:pt x="34" y="5"/>
                  <a:pt x="48" y="0"/>
                  <a:pt x="66" y="0"/>
                </a:cubicBezTo>
                <a:cubicBezTo>
                  <a:pt x="96" y="0"/>
                  <a:pt x="116" y="15"/>
                  <a:pt x="125" y="46"/>
                </a:cubicBezTo>
                <a:close/>
              </a:path>
            </a:pathLst>
          </a:custGeom>
          <a:solidFill>
            <a:srgbClr val="FFFFFF"/>
          </a:solidFill>
          <a:ln w="0">
            <a:solidFill>
              <a:schemeClr val="bg1"/>
            </a:solidFill>
            <a:prstDash val="solid"/>
            <a:round/>
            <a:headEnd/>
            <a:tailEnd/>
          </a:ln>
        </p:spPr>
        <p:txBody>
          <a:bodyPr/>
          <a:lstStyle/>
          <a:p>
            <a:endParaRPr lang="it-IT"/>
          </a:p>
        </p:txBody>
      </p:sp>
      <p:sp>
        <p:nvSpPr>
          <p:cNvPr id="5373" name="Freeform 3381"/>
          <p:cNvSpPr>
            <a:spLocks noEditPoints="1"/>
          </p:cNvSpPr>
          <p:nvPr/>
        </p:nvSpPr>
        <p:spPr bwMode="auto">
          <a:xfrm>
            <a:off x="6621067" y="5294316"/>
            <a:ext cx="13097" cy="117475"/>
          </a:xfrm>
          <a:custGeom>
            <a:avLst/>
            <a:gdLst>
              <a:gd name="T0" fmla="*/ 2147483647 w 39"/>
              <a:gd name="T1" fmla="*/ 2147483647 h 245"/>
              <a:gd name="T2" fmla="*/ 0 w 39"/>
              <a:gd name="T3" fmla="*/ 2147483647 h 245"/>
              <a:gd name="T4" fmla="*/ 0 w 39"/>
              <a:gd name="T5" fmla="*/ 0 h 245"/>
              <a:gd name="T6" fmla="*/ 2147483647 w 39"/>
              <a:gd name="T7" fmla="*/ 0 h 245"/>
              <a:gd name="T8" fmla="*/ 2147483647 w 39"/>
              <a:gd name="T9" fmla="*/ 2147483647 h 245"/>
              <a:gd name="T10" fmla="*/ 2147483647 w 39"/>
              <a:gd name="T11" fmla="*/ 2147483647 h 245"/>
              <a:gd name="T12" fmla="*/ 2147483647 w 39"/>
              <a:gd name="T13" fmla="*/ 2147483647 h 245"/>
              <a:gd name="T14" fmla="*/ 2147483647 w 39"/>
              <a:gd name="T15" fmla="*/ 2147483647 h 245"/>
              <a:gd name="T16" fmla="*/ 2147483647 w 39"/>
              <a:gd name="T17" fmla="*/ 2147483647 h 245"/>
              <a:gd name="T18" fmla="*/ 2147483647 w 39"/>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45"/>
              <a:gd name="T32" fmla="*/ 39 w 39"/>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45">
                <a:moveTo>
                  <a:pt x="39" y="40"/>
                </a:moveTo>
                <a:lnTo>
                  <a:pt x="0" y="40"/>
                </a:lnTo>
                <a:lnTo>
                  <a:pt x="0" y="0"/>
                </a:lnTo>
                <a:lnTo>
                  <a:pt x="39" y="0"/>
                </a:lnTo>
                <a:lnTo>
                  <a:pt x="39" y="40"/>
                </a:lnTo>
                <a:close/>
                <a:moveTo>
                  <a:pt x="1" y="64"/>
                </a:moveTo>
                <a:lnTo>
                  <a:pt x="38" y="64"/>
                </a:lnTo>
                <a:lnTo>
                  <a:pt x="38" y="245"/>
                </a:lnTo>
                <a:lnTo>
                  <a:pt x="1" y="245"/>
                </a:lnTo>
                <a:lnTo>
                  <a:pt x="1" y="64"/>
                </a:lnTo>
                <a:close/>
              </a:path>
            </a:pathLst>
          </a:custGeom>
          <a:solidFill>
            <a:srgbClr val="FFFFFF"/>
          </a:solidFill>
          <a:ln w="0">
            <a:solidFill>
              <a:schemeClr val="bg1"/>
            </a:solidFill>
            <a:prstDash val="solid"/>
            <a:round/>
            <a:headEnd/>
            <a:tailEnd/>
          </a:ln>
        </p:spPr>
        <p:txBody>
          <a:bodyPr/>
          <a:lstStyle/>
          <a:p>
            <a:endParaRPr lang="it-IT"/>
          </a:p>
        </p:txBody>
      </p:sp>
      <p:sp>
        <p:nvSpPr>
          <p:cNvPr id="5374" name="Freeform 3382"/>
          <p:cNvSpPr>
            <a:spLocks/>
          </p:cNvSpPr>
          <p:nvPr/>
        </p:nvSpPr>
        <p:spPr bwMode="auto">
          <a:xfrm>
            <a:off x="6648451" y="5322888"/>
            <a:ext cx="42863" cy="88900"/>
          </a:xfrm>
          <a:custGeom>
            <a:avLst/>
            <a:gdLst>
              <a:gd name="T0" fmla="*/ 0 w 126"/>
              <a:gd name="T1" fmla="*/ 2147483647 h 185"/>
              <a:gd name="T2" fmla="*/ 2147483647 w 126"/>
              <a:gd name="T3" fmla="*/ 2147483647 h 185"/>
              <a:gd name="T4" fmla="*/ 2147483647 w 126"/>
              <a:gd name="T5" fmla="*/ 2147483647 h 185"/>
              <a:gd name="T6" fmla="*/ 2147483647 w 126"/>
              <a:gd name="T7" fmla="*/ 0 h 185"/>
              <a:gd name="T8" fmla="*/ 2147483647 w 126"/>
              <a:gd name="T9" fmla="*/ 2147483647 h 185"/>
              <a:gd name="T10" fmla="*/ 2147483647 w 126"/>
              <a:gd name="T11" fmla="*/ 2147483647 h 185"/>
              <a:gd name="T12" fmla="*/ 2147483647 w 126"/>
              <a:gd name="T13" fmla="*/ 2147483647 h 185"/>
              <a:gd name="T14" fmla="*/ 2147483647 w 126"/>
              <a:gd name="T15" fmla="*/ 2147483647 h 185"/>
              <a:gd name="T16" fmla="*/ 2147483647 w 126"/>
              <a:gd name="T17" fmla="*/ 2147483647 h 185"/>
              <a:gd name="T18" fmla="*/ 2147483647 w 126"/>
              <a:gd name="T19" fmla="*/ 2147483647 h 185"/>
              <a:gd name="T20" fmla="*/ 2147483647 w 126"/>
              <a:gd name="T21" fmla="*/ 2147483647 h 185"/>
              <a:gd name="T22" fmla="*/ 2147483647 w 126"/>
              <a:gd name="T23" fmla="*/ 2147483647 h 185"/>
              <a:gd name="T24" fmla="*/ 2147483647 w 126"/>
              <a:gd name="T25" fmla="*/ 2147483647 h 185"/>
              <a:gd name="T26" fmla="*/ 2147483647 w 126"/>
              <a:gd name="T27" fmla="*/ 2147483647 h 185"/>
              <a:gd name="T28" fmla="*/ 2147483647 w 126"/>
              <a:gd name="T29" fmla="*/ 2147483647 h 185"/>
              <a:gd name="T30" fmla="*/ 0 w 126"/>
              <a:gd name="T31" fmla="*/ 2147483647 h 185"/>
              <a:gd name="T32" fmla="*/ 0 w 126"/>
              <a:gd name="T33" fmla="*/ 2147483647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85"/>
              <a:gd name="T53" fmla="*/ 126 w 126"/>
              <a:gd name="T54" fmla="*/ 185 h 1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85">
                <a:moveTo>
                  <a:pt x="0" y="4"/>
                </a:moveTo>
                <a:lnTo>
                  <a:pt x="35" y="4"/>
                </a:lnTo>
                <a:lnTo>
                  <a:pt x="35" y="32"/>
                </a:lnTo>
                <a:cubicBezTo>
                  <a:pt x="43" y="10"/>
                  <a:pt x="58" y="0"/>
                  <a:pt x="80" y="0"/>
                </a:cubicBezTo>
                <a:cubicBezTo>
                  <a:pt x="92" y="0"/>
                  <a:pt x="102" y="3"/>
                  <a:pt x="109" y="8"/>
                </a:cubicBezTo>
                <a:cubicBezTo>
                  <a:pt x="117" y="14"/>
                  <a:pt x="121" y="21"/>
                  <a:pt x="123" y="29"/>
                </a:cubicBezTo>
                <a:cubicBezTo>
                  <a:pt x="125" y="38"/>
                  <a:pt x="126" y="51"/>
                  <a:pt x="126" y="68"/>
                </a:cubicBezTo>
                <a:lnTo>
                  <a:pt x="126" y="185"/>
                </a:lnTo>
                <a:lnTo>
                  <a:pt x="89" y="185"/>
                </a:lnTo>
                <a:lnTo>
                  <a:pt x="89" y="70"/>
                </a:lnTo>
                <a:cubicBezTo>
                  <a:pt x="89" y="54"/>
                  <a:pt x="88" y="44"/>
                  <a:pt x="85" y="38"/>
                </a:cubicBezTo>
                <a:cubicBezTo>
                  <a:pt x="82" y="32"/>
                  <a:pt x="76" y="30"/>
                  <a:pt x="67" y="30"/>
                </a:cubicBezTo>
                <a:cubicBezTo>
                  <a:pt x="58" y="30"/>
                  <a:pt x="51" y="33"/>
                  <a:pt x="46" y="40"/>
                </a:cubicBezTo>
                <a:cubicBezTo>
                  <a:pt x="40" y="48"/>
                  <a:pt x="38" y="62"/>
                  <a:pt x="38" y="84"/>
                </a:cubicBezTo>
                <a:lnTo>
                  <a:pt x="38" y="185"/>
                </a:lnTo>
                <a:lnTo>
                  <a:pt x="0" y="185"/>
                </a:lnTo>
                <a:lnTo>
                  <a:pt x="0" y="4"/>
                </a:lnTo>
                <a:close/>
              </a:path>
            </a:pathLst>
          </a:custGeom>
          <a:solidFill>
            <a:srgbClr val="FFFFFF"/>
          </a:solidFill>
          <a:ln w="0">
            <a:solidFill>
              <a:schemeClr val="bg1"/>
            </a:solidFill>
            <a:prstDash val="solid"/>
            <a:round/>
            <a:headEnd/>
            <a:tailEnd/>
          </a:ln>
        </p:spPr>
        <p:txBody>
          <a:bodyPr/>
          <a:lstStyle/>
          <a:p>
            <a:endParaRPr lang="it-IT"/>
          </a:p>
        </p:txBody>
      </p:sp>
      <p:sp>
        <p:nvSpPr>
          <p:cNvPr id="5375" name="Freeform 3383"/>
          <p:cNvSpPr>
            <a:spLocks/>
          </p:cNvSpPr>
          <p:nvPr/>
        </p:nvSpPr>
        <p:spPr bwMode="auto">
          <a:xfrm>
            <a:off x="6698457" y="5300663"/>
            <a:ext cx="34529" cy="112712"/>
          </a:xfrm>
          <a:custGeom>
            <a:avLst/>
            <a:gdLst>
              <a:gd name="T0" fmla="*/ 2147483647 w 100"/>
              <a:gd name="T1" fmla="*/ 2147483647 h 235"/>
              <a:gd name="T2" fmla="*/ 2147483647 w 100"/>
              <a:gd name="T3" fmla="*/ 0 h 235"/>
              <a:gd name="T4" fmla="*/ 2147483647 w 100"/>
              <a:gd name="T5" fmla="*/ 2147483647 h 235"/>
              <a:gd name="T6" fmla="*/ 2147483647 w 100"/>
              <a:gd name="T7" fmla="*/ 2147483647 h 235"/>
              <a:gd name="T8" fmla="*/ 2147483647 w 100"/>
              <a:gd name="T9" fmla="*/ 2147483647 h 235"/>
              <a:gd name="T10" fmla="*/ 2147483647 w 100"/>
              <a:gd name="T11" fmla="*/ 2147483647 h 235"/>
              <a:gd name="T12" fmla="*/ 2147483647 w 100"/>
              <a:gd name="T13" fmla="*/ 2147483647 h 235"/>
              <a:gd name="T14" fmla="*/ 2147483647 w 100"/>
              <a:gd name="T15" fmla="*/ 2147483647 h 235"/>
              <a:gd name="T16" fmla="*/ 2147483647 w 100"/>
              <a:gd name="T17" fmla="*/ 2147483647 h 235"/>
              <a:gd name="T18" fmla="*/ 2147483647 w 100"/>
              <a:gd name="T19" fmla="*/ 2147483647 h 235"/>
              <a:gd name="T20" fmla="*/ 2147483647 w 100"/>
              <a:gd name="T21" fmla="*/ 2147483647 h 235"/>
              <a:gd name="T22" fmla="*/ 2147483647 w 100"/>
              <a:gd name="T23" fmla="*/ 2147483647 h 235"/>
              <a:gd name="T24" fmla="*/ 2147483647 w 100"/>
              <a:gd name="T25" fmla="*/ 2147483647 h 235"/>
              <a:gd name="T26" fmla="*/ 2147483647 w 100"/>
              <a:gd name="T27" fmla="*/ 2147483647 h 235"/>
              <a:gd name="T28" fmla="*/ 2147483647 w 100"/>
              <a:gd name="T29" fmla="*/ 2147483647 h 235"/>
              <a:gd name="T30" fmla="*/ 2147483647 w 100"/>
              <a:gd name="T31" fmla="*/ 2147483647 h 235"/>
              <a:gd name="T32" fmla="*/ 2147483647 w 100"/>
              <a:gd name="T33" fmla="*/ 2147483647 h 235"/>
              <a:gd name="T34" fmla="*/ 0 w 100"/>
              <a:gd name="T35" fmla="*/ 2147483647 h 235"/>
              <a:gd name="T36" fmla="*/ 0 w 100"/>
              <a:gd name="T37" fmla="*/ 2147483647 h 235"/>
              <a:gd name="T38" fmla="*/ 2147483647 w 100"/>
              <a:gd name="T39" fmla="*/ 2147483647 h 235"/>
              <a:gd name="T40" fmla="*/ 2147483647 w 100"/>
              <a:gd name="T41" fmla="*/ 2147483647 h 2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235"/>
              <a:gd name="T65" fmla="*/ 100 w 100"/>
              <a:gd name="T66" fmla="*/ 235 h 2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235">
                <a:moveTo>
                  <a:pt x="26" y="3"/>
                </a:moveTo>
                <a:lnTo>
                  <a:pt x="60" y="0"/>
                </a:lnTo>
                <a:lnTo>
                  <a:pt x="60" y="50"/>
                </a:lnTo>
                <a:lnTo>
                  <a:pt x="94" y="50"/>
                </a:lnTo>
                <a:lnTo>
                  <a:pt x="94" y="80"/>
                </a:lnTo>
                <a:lnTo>
                  <a:pt x="60" y="80"/>
                </a:lnTo>
                <a:lnTo>
                  <a:pt x="60" y="160"/>
                </a:lnTo>
                <a:cubicBezTo>
                  <a:pt x="60" y="174"/>
                  <a:pt x="60" y="183"/>
                  <a:pt x="61" y="188"/>
                </a:cubicBezTo>
                <a:cubicBezTo>
                  <a:pt x="62" y="193"/>
                  <a:pt x="64" y="196"/>
                  <a:pt x="67" y="199"/>
                </a:cubicBezTo>
                <a:cubicBezTo>
                  <a:pt x="71" y="202"/>
                  <a:pt x="77" y="204"/>
                  <a:pt x="85" y="204"/>
                </a:cubicBezTo>
                <a:cubicBezTo>
                  <a:pt x="90" y="204"/>
                  <a:pt x="95" y="203"/>
                  <a:pt x="100" y="202"/>
                </a:cubicBezTo>
                <a:lnTo>
                  <a:pt x="100" y="232"/>
                </a:lnTo>
                <a:cubicBezTo>
                  <a:pt x="90" y="234"/>
                  <a:pt x="81" y="235"/>
                  <a:pt x="72" y="235"/>
                </a:cubicBezTo>
                <a:cubicBezTo>
                  <a:pt x="58" y="235"/>
                  <a:pt x="48" y="233"/>
                  <a:pt x="40" y="227"/>
                </a:cubicBezTo>
                <a:cubicBezTo>
                  <a:pt x="33" y="222"/>
                  <a:pt x="28" y="214"/>
                  <a:pt x="26" y="205"/>
                </a:cubicBezTo>
                <a:cubicBezTo>
                  <a:pt x="24" y="196"/>
                  <a:pt x="23" y="182"/>
                  <a:pt x="23" y="162"/>
                </a:cubicBezTo>
                <a:lnTo>
                  <a:pt x="23" y="80"/>
                </a:lnTo>
                <a:lnTo>
                  <a:pt x="0" y="80"/>
                </a:lnTo>
                <a:lnTo>
                  <a:pt x="0" y="50"/>
                </a:lnTo>
                <a:lnTo>
                  <a:pt x="24" y="50"/>
                </a:lnTo>
                <a:lnTo>
                  <a:pt x="26" y="3"/>
                </a:lnTo>
                <a:close/>
              </a:path>
            </a:pathLst>
          </a:custGeom>
          <a:solidFill>
            <a:srgbClr val="FFFFFF"/>
          </a:solidFill>
          <a:ln w="0">
            <a:solidFill>
              <a:schemeClr val="bg1"/>
            </a:solidFill>
            <a:prstDash val="solid"/>
            <a:round/>
            <a:headEnd/>
            <a:tailEnd/>
          </a:ln>
        </p:spPr>
        <p:txBody>
          <a:bodyPr/>
          <a:lstStyle/>
          <a:p>
            <a:endParaRPr lang="it-IT"/>
          </a:p>
        </p:txBody>
      </p:sp>
      <p:sp>
        <p:nvSpPr>
          <p:cNvPr id="5376" name="Freeform 3384"/>
          <p:cNvSpPr>
            <a:spLocks noEditPoints="1"/>
          </p:cNvSpPr>
          <p:nvPr/>
        </p:nvSpPr>
        <p:spPr bwMode="auto">
          <a:xfrm>
            <a:off x="6736557" y="5322891"/>
            <a:ext cx="47625" cy="90487"/>
          </a:xfrm>
          <a:custGeom>
            <a:avLst/>
            <a:gdLst>
              <a:gd name="T0" fmla="*/ 2147483647 w 142"/>
              <a:gd name="T1" fmla="*/ 2147483647 h 189"/>
              <a:gd name="T2" fmla="*/ 2147483647 w 142"/>
              <a:gd name="T3" fmla="*/ 2147483647 h 189"/>
              <a:gd name="T4" fmla="*/ 2147483647 w 142"/>
              <a:gd name="T5" fmla="*/ 2147483647 h 189"/>
              <a:gd name="T6" fmla="*/ 0 w 142"/>
              <a:gd name="T7" fmla="*/ 2147483647 h 189"/>
              <a:gd name="T8" fmla="*/ 2147483647 w 142"/>
              <a:gd name="T9" fmla="*/ 0 h 189"/>
              <a:gd name="T10" fmla="*/ 2147483647 w 142"/>
              <a:gd name="T11" fmla="*/ 2147483647 h 189"/>
              <a:gd name="T12" fmla="*/ 2147483647 w 142"/>
              <a:gd name="T13" fmla="*/ 2147483647 h 189"/>
              <a:gd name="T14" fmla="*/ 2147483647 w 142"/>
              <a:gd name="T15" fmla="*/ 2147483647 h 189"/>
              <a:gd name="T16" fmla="*/ 2147483647 w 142"/>
              <a:gd name="T17" fmla="*/ 2147483647 h 189"/>
              <a:gd name="T18" fmla="*/ 2147483647 w 142"/>
              <a:gd name="T19" fmla="*/ 2147483647 h 189"/>
              <a:gd name="T20" fmla="*/ 2147483647 w 142"/>
              <a:gd name="T21" fmla="*/ 2147483647 h 189"/>
              <a:gd name="T22" fmla="*/ 2147483647 w 142"/>
              <a:gd name="T23" fmla="*/ 2147483647 h 189"/>
              <a:gd name="T24" fmla="*/ 2147483647 w 142"/>
              <a:gd name="T25" fmla="*/ 2147483647 h 189"/>
              <a:gd name="T26" fmla="*/ 2147483647 w 142"/>
              <a:gd name="T27" fmla="*/ 2147483647 h 189"/>
              <a:gd name="T28" fmla="*/ 2147483647 w 142"/>
              <a:gd name="T29" fmla="*/ 2147483647 h 1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189"/>
              <a:gd name="T47" fmla="*/ 142 w 142"/>
              <a:gd name="T48" fmla="*/ 189 h 1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189">
                <a:moveTo>
                  <a:pt x="142" y="93"/>
                </a:moveTo>
                <a:cubicBezTo>
                  <a:pt x="142" y="157"/>
                  <a:pt x="118" y="189"/>
                  <a:pt x="71" y="189"/>
                </a:cubicBezTo>
                <a:cubicBezTo>
                  <a:pt x="49" y="189"/>
                  <a:pt x="31" y="182"/>
                  <a:pt x="19" y="166"/>
                </a:cubicBezTo>
                <a:cubicBezTo>
                  <a:pt x="6" y="150"/>
                  <a:pt x="0" y="127"/>
                  <a:pt x="0" y="94"/>
                </a:cubicBezTo>
                <a:cubicBezTo>
                  <a:pt x="0" y="31"/>
                  <a:pt x="24" y="0"/>
                  <a:pt x="71" y="0"/>
                </a:cubicBezTo>
                <a:cubicBezTo>
                  <a:pt x="93" y="0"/>
                  <a:pt x="110" y="7"/>
                  <a:pt x="123" y="23"/>
                </a:cubicBezTo>
                <a:cubicBezTo>
                  <a:pt x="136" y="38"/>
                  <a:pt x="142" y="61"/>
                  <a:pt x="142" y="93"/>
                </a:cubicBezTo>
                <a:close/>
                <a:moveTo>
                  <a:pt x="103" y="94"/>
                </a:moveTo>
                <a:cubicBezTo>
                  <a:pt x="103" y="69"/>
                  <a:pt x="100" y="52"/>
                  <a:pt x="94" y="42"/>
                </a:cubicBezTo>
                <a:cubicBezTo>
                  <a:pt x="88" y="33"/>
                  <a:pt x="81" y="28"/>
                  <a:pt x="71" y="28"/>
                </a:cubicBezTo>
                <a:cubicBezTo>
                  <a:pt x="50" y="28"/>
                  <a:pt x="40" y="50"/>
                  <a:pt x="40" y="94"/>
                </a:cubicBezTo>
                <a:cubicBezTo>
                  <a:pt x="40" y="117"/>
                  <a:pt x="42" y="134"/>
                  <a:pt x="47" y="145"/>
                </a:cubicBezTo>
                <a:cubicBezTo>
                  <a:pt x="52" y="156"/>
                  <a:pt x="60" y="161"/>
                  <a:pt x="71" y="161"/>
                </a:cubicBezTo>
                <a:cubicBezTo>
                  <a:pt x="82" y="161"/>
                  <a:pt x="90" y="156"/>
                  <a:pt x="95" y="145"/>
                </a:cubicBezTo>
                <a:cubicBezTo>
                  <a:pt x="100" y="133"/>
                  <a:pt x="103" y="117"/>
                  <a:pt x="103" y="94"/>
                </a:cubicBezTo>
                <a:close/>
              </a:path>
            </a:pathLst>
          </a:custGeom>
          <a:solidFill>
            <a:srgbClr val="FFFFFF"/>
          </a:solidFill>
          <a:ln w="0">
            <a:solidFill>
              <a:schemeClr val="bg1"/>
            </a:solidFill>
            <a:prstDash val="solid"/>
            <a:round/>
            <a:headEnd/>
            <a:tailEnd/>
          </a:ln>
        </p:spPr>
        <p:txBody>
          <a:bodyPr/>
          <a:lstStyle/>
          <a:p>
            <a:endParaRPr lang="it-IT"/>
          </a:p>
        </p:txBody>
      </p:sp>
      <p:sp>
        <p:nvSpPr>
          <p:cNvPr id="5377" name="Freeform 3385"/>
          <p:cNvSpPr>
            <a:spLocks/>
          </p:cNvSpPr>
          <p:nvPr/>
        </p:nvSpPr>
        <p:spPr bwMode="auto">
          <a:xfrm>
            <a:off x="6796088" y="5322888"/>
            <a:ext cx="72629" cy="88900"/>
          </a:xfrm>
          <a:custGeom>
            <a:avLst/>
            <a:gdLst>
              <a:gd name="T0" fmla="*/ 0 w 213"/>
              <a:gd name="T1" fmla="*/ 2147483647 h 185"/>
              <a:gd name="T2" fmla="*/ 2147483647 w 213"/>
              <a:gd name="T3" fmla="*/ 2147483647 h 185"/>
              <a:gd name="T4" fmla="*/ 2147483647 w 213"/>
              <a:gd name="T5" fmla="*/ 2147483647 h 185"/>
              <a:gd name="T6" fmla="*/ 2147483647 w 213"/>
              <a:gd name="T7" fmla="*/ 0 h 185"/>
              <a:gd name="T8" fmla="*/ 2147483647 w 213"/>
              <a:gd name="T9" fmla="*/ 2147483647 h 185"/>
              <a:gd name="T10" fmla="*/ 2147483647 w 213"/>
              <a:gd name="T11" fmla="*/ 0 h 185"/>
              <a:gd name="T12" fmla="*/ 2147483647 w 213"/>
              <a:gd name="T13" fmla="*/ 2147483647 h 185"/>
              <a:gd name="T14" fmla="*/ 2147483647 w 213"/>
              <a:gd name="T15" fmla="*/ 2147483647 h 185"/>
              <a:gd name="T16" fmla="*/ 2147483647 w 213"/>
              <a:gd name="T17" fmla="*/ 2147483647 h 185"/>
              <a:gd name="T18" fmla="*/ 2147483647 w 213"/>
              <a:gd name="T19" fmla="*/ 2147483647 h 185"/>
              <a:gd name="T20" fmla="*/ 2147483647 w 213"/>
              <a:gd name="T21" fmla="*/ 2147483647 h 185"/>
              <a:gd name="T22" fmla="*/ 2147483647 w 213"/>
              <a:gd name="T23" fmla="*/ 2147483647 h 185"/>
              <a:gd name="T24" fmla="*/ 2147483647 w 213"/>
              <a:gd name="T25" fmla="*/ 2147483647 h 185"/>
              <a:gd name="T26" fmla="*/ 2147483647 w 213"/>
              <a:gd name="T27" fmla="*/ 2147483647 h 185"/>
              <a:gd name="T28" fmla="*/ 2147483647 w 213"/>
              <a:gd name="T29" fmla="*/ 2147483647 h 185"/>
              <a:gd name="T30" fmla="*/ 2147483647 w 213"/>
              <a:gd name="T31" fmla="*/ 2147483647 h 185"/>
              <a:gd name="T32" fmla="*/ 2147483647 w 213"/>
              <a:gd name="T33" fmla="*/ 2147483647 h 185"/>
              <a:gd name="T34" fmla="*/ 2147483647 w 213"/>
              <a:gd name="T35" fmla="*/ 2147483647 h 185"/>
              <a:gd name="T36" fmla="*/ 2147483647 w 213"/>
              <a:gd name="T37" fmla="*/ 2147483647 h 185"/>
              <a:gd name="T38" fmla="*/ 2147483647 w 213"/>
              <a:gd name="T39" fmla="*/ 2147483647 h 185"/>
              <a:gd name="T40" fmla="*/ 2147483647 w 213"/>
              <a:gd name="T41" fmla="*/ 2147483647 h 185"/>
              <a:gd name="T42" fmla="*/ 2147483647 w 213"/>
              <a:gd name="T43" fmla="*/ 2147483647 h 185"/>
              <a:gd name="T44" fmla="*/ 2147483647 w 213"/>
              <a:gd name="T45" fmla="*/ 2147483647 h 185"/>
              <a:gd name="T46" fmla="*/ 2147483647 w 213"/>
              <a:gd name="T47" fmla="*/ 2147483647 h 185"/>
              <a:gd name="T48" fmla="*/ 0 w 213"/>
              <a:gd name="T49" fmla="*/ 2147483647 h 185"/>
              <a:gd name="T50" fmla="*/ 0 w 213"/>
              <a:gd name="T51" fmla="*/ 2147483647 h 1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3"/>
              <a:gd name="T79" fmla="*/ 0 h 185"/>
              <a:gd name="T80" fmla="*/ 213 w 213"/>
              <a:gd name="T81" fmla="*/ 185 h 1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3" h="185">
                <a:moveTo>
                  <a:pt x="0" y="4"/>
                </a:moveTo>
                <a:lnTo>
                  <a:pt x="34" y="4"/>
                </a:lnTo>
                <a:lnTo>
                  <a:pt x="34" y="32"/>
                </a:lnTo>
                <a:cubicBezTo>
                  <a:pt x="43" y="10"/>
                  <a:pt x="58" y="0"/>
                  <a:pt x="79" y="0"/>
                </a:cubicBezTo>
                <a:cubicBezTo>
                  <a:pt x="102" y="0"/>
                  <a:pt x="116" y="11"/>
                  <a:pt x="120" y="33"/>
                </a:cubicBezTo>
                <a:cubicBezTo>
                  <a:pt x="129" y="11"/>
                  <a:pt x="144" y="0"/>
                  <a:pt x="166" y="0"/>
                </a:cubicBezTo>
                <a:cubicBezTo>
                  <a:pt x="177" y="0"/>
                  <a:pt x="186" y="2"/>
                  <a:pt x="194" y="7"/>
                </a:cubicBezTo>
                <a:cubicBezTo>
                  <a:pt x="201" y="12"/>
                  <a:pt x="206" y="18"/>
                  <a:pt x="209" y="26"/>
                </a:cubicBezTo>
                <a:cubicBezTo>
                  <a:pt x="212" y="34"/>
                  <a:pt x="213" y="49"/>
                  <a:pt x="213" y="70"/>
                </a:cubicBezTo>
                <a:lnTo>
                  <a:pt x="213" y="185"/>
                </a:lnTo>
                <a:lnTo>
                  <a:pt x="176" y="185"/>
                </a:lnTo>
                <a:lnTo>
                  <a:pt x="176" y="73"/>
                </a:lnTo>
                <a:cubicBezTo>
                  <a:pt x="176" y="56"/>
                  <a:pt x="174" y="45"/>
                  <a:pt x="171" y="39"/>
                </a:cubicBezTo>
                <a:cubicBezTo>
                  <a:pt x="168" y="33"/>
                  <a:pt x="163" y="30"/>
                  <a:pt x="154" y="30"/>
                </a:cubicBezTo>
                <a:cubicBezTo>
                  <a:pt x="135" y="30"/>
                  <a:pt x="125" y="46"/>
                  <a:pt x="125" y="79"/>
                </a:cubicBezTo>
                <a:lnTo>
                  <a:pt x="125" y="185"/>
                </a:lnTo>
                <a:lnTo>
                  <a:pt x="88" y="185"/>
                </a:lnTo>
                <a:lnTo>
                  <a:pt x="88" y="75"/>
                </a:lnTo>
                <a:cubicBezTo>
                  <a:pt x="88" y="59"/>
                  <a:pt x="87" y="49"/>
                  <a:pt x="86" y="44"/>
                </a:cubicBezTo>
                <a:cubicBezTo>
                  <a:pt x="85" y="40"/>
                  <a:pt x="83" y="36"/>
                  <a:pt x="79" y="34"/>
                </a:cubicBezTo>
                <a:cubicBezTo>
                  <a:pt x="76" y="31"/>
                  <a:pt x="71" y="30"/>
                  <a:pt x="66" y="30"/>
                </a:cubicBezTo>
                <a:cubicBezTo>
                  <a:pt x="56" y="30"/>
                  <a:pt x="48" y="33"/>
                  <a:pt x="44" y="41"/>
                </a:cubicBezTo>
                <a:cubicBezTo>
                  <a:pt x="39" y="49"/>
                  <a:pt x="37" y="62"/>
                  <a:pt x="37" y="80"/>
                </a:cubicBezTo>
                <a:lnTo>
                  <a:pt x="37" y="185"/>
                </a:lnTo>
                <a:lnTo>
                  <a:pt x="0" y="185"/>
                </a:lnTo>
                <a:lnTo>
                  <a:pt x="0" y="4"/>
                </a:lnTo>
                <a:close/>
              </a:path>
            </a:pathLst>
          </a:custGeom>
          <a:solidFill>
            <a:srgbClr val="FFFFFF"/>
          </a:solidFill>
          <a:ln w="0">
            <a:solidFill>
              <a:schemeClr val="bg1"/>
            </a:solidFill>
            <a:prstDash val="solid"/>
            <a:round/>
            <a:headEnd/>
            <a:tailEnd/>
          </a:ln>
        </p:spPr>
        <p:txBody>
          <a:bodyPr/>
          <a:lstStyle/>
          <a:p>
            <a:endParaRPr lang="it-IT"/>
          </a:p>
        </p:txBody>
      </p:sp>
      <p:sp>
        <p:nvSpPr>
          <p:cNvPr id="5378" name="Freeform 3386"/>
          <p:cNvSpPr>
            <a:spLocks noEditPoints="1"/>
          </p:cNvSpPr>
          <p:nvPr/>
        </p:nvSpPr>
        <p:spPr bwMode="auto">
          <a:xfrm>
            <a:off x="6883004" y="5294316"/>
            <a:ext cx="13097" cy="117475"/>
          </a:xfrm>
          <a:custGeom>
            <a:avLst/>
            <a:gdLst>
              <a:gd name="T0" fmla="*/ 2147483647 w 40"/>
              <a:gd name="T1" fmla="*/ 2147483647 h 245"/>
              <a:gd name="T2" fmla="*/ 0 w 40"/>
              <a:gd name="T3" fmla="*/ 2147483647 h 245"/>
              <a:gd name="T4" fmla="*/ 0 w 40"/>
              <a:gd name="T5" fmla="*/ 0 h 245"/>
              <a:gd name="T6" fmla="*/ 2147483647 w 40"/>
              <a:gd name="T7" fmla="*/ 0 h 245"/>
              <a:gd name="T8" fmla="*/ 2147483647 w 40"/>
              <a:gd name="T9" fmla="*/ 2147483647 h 245"/>
              <a:gd name="T10" fmla="*/ 2147483647 w 40"/>
              <a:gd name="T11" fmla="*/ 2147483647 h 245"/>
              <a:gd name="T12" fmla="*/ 2147483647 w 40"/>
              <a:gd name="T13" fmla="*/ 2147483647 h 245"/>
              <a:gd name="T14" fmla="*/ 2147483647 w 40"/>
              <a:gd name="T15" fmla="*/ 2147483647 h 245"/>
              <a:gd name="T16" fmla="*/ 2147483647 w 40"/>
              <a:gd name="T17" fmla="*/ 2147483647 h 245"/>
              <a:gd name="T18" fmla="*/ 2147483647 w 40"/>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5"/>
              <a:gd name="T32" fmla="*/ 40 w 40"/>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5">
                <a:moveTo>
                  <a:pt x="40" y="40"/>
                </a:moveTo>
                <a:lnTo>
                  <a:pt x="0" y="40"/>
                </a:lnTo>
                <a:lnTo>
                  <a:pt x="0" y="0"/>
                </a:lnTo>
                <a:lnTo>
                  <a:pt x="40" y="0"/>
                </a:lnTo>
                <a:lnTo>
                  <a:pt x="40" y="40"/>
                </a:lnTo>
                <a:close/>
                <a:moveTo>
                  <a:pt x="1" y="64"/>
                </a:moveTo>
                <a:lnTo>
                  <a:pt x="39" y="64"/>
                </a:lnTo>
                <a:lnTo>
                  <a:pt x="39" y="245"/>
                </a:lnTo>
                <a:lnTo>
                  <a:pt x="1" y="245"/>
                </a:lnTo>
                <a:lnTo>
                  <a:pt x="1" y="64"/>
                </a:lnTo>
                <a:close/>
              </a:path>
            </a:pathLst>
          </a:custGeom>
          <a:solidFill>
            <a:srgbClr val="FFFFFF"/>
          </a:solidFill>
          <a:ln w="0">
            <a:solidFill>
              <a:schemeClr val="bg1"/>
            </a:solidFill>
            <a:prstDash val="solid"/>
            <a:round/>
            <a:headEnd/>
            <a:tailEnd/>
          </a:ln>
        </p:spPr>
        <p:txBody>
          <a:bodyPr/>
          <a:lstStyle/>
          <a:p>
            <a:endParaRPr lang="it-IT"/>
          </a:p>
        </p:txBody>
      </p:sp>
      <p:sp>
        <p:nvSpPr>
          <p:cNvPr id="5379" name="Freeform 3387"/>
          <p:cNvSpPr>
            <a:spLocks/>
          </p:cNvSpPr>
          <p:nvPr/>
        </p:nvSpPr>
        <p:spPr bwMode="auto">
          <a:xfrm>
            <a:off x="5907881" y="4405313"/>
            <a:ext cx="52388" cy="119062"/>
          </a:xfrm>
          <a:custGeom>
            <a:avLst/>
            <a:gdLst>
              <a:gd name="T0" fmla="*/ 0 w 156"/>
              <a:gd name="T1" fmla="*/ 0 h 249"/>
              <a:gd name="T2" fmla="*/ 2147483647 w 156"/>
              <a:gd name="T3" fmla="*/ 0 h 249"/>
              <a:gd name="T4" fmla="*/ 2147483647 w 156"/>
              <a:gd name="T5" fmla="*/ 2147483647 h 249"/>
              <a:gd name="T6" fmla="*/ 2147483647 w 156"/>
              <a:gd name="T7" fmla="*/ 2147483647 h 249"/>
              <a:gd name="T8" fmla="*/ 2147483647 w 156"/>
              <a:gd name="T9" fmla="*/ 2147483647 h 249"/>
              <a:gd name="T10" fmla="*/ 2147483647 w 156"/>
              <a:gd name="T11" fmla="*/ 2147483647 h 249"/>
              <a:gd name="T12" fmla="*/ 2147483647 w 156"/>
              <a:gd name="T13" fmla="*/ 2147483647 h 249"/>
              <a:gd name="T14" fmla="*/ 2147483647 w 156"/>
              <a:gd name="T15" fmla="*/ 2147483647 h 249"/>
              <a:gd name="T16" fmla="*/ 2147483647 w 156"/>
              <a:gd name="T17" fmla="*/ 2147483647 h 249"/>
              <a:gd name="T18" fmla="*/ 2147483647 w 156"/>
              <a:gd name="T19" fmla="*/ 0 h 249"/>
              <a:gd name="T20" fmla="*/ 2147483647 w 156"/>
              <a:gd name="T21" fmla="*/ 0 h 249"/>
              <a:gd name="T22" fmla="*/ 2147483647 w 156"/>
              <a:gd name="T23" fmla="*/ 2147483647 h 249"/>
              <a:gd name="T24" fmla="*/ 2147483647 w 156"/>
              <a:gd name="T25" fmla="*/ 2147483647 h 249"/>
              <a:gd name="T26" fmla="*/ 2147483647 w 156"/>
              <a:gd name="T27" fmla="*/ 2147483647 h 249"/>
              <a:gd name="T28" fmla="*/ 2147483647 w 156"/>
              <a:gd name="T29" fmla="*/ 2147483647 h 249"/>
              <a:gd name="T30" fmla="*/ 2147483647 w 156"/>
              <a:gd name="T31" fmla="*/ 2147483647 h 249"/>
              <a:gd name="T32" fmla="*/ 2147483647 w 156"/>
              <a:gd name="T33" fmla="*/ 2147483647 h 249"/>
              <a:gd name="T34" fmla="*/ 0 w 156"/>
              <a:gd name="T35" fmla="*/ 2147483647 h 249"/>
              <a:gd name="T36" fmla="*/ 0 w 156"/>
              <a:gd name="T37" fmla="*/ 0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249"/>
              <a:gd name="T59" fmla="*/ 156 w 156"/>
              <a:gd name="T60" fmla="*/ 249 h 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249">
                <a:moveTo>
                  <a:pt x="0" y="0"/>
                </a:moveTo>
                <a:lnTo>
                  <a:pt x="39" y="0"/>
                </a:lnTo>
                <a:lnTo>
                  <a:pt x="39" y="151"/>
                </a:lnTo>
                <a:cubicBezTo>
                  <a:pt x="39" y="168"/>
                  <a:pt x="40" y="181"/>
                  <a:pt x="42" y="189"/>
                </a:cubicBezTo>
                <a:cubicBezTo>
                  <a:pt x="44" y="197"/>
                  <a:pt x="48" y="203"/>
                  <a:pt x="54" y="208"/>
                </a:cubicBezTo>
                <a:cubicBezTo>
                  <a:pt x="61" y="213"/>
                  <a:pt x="69" y="215"/>
                  <a:pt x="80" y="215"/>
                </a:cubicBezTo>
                <a:cubicBezTo>
                  <a:pt x="91" y="215"/>
                  <a:pt x="99" y="213"/>
                  <a:pt x="104" y="209"/>
                </a:cubicBezTo>
                <a:cubicBezTo>
                  <a:pt x="110" y="205"/>
                  <a:pt x="114" y="200"/>
                  <a:pt x="116" y="193"/>
                </a:cubicBezTo>
                <a:cubicBezTo>
                  <a:pt x="119" y="186"/>
                  <a:pt x="120" y="172"/>
                  <a:pt x="120" y="151"/>
                </a:cubicBezTo>
                <a:lnTo>
                  <a:pt x="120" y="0"/>
                </a:lnTo>
                <a:lnTo>
                  <a:pt x="156" y="0"/>
                </a:lnTo>
                <a:lnTo>
                  <a:pt x="156" y="149"/>
                </a:lnTo>
                <a:cubicBezTo>
                  <a:pt x="156" y="172"/>
                  <a:pt x="155" y="191"/>
                  <a:pt x="151" y="204"/>
                </a:cubicBezTo>
                <a:cubicBezTo>
                  <a:pt x="148" y="217"/>
                  <a:pt x="140" y="227"/>
                  <a:pt x="128" y="236"/>
                </a:cubicBezTo>
                <a:cubicBezTo>
                  <a:pt x="115" y="244"/>
                  <a:pt x="99" y="249"/>
                  <a:pt x="78" y="249"/>
                </a:cubicBezTo>
                <a:cubicBezTo>
                  <a:pt x="62" y="249"/>
                  <a:pt x="48" y="246"/>
                  <a:pt x="36" y="241"/>
                </a:cubicBezTo>
                <a:cubicBezTo>
                  <a:pt x="24" y="235"/>
                  <a:pt x="15" y="227"/>
                  <a:pt x="9" y="215"/>
                </a:cubicBezTo>
                <a:cubicBezTo>
                  <a:pt x="3" y="203"/>
                  <a:pt x="0" y="182"/>
                  <a:pt x="0" y="151"/>
                </a:cubicBezTo>
                <a:lnTo>
                  <a:pt x="0" y="0"/>
                </a:lnTo>
                <a:close/>
              </a:path>
            </a:pathLst>
          </a:custGeom>
          <a:solidFill>
            <a:srgbClr val="FFFFFF"/>
          </a:solidFill>
          <a:ln w="0">
            <a:solidFill>
              <a:schemeClr val="bg1"/>
            </a:solidFill>
            <a:prstDash val="solid"/>
            <a:round/>
            <a:headEnd/>
            <a:tailEnd/>
          </a:ln>
        </p:spPr>
        <p:txBody>
          <a:bodyPr/>
          <a:lstStyle/>
          <a:p>
            <a:endParaRPr lang="it-IT"/>
          </a:p>
        </p:txBody>
      </p:sp>
      <p:sp>
        <p:nvSpPr>
          <p:cNvPr id="5380" name="Freeform 3388"/>
          <p:cNvSpPr>
            <a:spLocks/>
          </p:cNvSpPr>
          <p:nvPr/>
        </p:nvSpPr>
        <p:spPr bwMode="auto">
          <a:xfrm>
            <a:off x="5975747" y="4433888"/>
            <a:ext cx="41672" cy="87312"/>
          </a:xfrm>
          <a:custGeom>
            <a:avLst/>
            <a:gdLst>
              <a:gd name="T0" fmla="*/ 0 w 126"/>
              <a:gd name="T1" fmla="*/ 2147483647 h 185"/>
              <a:gd name="T2" fmla="*/ 2147483647 w 126"/>
              <a:gd name="T3" fmla="*/ 2147483647 h 185"/>
              <a:gd name="T4" fmla="*/ 2147483647 w 126"/>
              <a:gd name="T5" fmla="*/ 2147483647 h 185"/>
              <a:gd name="T6" fmla="*/ 2147483647 w 126"/>
              <a:gd name="T7" fmla="*/ 0 h 185"/>
              <a:gd name="T8" fmla="*/ 2147483647 w 126"/>
              <a:gd name="T9" fmla="*/ 2147483647 h 185"/>
              <a:gd name="T10" fmla="*/ 2147483647 w 126"/>
              <a:gd name="T11" fmla="*/ 2147483647 h 185"/>
              <a:gd name="T12" fmla="*/ 2147483647 w 126"/>
              <a:gd name="T13" fmla="*/ 2147483647 h 185"/>
              <a:gd name="T14" fmla="*/ 2147483647 w 126"/>
              <a:gd name="T15" fmla="*/ 2147483647 h 185"/>
              <a:gd name="T16" fmla="*/ 2147483647 w 126"/>
              <a:gd name="T17" fmla="*/ 2147483647 h 185"/>
              <a:gd name="T18" fmla="*/ 2147483647 w 126"/>
              <a:gd name="T19" fmla="*/ 2147483647 h 185"/>
              <a:gd name="T20" fmla="*/ 2147483647 w 126"/>
              <a:gd name="T21" fmla="*/ 2147483647 h 185"/>
              <a:gd name="T22" fmla="*/ 2147483647 w 126"/>
              <a:gd name="T23" fmla="*/ 2147483647 h 185"/>
              <a:gd name="T24" fmla="*/ 2147483647 w 126"/>
              <a:gd name="T25" fmla="*/ 2147483647 h 185"/>
              <a:gd name="T26" fmla="*/ 2147483647 w 126"/>
              <a:gd name="T27" fmla="*/ 2147483647 h 185"/>
              <a:gd name="T28" fmla="*/ 2147483647 w 126"/>
              <a:gd name="T29" fmla="*/ 2147483647 h 185"/>
              <a:gd name="T30" fmla="*/ 0 w 126"/>
              <a:gd name="T31" fmla="*/ 2147483647 h 185"/>
              <a:gd name="T32" fmla="*/ 0 w 126"/>
              <a:gd name="T33" fmla="*/ 2147483647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85"/>
              <a:gd name="T53" fmla="*/ 126 w 126"/>
              <a:gd name="T54" fmla="*/ 185 h 1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85">
                <a:moveTo>
                  <a:pt x="0" y="4"/>
                </a:moveTo>
                <a:lnTo>
                  <a:pt x="35" y="4"/>
                </a:lnTo>
                <a:lnTo>
                  <a:pt x="35" y="32"/>
                </a:lnTo>
                <a:cubicBezTo>
                  <a:pt x="43" y="11"/>
                  <a:pt x="58" y="0"/>
                  <a:pt x="79" y="0"/>
                </a:cubicBezTo>
                <a:cubicBezTo>
                  <a:pt x="92" y="0"/>
                  <a:pt x="101" y="3"/>
                  <a:pt x="109" y="9"/>
                </a:cubicBezTo>
                <a:cubicBezTo>
                  <a:pt x="116" y="14"/>
                  <a:pt x="121" y="21"/>
                  <a:pt x="123" y="30"/>
                </a:cubicBezTo>
                <a:cubicBezTo>
                  <a:pt x="125" y="38"/>
                  <a:pt x="126" y="51"/>
                  <a:pt x="126" y="68"/>
                </a:cubicBezTo>
                <a:lnTo>
                  <a:pt x="126" y="185"/>
                </a:lnTo>
                <a:lnTo>
                  <a:pt x="89" y="185"/>
                </a:lnTo>
                <a:lnTo>
                  <a:pt x="89" y="70"/>
                </a:lnTo>
                <a:cubicBezTo>
                  <a:pt x="89" y="55"/>
                  <a:pt x="87" y="44"/>
                  <a:pt x="85" y="38"/>
                </a:cubicBezTo>
                <a:cubicBezTo>
                  <a:pt x="82" y="33"/>
                  <a:pt x="76" y="30"/>
                  <a:pt x="67" y="30"/>
                </a:cubicBezTo>
                <a:cubicBezTo>
                  <a:pt x="58" y="30"/>
                  <a:pt x="51" y="33"/>
                  <a:pt x="45" y="41"/>
                </a:cubicBezTo>
                <a:cubicBezTo>
                  <a:pt x="40" y="48"/>
                  <a:pt x="38" y="62"/>
                  <a:pt x="38" y="84"/>
                </a:cubicBezTo>
                <a:lnTo>
                  <a:pt x="38" y="185"/>
                </a:lnTo>
                <a:lnTo>
                  <a:pt x="0" y="185"/>
                </a:lnTo>
                <a:lnTo>
                  <a:pt x="0" y="4"/>
                </a:lnTo>
                <a:close/>
              </a:path>
            </a:pathLst>
          </a:custGeom>
          <a:solidFill>
            <a:srgbClr val="FFFFFF"/>
          </a:solidFill>
          <a:ln w="0">
            <a:solidFill>
              <a:schemeClr val="bg1"/>
            </a:solidFill>
            <a:prstDash val="solid"/>
            <a:round/>
            <a:headEnd/>
            <a:tailEnd/>
          </a:ln>
        </p:spPr>
        <p:txBody>
          <a:bodyPr/>
          <a:lstStyle/>
          <a:p>
            <a:endParaRPr lang="it-IT"/>
          </a:p>
        </p:txBody>
      </p:sp>
      <p:sp>
        <p:nvSpPr>
          <p:cNvPr id="5381" name="Freeform 3389"/>
          <p:cNvSpPr>
            <a:spLocks noEditPoints="1"/>
          </p:cNvSpPr>
          <p:nvPr/>
        </p:nvSpPr>
        <p:spPr bwMode="auto">
          <a:xfrm>
            <a:off x="6029326" y="4433891"/>
            <a:ext cx="47625" cy="90487"/>
          </a:xfrm>
          <a:custGeom>
            <a:avLst/>
            <a:gdLst>
              <a:gd name="T0" fmla="*/ 2147483647 w 139"/>
              <a:gd name="T1" fmla="*/ 2147483647 h 190"/>
              <a:gd name="T2" fmla="*/ 2147483647 w 139"/>
              <a:gd name="T3" fmla="*/ 2147483647 h 190"/>
              <a:gd name="T4" fmla="*/ 2147483647 w 139"/>
              <a:gd name="T5" fmla="*/ 2147483647 h 190"/>
              <a:gd name="T6" fmla="*/ 2147483647 w 139"/>
              <a:gd name="T7" fmla="*/ 0 h 190"/>
              <a:gd name="T8" fmla="*/ 2147483647 w 139"/>
              <a:gd name="T9" fmla="*/ 2147483647 h 190"/>
              <a:gd name="T10" fmla="*/ 2147483647 w 139"/>
              <a:gd name="T11" fmla="*/ 2147483647 h 190"/>
              <a:gd name="T12" fmla="*/ 2147483647 w 139"/>
              <a:gd name="T13" fmla="*/ 2147483647 h 190"/>
              <a:gd name="T14" fmla="*/ 2147483647 w 139"/>
              <a:gd name="T15" fmla="*/ 2147483647 h 190"/>
              <a:gd name="T16" fmla="*/ 2147483647 w 139"/>
              <a:gd name="T17" fmla="*/ 2147483647 h 190"/>
              <a:gd name="T18" fmla="*/ 2147483647 w 139"/>
              <a:gd name="T19" fmla="*/ 2147483647 h 190"/>
              <a:gd name="T20" fmla="*/ 2147483647 w 139"/>
              <a:gd name="T21" fmla="*/ 2147483647 h 190"/>
              <a:gd name="T22" fmla="*/ 2147483647 w 139"/>
              <a:gd name="T23" fmla="*/ 2147483647 h 190"/>
              <a:gd name="T24" fmla="*/ 2147483647 w 139"/>
              <a:gd name="T25" fmla="*/ 2147483647 h 190"/>
              <a:gd name="T26" fmla="*/ 0 w 139"/>
              <a:gd name="T27" fmla="*/ 2147483647 h 190"/>
              <a:gd name="T28" fmla="*/ 2147483647 w 139"/>
              <a:gd name="T29" fmla="*/ 2147483647 h 190"/>
              <a:gd name="T30" fmla="*/ 2147483647 w 139"/>
              <a:gd name="T31" fmla="*/ 2147483647 h 190"/>
              <a:gd name="T32" fmla="*/ 2147483647 w 139"/>
              <a:gd name="T33" fmla="*/ 2147483647 h 190"/>
              <a:gd name="T34" fmla="*/ 2147483647 w 139"/>
              <a:gd name="T35" fmla="*/ 2147483647 h 190"/>
              <a:gd name="T36" fmla="*/ 2147483647 w 139"/>
              <a:gd name="T37" fmla="*/ 2147483647 h 190"/>
              <a:gd name="T38" fmla="*/ 2147483647 w 139"/>
              <a:gd name="T39" fmla="*/ 2147483647 h 190"/>
              <a:gd name="T40" fmla="*/ 2147483647 w 139"/>
              <a:gd name="T41" fmla="*/ 2147483647 h 190"/>
              <a:gd name="T42" fmla="*/ 2147483647 w 139"/>
              <a:gd name="T43" fmla="*/ 2147483647 h 190"/>
              <a:gd name="T44" fmla="*/ 2147483647 w 139"/>
              <a:gd name="T45" fmla="*/ 2147483647 h 190"/>
              <a:gd name="T46" fmla="*/ 2147483647 w 139"/>
              <a:gd name="T47" fmla="*/ 2147483647 h 190"/>
              <a:gd name="T48" fmla="*/ 2147483647 w 139"/>
              <a:gd name="T49" fmla="*/ 2147483647 h 190"/>
              <a:gd name="T50" fmla="*/ 2147483647 w 139"/>
              <a:gd name="T51" fmla="*/ 2147483647 h 190"/>
              <a:gd name="T52" fmla="*/ 2147483647 w 139"/>
              <a:gd name="T53" fmla="*/ 2147483647 h 190"/>
              <a:gd name="T54" fmla="*/ 2147483647 w 139"/>
              <a:gd name="T55" fmla="*/ 2147483647 h 1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9"/>
              <a:gd name="T85" fmla="*/ 0 h 190"/>
              <a:gd name="T86" fmla="*/ 139 w 139"/>
              <a:gd name="T87" fmla="*/ 190 h 1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9" h="190">
                <a:moveTo>
                  <a:pt x="43" y="55"/>
                </a:moveTo>
                <a:lnTo>
                  <a:pt x="7" y="51"/>
                </a:lnTo>
                <a:cubicBezTo>
                  <a:pt x="9" y="35"/>
                  <a:pt x="17" y="22"/>
                  <a:pt x="29" y="13"/>
                </a:cubicBezTo>
                <a:cubicBezTo>
                  <a:pt x="41" y="4"/>
                  <a:pt x="57" y="0"/>
                  <a:pt x="75" y="0"/>
                </a:cubicBezTo>
                <a:cubicBezTo>
                  <a:pt x="91" y="0"/>
                  <a:pt x="104" y="3"/>
                  <a:pt x="114" y="10"/>
                </a:cubicBezTo>
                <a:cubicBezTo>
                  <a:pt x="124" y="16"/>
                  <a:pt x="130" y="24"/>
                  <a:pt x="132" y="33"/>
                </a:cubicBezTo>
                <a:cubicBezTo>
                  <a:pt x="135" y="42"/>
                  <a:pt x="136" y="55"/>
                  <a:pt x="136" y="73"/>
                </a:cubicBezTo>
                <a:lnTo>
                  <a:pt x="136" y="135"/>
                </a:lnTo>
                <a:cubicBezTo>
                  <a:pt x="136" y="160"/>
                  <a:pt x="137" y="177"/>
                  <a:pt x="139" y="185"/>
                </a:cubicBezTo>
                <a:lnTo>
                  <a:pt x="104" y="185"/>
                </a:lnTo>
                <a:cubicBezTo>
                  <a:pt x="102" y="178"/>
                  <a:pt x="102" y="168"/>
                  <a:pt x="102" y="155"/>
                </a:cubicBezTo>
                <a:cubicBezTo>
                  <a:pt x="90" y="178"/>
                  <a:pt x="73" y="190"/>
                  <a:pt x="51" y="190"/>
                </a:cubicBezTo>
                <a:cubicBezTo>
                  <a:pt x="35" y="190"/>
                  <a:pt x="23" y="185"/>
                  <a:pt x="14" y="175"/>
                </a:cubicBezTo>
                <a:cubicBezTo>
                  <a:pt x="5" y="166"/>
                  <a:pt x="0" y="153"/>
                  <a:pt x="0" y="137"/>
                </a:cubicBezTo>
                <a:cubicBezTo>
                  <a:pt x="0" y="118"/>
                  <a:pt x="7" y="102"/>
                  <a:pt x="20" y="90"/>
                </a:cubicBezTo>
                <a:cubicBezTo>
                  <a:pt x="34" y="79"/>
                  <a:pt x="57" y="73"/>
                  <a:pt x="91" y="73"/>
                </a:cubicBezTo>
                <a:cubicBezTo>
                  <a:pt x="93" y="73"/>
                  <a:pt x="95" y="73"/>
                  <a:pt x="99" y="73"/>
                </a:cubicBezTo>
                <a:lnTo>
                  <a:pt x="99" y="66"/>
                </a:lnTo>
                <a:cubicBezTo>
                  <a:pt x="99" y="53"/>
                  <a:pt x="97" y="43"/>
                  <a:pt x="93" y="37"/>
                </a:cubicBezTo>
                <a:cubicBezTo>
                  <a:pt x="89" y="30"/>
                  <a:pt x="82" y="27"/>
                  <a:pt x="72" y="27"/>
                </a:cubicBezTo>
                <a:cubicBezTo>
                  <a:pt x="56" y="27"/>
                  <a:pt x="46" y="36"/>
                  <a:pt x="43" y="55"/>
                </a:cubicBezTo>
                <a:close/>
                <a:moveTo>
                  <a:pt x="99" y="97"/>
                </a:moveTo>
                <a:cubicBezTo>
                  <a:pt x="94" y="96"/>
                  <a:pt x="90" y="96"/>
                  <a:pt x="88" y="96"/>
                </a:cubicBezTo>
                <a:cubicBezTo>
                  <a:pt x="55" y="96"/>
                  <a:pt x="39" y="109"/>
                  <a:pt x="39" y="134"/>
                </a:cubicBezTo>
                <a:cubicBezTo>
                  <a:pt x="39" y="153"/>
                  <a:pt x="47" y="162"/>
                  <a:pt x="63" y="162"/>
                </a:cubicBezTo>
                <a:cubicBezTo>
                  <a:pt x="73" y="162"/>
                  <a:pt x="81" y="157"/>
                  <a:pt x="88" y="147"/>
                </a:cubicBezTo>
                <a:cubicBezTo>
                  <a:pt x="95" y="137"/>
                  <a:pt x="99" y="123"/>
                  <a:pt x="99" y="106"/>
                </a:cubicBezTo>
                <a:lnTo>
                  <a:pt x="99" y="97"/>
                </a:lnTo>
                <a:close/>
              </a:path>
            </a:pathLst>
          </a:custGeom>
          <a:solidFill>
            <a:srgbClr val="FFFFFF"/>
          </a:solidFill>
          <a:ln w="0">
            <a:solidFill>
              <a:schemeClr val="bg1"/>
            </a:solidFill>
            <a:prstDash val="solid"/>
            <a:round/>
            <a:headEnd/>
            <a:tailEnd/>
          </a:ln>
        </p:spPr>
        <p:txBody>
          <a:bodyPr/>
          <a:lstStyle/>
          <a:p>
            <a:endParaRPr lang="it-IT"/>
          </a:p>
        </p:txBody>
      </p:sp>
      <p:sp>
        <p:nvSpPr>
          <p:cNvPr id="5382" name="Freeform 3390"/>
          <p:cNvSpPr>
            <a:spLocks/>
          </p:cNvSpPr>
          <p:nvPr/>
        </p:nvSpPr>
        <p:spPr bwMode="auto">
          <a:xfrm>
            <a:off x="6107906" y="4433891"/>
            <a:ext cx="44054" cy="90487"/>
          </a:xfrm>
          <a:custGeom>
            <a:avLst/>
            <a:gdLst>
              <a:gd name="T0" fmla="*/ 2147483647 w 132"/>
              <a:gd name="T1" fmla="*/ 2147483647 h 190"/>
              <a:gd name="T2" fmla="*/ 2147483647 w 132"/>
              <a:gd name="T3" fmla="*/ 2147483647 h 190"/>
              <a:gd name="T4" fmla="*/ 2147483647 w 132"/>
              <a:gd name="T5" fmla="*/ 2147483647 h 190"/>
              <a:gd name="T6" fmla="*/ 2147483647 w 132"/>
              <a:gd name="T7" fmla="*/ 2147483647 h 190"/>
              <a:gd name="T8" fmla="*/ 2147483647 w 132"/>
              <a:gd name="T9" fmla="*/ 2147483647 h 190"/>
              <a:gd name="T10" fmla="*/ 2147483647 w 132"/>
              <a:gd name="T11" fmla="*/ 2147483647 h 190"/>
              <a:gd name="T12" fmla="*/ 2147483647 w 132"/>
              <a:gd name="T13" fmla="*/ 2147483647 h 190"/>
              <a:gd name="T14" fmla="*/ 2147483647 w 132"/>
              <a:gd name="T15" fmla="*/ 2147483647 h 190"/>
              <a:gd name="T16" fmla="*/ 2147483647 w 132"/>
              <a:gd name="T17" fmla="*/ 2147483647 h 190"/>
              <a:gd name="T18" fmla="*/ 2147483647 w 132"/>
              <a:gd name="T19" fmla="*/ 2147483647 h 190"/>
              <a:gd name="T20" fmla="*/ 2147483647 w 132"/>
              <a:gd name="T21" fmla="*/ 2147483647 h 190"/>
              <a:gd name="T22" fmla="*/ 0 w 132"/>
              <a:gd name="T23" fmla="*/ 2147483647 h 190"/>
              <a:gd name="T24" fmla="*/ 2147483647 w 132"/>
              <a:gd name="T25" fmla="*/ 2147483647 h 190"/>
              <a:gd name="T26" fmla="*/ 2147483647 w 132"/>
              <a:gd name="T27" fmla="*/ 2147483647 h 190"/>
              <a:gd name="T28" fmla="*/ 2147483647 w 132"/>
              <a:gd name="T29" fmla="*/ 2147483647 h 190"/>
              <a:gd name="T30" fmla="*/ 2147483647 w 132"/>
              <a:gd name="T31" fmla="*/ 2147483647 h 190"/>
              <a:gd name="T32" fmla="*/ 2147483647 w 132"/>
              <a:gd name="T33" fmla="*/ 2147483647 h 190"/>
              <a:gd name="T34" fmla="*/ 2147483647 w 132"/>
              <a:gd name="T35" fmla="*/ 2147483647 h 190"/>
              <a:gd name="T36" fmla="*/ 2147483647 w 132"/>
              <a:gd name="T37" fmla="*/ 2147483647 h 190"/>
              <a:gd name="T38" fmla="*/ 2147483647 w 132"/>
              <a:gd name="T39" fmla="*/ 2147483647 h 190"/>
              <a:gd name="T40" fmla="*/ 2147483647 w 132"/>
              <a:gd name="T41" fmla="*/ 2147483647 h 190"/>
              <a:gd name="T42" fmla="*/ 2147483647 w 132"/>
              <a:gd name="T43" fmla="*/ 2147483647 h 190"/>
              <a:gd name="T44" fmla="*/ 2147483647 w 132"/>
              <a:gd name="T45" fmla="*/ 0 h 190"/>
              <a:gd name="T46" fmla="*/ 2147483647 w 132"/>
              <a:gd name="T47" fmla="*/ 2147483647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2"/>
              <a:gd name="T73" fmla="*/ 0 h 190"/>
              <a:gd name="T74" fmla="*/ 132 w 132"/>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2" h="190">
                <a:moveTo>
                  <a:pt x="125" y="46"/>
                </a:moveTo>
                <a:lnTo>
                  <a:pt x="96" y="54"/>
                </a:lnTo>
                <a:cubicBezTo>
                  <a:pt x="90" y="36"/>
                  <a:pt x="80" y="27"/>
                  <a:pt x="65" y="27"/>
                </a:cubicBezTo>
                <a:cubicBezTo>
                  <a:pt x="58" y="27"/>
                  <a:pt x="53" y="29"/>
                  <a:pt x="48" y="34"/>
                </a:cubicBezTo>
                <a:cubicBezTo>
                  <a:pt x="44" y="38"/>
                  <a:pt x="42" y="43"/>
                  <a:pt x="42" y="49"/>
                </a:cubicBezTo>
                <a:cubicBezTo>
                  <a:pt x="42" y="57"/>
                  <a:pt x="44" y="62"/>
                  <a:pt x="49" y="65"/>
                </a:cubicBezTo>
                <a:cubicBezTo>
                  <a:pt x="53" y="69"/>
                  <a:pt x="63" y="73"/>
                  <a:pt x="78" y="78"/>
                </a:cubicBezTo>
                <a:cubicBezTo>
                  <a:pt x="97" y="84"/>
                  <a:pt x="111" y="91"/>
                  <a:pt x="119" y="99"/>
                </a:cubicBezTo>
                <a:cubicBezTo>
                  <a:pt x="127" y="107"/>
                  <a:pt x="132" y="118"/>
                  <a:pt x="132" y="132"/>
                </a:cubicBezTo>
                <a:cubicBezTo>
                  <a:pt x="132" y="148"/>
                  <a:pt x="126" y="162"/>
                  <a:pt x="114" y="173"/>
                </a:cubicBezTo>
                <a:cubicBezTo>
                  <a:pt x="102" y="184"/>
                  <a:pt x="86" y="190"/>
                  <a:pt x="65" y="190"/>
                </a:cubicBezTo>
                <a:cubicBezTo>
                  <a:pt x="27" y="190"/>
                  <a:pt x="5" y="172"/>
                  <a:pt x="0" y="137"/>
                </a:cubicBezTo>
                <a:lnTo>
                  <a:pt x="32" y="131"/>
                </a:lnTo>
                <a:cubicBezTo>
                  <a:pt x="36" y="152"/>
                  <a:pt x="47" y="162"/>
                  <a:pt x="66" y="162"/>
                </a:cubicBezTo>
                <a:cubicBezTo>
                  <a:pt x="76" y="162"/>
                  <a:pt x="83" y="160"/>
                  <a:pt x="88" y="155"/>
                </a:cubicBezTo>
                <a:cubicBezTo>
                  <a:pt x="93" y="150"/>
                  <a:pt x="95" y="145"/>
                  <a:pt x="95" y="138"/>
                </a:cubicBezTo>
                <a:cubicBezTo>
                  <a:pt x="95" y="133"/>
                  <a:pt x="94" y="129"/>
                  <a:pt x="90" y="124"/>
                </a:cubicBezTo>
                <a:cubicBezTo>
                  <a:pt x="87" y="120"/>
                  <a:pt x="78" y="115"/>
                  <a:pt x="63" y="111"/>
                </a:cubicBezTo>
                <a:cubicBezTo>
                  <a:pt x="49" y="106"/>
                  <a:pt x="38" y="102"/>
                  <a:pt x="31" y="98"/>
                </a:cubicBezTo>
                <a:cubicBezTo>
                  <a:pt x="24" y="94"/>
                  <a:pt x="18" y="88"/>
                  <a:pt x="13" y="81"/>
                </a:cubicBezTo>
                <a:cubicBezTo>
                  <a:pt x="9" y="73"/>
                  <a:pt x="6" y="65"/>
                  <a:pt x="6" y="55"/>
                </a:cubicBezTo>
                <a:cubicBezTo>
                  <a:pt x="6" y="40"/>
                  <a:pt x="12" y="27"/>
                  <a:pt x="23" y="16"/>
                </a:cubicBezTo>
                <a:cubicBezTo>
                  <a:pt x="34" y="5"/>
                  <a:pt x="49" y="0"/>
                  <a:pt x="67" y="0"/>
                </a:cubicBezTo>
                <a:cubicBezTo>
                  <a:pt x="97" y="0"/>
                  <a:pt x="116" y="15"/>
                  <a:pt x="125" y="46"/>
                </a:cubicBezTo>
                <a:close/>
              </a:path>
            </a:pathLst>
          </a:custGeom>
          <a:solidFill>
            <a:srgbClr val="FFFFFF"/>
          </a:solidFill>
          <a:ln w="0">
            <a:solidFill>
              <a:schemeClr val="bg1"/>
            </a:solidFill>
            <a:prstDash val="solid"/>
            <a:round/>
            <a:headEnd/>
            <a:tailEnd/>
          </a:ln>
        </p:spPr>
        <p:txBody>
          <a:bodyPr/>
          <a:lstStyle/>
          <a:p>
            <a:endParaRPr lang="it-IT"/>
          </a:p>
        </p:txBody>
      </p:sp>
      <p:sp>
        <p:nvSpPr>
          <p:cNvPr id="5383" name="Freeform 3391"/>
          <p:cNvSpPr>
            <a:spLocks noEditPoints="1"/>
          </p:cNvSpPr>
          <p:nvPr/>
        </p:nvSpPr>
        <p:spPr bwMode="auto">
          <a:xfrm>
            <a:off x="6161486" y="4403728"/>
            <a:ext cx="13097" cy="117475"/>
          </a:xfrm>
          <a:custGeom>
            <a:avLst/>
            <a:gdLst>
              <a:gd name="T0" fmla="*/ 2147483647 w 39"/>
              <a:gd name="T1" fmla="*/ 2147483647 h 245"/>
              <a:gd name="T2" fmla="*/ 0 w 39"/>
              <a:gd name="T3" fmla="*/ 2147483647 h 245"/>
              <a:gd name="T4" fmla="*/ 0 w 39"/>
              <a:gd name="T5" fmla="*/ 0 h 245"/>
              <a:gd name="T6" fmla="*/ 2147483647 w 39"/>
              <a:gd name="T7" fmla="*/ 0 h 245"/>
              <a:gd name="T8" fmla="*/ 2147483647 w 39"/>
              <a:gd name="T9" fmla="*/ 2147483647 h 245"/>
              <a:gd name="T10" fmla="*/ 2147483647 w 39"/>
              <a:gd name="T11" fmla="*/ 2147483647 h 245"/>
              <a:gd name="T12" fmla="*/ 2147483647 w 39"/>
              <a:gd name="T13" fmla="*/ 2147483647 h 245"/>
              <a:gd name="T14" fmla="*/ 2147483647 w 39"/>
              <a:gd name="T15" fmla="*/ 2147483647 h 245"/>
              <a:gd name="T16" fmla="*/ 2147483647 w 39"/>
              <a:gd name="T17" fmla="*/ 2147483647 h 245"/>
              <a:gd name="T18" fmla="*/ 2147483647 w 39"/>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45"/>
              <a:gd name="T32" fmla="*/ 39 w 39"/>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45">
                <a:moveTo>
                  <a:pt x="39" y="40"/>
                </a:moveTo>
                <a:lnTo>
                  <a:pt x="0" y="40"/>
                </a:lnTo>
                <a:lnTo>
                  <a:pt x="0" y="0"/>
                </a:lnTo>
                <a:lnTo>
                  <a:pt x="39" y="0"/>
                </a:lnTo>
                <a:lnTo>
                  <a:pt x="39" y="40"/>
                </a:lnTo>
                <a:close/>
                <a:moveTo>
                  <a:pt x="1" y="64"/>
                </a:moveTo>
                <a:lnTo>
                  <a:pt x="38" y="64"/>
                </a:lnTo>
                <a:lnTo>
                  <a:pt x="38" y="245"/>
                </a:lnTo>
                <a:lnTo>
                  <a:pt x="1" y="245"/>
                </a:lnTo>
                <a:lnTo>
                  <a:pt x="1" y="64"/>
                </a:lnTo>
                <a:close/>
              </a:path>
            </a:pathLst>
          </a:custGeom>
          <a:solidFill>
            <a:srgbClr val="FFFFFF"/>
          </a:solidFill>
          <a:ln w="0">
            <a:solidFill>
              <a:schemeClr val="bg1"/>
            </a:solidFill>
            <a:prstDash val="solid"/>
            <a:round/>
            <a:headEnd/>
            <a:tailEnd/>
          </a:ln>
        </p:spPr>
        <p:txBody>
          <a:bodyPr/>
          <a:lstStyle/>
          <a:p>
            <a:endParaRPr lang="it-IT"/>
          </a:p>
        </p:txBody>
      </p:sp>
      <p:sp>
        <p:nvSpPr>
          <p:cNvPr id="5384" name="Freeform 3392"/>
          <p:cNvSpPr>
            <a:spLocks/>
          </p:cNvSpPr>
          <p:nvPr/>
        </p:nvSpPr>
        <p:spPr bwMode="auto">
          <a:xfrm>
            <a:off x="6188870" y="4433888"/>
            <a:ext cx="42863" cy="87312"/>
          </a:xfrm>
          <a:custGeom>
            <a:avLst/>
            <a:gdLst>
              <a:gd name="T0" fmla="*/ 0 w 126"/>
              <a:gd name="T1" fmla="*/ 2147483647 h 185"/>
              <a:gd name="T2" fmla="*/ 2147483647 w 126"/>
              <a:gd name="T3" fmla="*/ 2147483647 h 185"/>
              <a:gd name="T4" fmla="*/ 2147483647 w 126"/>
              <a:gd name="T5" fmla="*/ 2147483647 h 185"/>
              <a:gd name="T6" fmla="*/ 2147483647 w 126"/>
              <a:gd name="T7" fmla="*/ 0 h 185"/>
              <a:gd name="T8" fmla="*/ 2147483647 w 126"/>
              <a:gd name="T9" fmla="*/ 2147483647 h 185"/>
              <a:gd name="T10" fmla="*/ 2147483647 w 126"/>
              <a:gd name="T11" fmla="*/ 2147483647 h 185"/>
              <a:gd name="T12" fmla="*/ 2147483647 w 126"/>
              <a:gd name="T13" fmla="*/ 2147483647 h 185"/>
              <a:gd name="T14" fmla="*/ 2147483647 w 126"/>
              <a:gd name="T15" fmla="*/ 2147483647 h 185"/>
              <a:gd name="T16" fmla="*/ 2147483647 w 126"/>
              <a:gd name="T17" fmla="*/ 2147483647 h 185"/>
              <a:gd name="T18" fmla="*/ 2147483647 w 126"/>
              <a:gd name="T19" fmla="*/ 2147483647 h 185"/>
              <a:gd name="T20" fmla="*/ 2147483647 w 126"/>
              <a:gd name="T21" fmla="*/ 2147483647 h 185"/>
              <a:gd name="T22" fmla="*/ 2147483647 w 126"/>
              <a:gd name="T23" fmla="*/ 2147483647 h 185"/>
              <a:gd name="T24" fmla="*/ 2147483647 w 126"/>
              <a:gd name="T25" fmla="*/ 2147483647 h 185"/>
              <a:gd name="T26" fmla="*/ 2147483647 w 126"/>
              <a:gd name="T27" fmla="*/ 2147483647 h 185"/>
              <a:gd name="T28" fmla="*/ 2147483647 w 126"/>
              <a:gd name="T29" fmla="*/ 2147483647 h 185"/>
              <a:gd name="T30" fmla="*/ 0 w 126"/>
              <a:gd name="T31" fmla="*/ 2147483647 h 185"/>
              <a:gd name="T32" fmla="*/ 0 w 126"/>
              <a:gd name="T33" fmla="*/ 2147483647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85"/>
              <a:gd name="T53" fmla="*/ 126 w 126"/>
              <a:gd name="T54" fmla="*/ 185 h 1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85">
                <a:moveTo>
                  <a:pt x="0" y="4"/>
                </a:moveTo>
                <a:lnTo>
                  <a:pt x="34" y="4"/>
                </a:lnTo>
                <a:lnTo>
                  <a:pt x="34" y="32"/>
                </a:lnTo>
                <a:cubicBezTo>
                  <a:pt x="43" y="11"/>
                  <a:pt x="58" y="0"/>
                  <a:pt x="79" y="0"/>
                </a:cubicBezTo>
                <a:cubicBezTo>
                  <a:pt x="91" y="0"/>
                  <a:pt x="101" y="3"/>
                  <a:pt x="109" y="9"/>
                </a:cubicBezTo>
                <a:cubicBezTo>
                  <a:pt x="116" y="14"/>
                  <a:pt x="121" y="21"/>
                  <a:pt x="123" y="30"/>
                </a:cubicBezTo>
                <a:cubicBezTo>
                  <a:pt x="125" y="38"/>
                  <a:pt x="126" y="51"/>
                  <a:pt x="126" y="68"/>
                </a:cubicBezTo>
                <a:lnTo>
                  <a:pt x="126" y="185"/>
                </a:lnTo>
                <a:lnTo>
                  <a:pt x="89" y="185"/>
                </a:lnTo>
                <a:lnTo>
                  <a:pt x="89" y="70"/>
                </a:lnTo>
                <a:cubicBezTo>
                  <a:pt x="89" y="55"/>
                  <a:pt x="87" y="44"/>
                  <a:pt x="84" y="38"/>
                </a:cubicBezTo>
                <a:cubicBezTo>
                  <a:pt x="82" y="33"/>
                  <a:pt x="76" y="30"/>
                  <a:pt x="67" y="30"/>
                </a:cubicBezTo>
                <a:cubicBezTo>
                  <a:pt x="58" y="30"/>
                  <a:pt x="50" y="33"/>
                  <a:pt x="45" y="41"/>
                </a:cubicBezTo>
                <a:cubicBezTo>
                  <a:pt x="40" y="48"/>
                  <a:pt x="37" y="62"/>
                  <a:pt x="37" y="84"/>
                </a:cubicBezTo>
                <a:lnTo>
                  <a:pt x="37" y="185"/>
                </a:lnTo>
                <a:lnTo>
                  <a:pt x="0" y="185"/>
                </a:lnTo>
                <a:lnTo>
                  <a:pt x="0" y="4"/>
                </a:lnTo>
                <a:close/>
              </a:path>
            </a:pathLst>
          </a:custGeom>
          <a:solidFill>
            <a:srgbClr val="FFFFFF"/>
          </a:solidFill>
          <a:ln w="0">
            <a:solidFill>
              <a:schemeClr val="bg1"/>
            </a:solidFill>
            <a:prstDash val="solid"/>
            <a:round/>
            <a:headEnd/>
            <a:tailEnd/>
          </a:ln>
        </p:spPr>
        <p:txBody>
          <a:bodyPr/>
          <a:lstStyle/>
          <a:p>
            <a:endParaRPr lang="it-IT"/>
          </a:p>
        </p:txBody>
      </p:sp>
      <p:sp>
        <p:nvSpPr>
          <p:cNvPr id="5385" name="Freeform 3393"/>
          <p:cNvSpPr>
            <a:spLocks noEditPoints="1"/>
          </p:cNvSpPr>
          <p:nvPr/>
        </p:nvSpPr>
        <p:spPr bwMode="auto">
          <a:xfrm>
            <a:off x="6242447" y="4421188"/>
            <a:ext cx="52388" cy="133350"/>
          </a:xfrm>
          <a:custGeom>
            <a:avLst/>
            <a:gdLst>
              <a:gd name="T0" fmla="*/ 2147483647 w 155"/>
              <a:gd name="T1" fmla="*/ 2147483647 h 278"/>
              <a:gd name="T2" fmla="*/ 2147483647 w 155"/>
              <a:gd name="T3" fmla="*/ 2147483647 h 278"/>
              <a:gd name="T4" fmla="*/ 2147483647 w 155"/>
              <a:gd name="T5" fmla="*/ 2147483647 h 278"/>
              <a:gd name="T6" fmla="*/ 2147483647 w 155"/>
              <a:gd name="T7" fmla="*/ 2147483647 h 278"/>
              <a:gd name="T8" fmla="*/ 2147483647 w 155"/>
              <a:gd name="T9" fmla="*/ 2147483647 h 278"/>
              <a:gd name="T10" fmla="*/ 2147483647 w 155"/>
              <a:gd name="T11" fmla="*/ 2147483647 h 278"/>
              <a:gd name="T12" fmla="*/ 2147483647 w 155"/>
              <a:gd name="T13" fmla="*/ 2147483647 h 278"/>
              <a:gd name="T14" fmla="*/ 2147483647 w 155"/>
              <a:gd name="T15" fmla="*/ 2147483647 h 278"/>
              <a:gd name="T16" fmla="*/ 2147483647 w 155"/>
              <a:gd name="T17" fmla="*/ 2147483647 h 278"/>
              <a:gd name="T18" fmla="*/ 2147483647 w 155"/>
              <a:gd name="T19" fmla="*/ 2147483647 h 278"/>
              <a:gd name="T20" fmla="*/ 2147483647 w 155"/>
              <a:gd name="T21" fmla="*/ 2147483647 h 278"/>
              <a:gd name="T22" fmla="*/ 2147483647 w 155"/>
              <a:gd name="T23" fmla="*/ 2147483647 h 278"/>
              <a:gd name="T24" fmla="*/ 2147483647 w 155"/>
              <a:gd name="T25" fmla="*/ 2147483647 h 278"/>
              <a:gd name="T26" fmla="*/ 2147483647 w 155"/>
              <a:gd name="T27" fmla="*/ 2147483647 h 278"/>
              <a:gd name="T28" fmla="*/ 2147483647 w 155"/>
              <a:gd name="T29" fmla="*/ 2147483647 h 278"/>
              <a:gd name="T30" fmla="*/ 2147483647 w 155"/>
              <a:gd name="T31" fmla="*/ 2147483647 h 278"/>
              <a:gd name="T32" fmla="*/ 2147483647 w 155"/>
              <a:gd name="T33" fmla="*/ 2147483647 h 278"/>
              <a:gd name="T34" fmla="*/ 0 w 155"/>
              <a:gd name="T35" fmla="*/ 2147483647 h 278"/>
              <a:gd name="T36" fmla="*/ 2147483647 w 155"/>
              <a:gd name="T37" fmla="*/ 2147483647 h 278"/>
              <a:gd name="T38" fmla="*/ 2147483647 w 155"/>
              <a:gd name="T39" fmla="*/ 2147483647 h 278"/>
              <a:gd name="T40" fmla="*/ 2147483647 w 155"/>
              <a:gd name="T41" fmla="*/ 2147483647 h 278"/>
              <a:gd name="T42" fmla="*/ 2147483647 w 155"/>
              <a:gd name="T43" fmla="*/ 2147483647 h 278"/>
              <a:gd name="T44" fmla="*/ 2147483647 w 155"/>
              <a:gd name="T45" fmla="*/ 2147483647 h 278"/>
              <a:gd name="T46" fmla="*/ 2147483647 w 155"/>
              <a:gd name="T47" fmla="*/ 2147483647 h 278"/>
              <a:gd name="T48" fmla="*/ 2147483647 w 155"/>
              <a:gd name="T49" fmla="*/ 2147483647 h 278"/>
              <a:gd name="T50" fmla="*/ 2147483647 w 155"/>
              <a:gd name="T51" fmla="*/ 2147483647 h 278"/>
              <a:gd name="T52" fmla="*/ 2147483647 w 155"/>
              <a:gd name="T53" fmla="*/ 0 h 278"/>
              <a:gd name="T54" fmla="*/ 2147483647 w 155"/>
              <a:gd name="T55" fmla="*/ 2147483647 h 278"/>
              <a:gd name="T56" fmla="*/ 2147483647 w 155"/>
              <a:gd name="T57" fmla="*/ 2147483647 h 278"/>
              <a:gd name="T58" fmla="*/ 2147483647 w 155"/>
              <a:gd name="T59" fmla="*/ 2147483647 h 278"/>
              <a:gd name="T60" fmla="*/ 2147483647 w 155"/>
              <a:gd name="T61" fmla="*/ 2147483647 h 278"/>
              <a:gd name="T62" fmla="*/ 2147483647 w 155"/>
              <a:gd name="T63" fmla="*/ 2147483647 h 278"/>
              <a:gd name="T64" fmla="*/ 2147483647 w 155"/>
              <a:gd name="T65" fmla="*/ 2147483647 h 278"/>
              <a:gd name="T66" fmla="*/ 2147483647 w 155"/>
              <a:gd name="T67" fmla="*/ 2147483647 h 278"/>
              <a:gd name="T68" fmla="*/ 2147483647 w 155"/>
              <a:gd name="T69" fmla="*/ 2147483647 h 278"/>
              <a:gd name="T70" fmla="*/ 2147483647 w 155"/>
              <a:gd name="T71" fmla="*/ 2147483647 h 278"/>
              <a:gd name="T72" fmla="*/ 2147483647 w 155"/>
              <a:gd name="T73" fmla="*/ 2147483647 h 278"/>
              <a:gd name="T74" fmla="*/ 2147483647 w 155"/>
              <a:gd name="T75" fmla="*/ 2147483647 h 278"/>
              <a:gd name="T76" fmla="*/ 2147483647 w 155"/>
              <a:gd name="T77" fmla="*/ 2147483647 h 278"/>
              <a:gd name="T78" fmla="*/ 2147483647 w 155"/>
              <a:gd name="T79" fmla="*/ 2147483647 h 278"/>
              <a:gd name="T80" fmla="*/ 2147483647 w 155"/>
              <a:gd name="T81" fmla="*/ 2147483647 h 2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5"/>
              <a:gd name="T124" fmla="*/ 0 h 278"/>
              <a:gd name="T125" fmla="*/ 155 w 155"/>
              <a:gd name="T126" fmla="*/ 278 h 2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5" h="278">
                <a:moveTo>
                  <a:pt x="153" y="1"/>
                </a:moveTo>
                <a:lnTo>
                  <a:pt x="153" y="29"/>
                </a:lnTo>
                <a:cubicBezTo>
                  <a:pt x="149" y="28"/>
                  <a:pt x="146" y="28"/>
                  <a:pt x="144" y="28"/>
                </a:cubicBezTo>
                <a:cubicBezTo>
                  <a:pt x="133" y="28"/>
                  <a:pt x="126" y="34"/>
                  <a:pt x="124" y="48"/>
                </a:cubicBezTo>
                <a:cubicBezTo>
                  <a:pt x="134" y="59"/>
                  <a:pt x="138" y="72"/>
                  <a:pt x="138" y="86"/>
                </a:cubicBezTo>
                <a:cubicBezTo>
                  <a:pt x="138" y="103"/>
                  <a:pt x="132" y="117"/>
                  <a:pt x="121" y="128"/>
                </a:cubicBezTo>
                <a:cubicBezTo>
                  <a:pt x="110" y="139"/>
                  <a:pt x="94" y="145"/>
                  <a:pt x="75" y="145"/>
                </a:cubicBezTo>
                <a:cubicBezTo>
                  <a:pt x="68" y="145"/>
                  <a:pt x="60" y="144"/>
                  <a:pt x="52" y="141"/>
                </a:cubicBezTo>
                <a:cubicBezTo>
                  <a:pt x="43" y="145"/>
                  <a:pt x="39" y="150"/>
                  <a:pt x="39" y="157"/>
                </a:cubicBezTo>
                <a:cubicBezTo>
                  <a:pt x="39" y="163"/>
                  <a:pt x="41" y="167"/>
                  <a:pt x="46" y="169"/>
                </a:cubicBezTo>
                <a:cubicBezTo>
                  <a:pt x="51" y="171"/>
                  <a:pt x="64" y="172"/>
                  <a:pt x="84" y="173"/>
                </a:cubicBezTo>
                <a:cubicBezTo>
                  <a:pt x="102" y="174"/>
                  <a:pt x="116" y="176"/>
                  <a:pt x="125" y="178"/>
                </a:cubicBezTo>
                <a:cubicBezTo>
                  <a:pt x="134" y="181"/>
                  <a:pt x="141" y="186"/>
                  <a:pt x="147" y="193"/>
                </a:cubicBezTo>
                <a:cubicBezTo>
                  <a:pt x="152" y="200"/>
                  <a:pt x="155" y="210"/>
                  <a:pt x="155" y="222"/>
                </a:cubicBezTo>
                <a:cubicBezTo>
                  <a:pt x="155" y="240"/>
                  <a:pt x="148" y="254"/>
                  <a:pt x="133" y="264"/>
                </a:cubicBezTo>
                <a:cubicBezTo>
                  <a:pt x="119" y="273"/>
                  <a:pt x="99" y="278"/>
                  <a:pt x="73" y="278"/>
                </a:cubicBezTo>
                <a:cubicBezTo>
                  <a:pt x="47" y="278"/>
                  <a:pt x="29" y="274"/>
                  <a:pt x="17" y="265"/>
                </a:cubicBezTo>
                <a:cubicBezTo>
                  <a:pt x="6" y="257"/>
                  <a:pt x="0" y="246"/>
                  <a:pt x="0" y="232"/>
                </a:cubicBezTo>
                <a:cubicBezTo>
                  <a:pt x="0" y="215"/>
                  <a:pt x="9" y="203"/>
                  <a:pt x="26" y="197"/>
                </a:cubicBezTo>
                <a:cubicBezTo>
                  <a:pt x="13" y="190"/>
                  <a:pt x="6" y="180"/>
                  <a:pt x="6" y="168"/>
                </a:cubicBezTo>
                <a:cubicBezTo>
                  <a:pt x="6" y="152"/>
                  <a:pt x="15" y="140"/>
                  <a:pt x="33" y="132"/>
                </a:cubicBezTo>
                <a:cubicBezTo>
                  <a:pt x="18" y="121"/>
                  <a:pt x="10" y="106"/>
                  <a:pt x="10" y="85"/>
                </a:cubicBezTo>
                <a:cubicBezTo>
                  <a:pt x="10" y="67"/>
                  <a:pt x="16" y="53"/>
                  <a:pt x="28" y="42"/>
                </a:cubicBezTo>
                <a:cubicBezTo>
                  <a:pt x="39" y="31"/>
                  <a:pt x="55" y="26"/>
                  <a:pt x="73" y="26"/>
                </a:cubicBezTo>
                <a:cubicBezTo>
                  <a:pt x="85" y="26"/>
                  <a:pt x="97" y="28"/>
                  <a:pt x="107" y="34"/>
                </a:cubicBezTo>
                <a:cubicBezTo>
                  <a:pt x="109" y="21"/>
                  <a:pt x="113" y="12"/>
                  <a:pt x="118" y="8"/>
                </a:cubicBezTo>
                <a:cubicBezTo>
                  <a:pt x="124" y="3"/>
                  <a:pt x="131" y="0"/>
                  <a:pt x="141" y="0"/>
                </a:cubicBezTo>
                <a:cubicBezTo>
                  <a:pt x="144" y="0"/>
                  <a:pt x="148" y="1"/>
                  <a:pt x="153" y="1"/>
                </a:cubicBezTo>
                <a:close/>
                <a:moveTo>
                  <a:pt x="100" y="86"/>
                </a:moveTo>
                <a:cubicBezTo>
                  <a:pt x="100" y="62"/>
                  <a:pt x="91" y="50"/>
                  <a:pt x="75" y="50"/>
                </a:cubicBezTo>
                <a:cubicBezTo>
                  <a:pt x="57" y="50"/>
                  <a:pt x="48" y="62"/>
                  <a:pt x="48" y="86"/>
                </a:cubicBezTo>
                <a:cubicBezTo>
                  <a:pt x="48" y="109"/>
                  <a:pt x="57" y="121"/>
                  <a:pt x="74" y="121"/>
                </a:cubicBezTo>
                <a:cubicBezTo>
                  <a:pt x="91" y="121"/>
                  <a:pt x="100" y="109"/>
                  <a:pt x="100" y="86"/>
                </a:cubicBezTo>
                <a:close/>
                <a:moveTo>
                  <a:pt x="49" y="204"/>
                </a:moveTo>
                <a:cubicBezTo>
                  <a:pt x="39" y="209"/>
                  <a:pt x="34" y="216"/>
                  <a:pt x="34" y="227"/>
                </a:cubicBezTo>
                <a:cubicBezTo>
                  <a:pt x="34" y="235"/>
                  <a:pt x="37" y="242"/>
                  <a:pt x="44" y="246"/>
                </a:cubicBezTo>
                <a:cubicBezTo>
                  <a:pt x="50" y="250"/>
                  <a:pt x="61" y="252"/>
                  <a:pt x="77" y="252"/>
                </a:cubicBezTo>
                <a:cubicBezTo>
                  <a:pt x="106" y="252"/>
                  <a:pt x="120" y="243"/>
                  <a:pt x="120" y="227"/>
                </a:cubicBezTo>
                <a:cubicBezTo>
                  <a:pt x="120" y="219"/>
                  <a:pt x="117" y="213"/>
                  <a:pt x="112" y="210"/>
                </a:cubicBezTo>
                <a:cubicBezTo>
                  <a:pt x="106" y="207"/>
                  <a:pt x="96" y="205"/>
                  <a:pt x="80" y="205"/>
                </a:cubicBezTo>
                <a:cubicBezTo>
                  <a:pt x="66" y="204"/>
                  <a:pt x="56" y="204"/>
                  <a:pt x="49" y="204"/>
                </a:cubicBezTo>
                <a:close/>
              </a:path>
            </a:pathLst>
          </a:custGeom>
          <a:solidFill>
            <a:srgbClr val="FFFFFF"/>
          </a:solidFill>
          <a:ln w="0">
            <a:solidFill>
              <a:schemeClr val="bg1"/>
            </a:solidFill>
            <a:prstDash val="solid"/>
            <a:round/>
            <a:headEnd/>
            <a:tailEnd/>
          </a:ln>
        </p:spPr>
        <p:txBody>
          <a:bodyPr/>
          <a:lstStyle/>
          <a:p>
            <a:endParaRPr lang="it-IT"/>
          </a:p>
        </p:txBody>
      </p:sp>
      <p:sp>
        <p:nvSpPr>
          <p:cNvPr id="5386" name="Freeform 3394"/>
          <p:cNvSpPr>
            <a:spLocks noEditPoints="1"/>
          </p:cNvSpPr>
          <p:nvPr/>
        </p:nvSpPr>
        <p:spPr bwMode="auto">
          <a:xfrm>
            <a:off x="6298407" y="4433891"/>
            <a:ext cx="47625" cy="90487"/>
          </a:xfrm>
          <a:custGeom>
            <a:avLst/>
            <a:gdLst>
              <a:gd name="T0" fmla="*/ 2147483647 w 142"/>
              <a:gd name="T1" fmla="*/ 2147483647 h 190"/>
              <a:gd name="T2" fmla="*/ 2147483647 w 142"/>
              <a:gd name="T3" fmla="*/ 2147483647 h 190"/>
              <a:gd name="T4" fmla="*/ 2147483647 w 142"/>
              <a:gd name="T5" fmla="*/ 2147483647 h 190"/>
              <a:gd name="T6" fmla="*/ 0 w 142"/>
              <a:gd name="T7" fmla="*/ 2147483647 h 190"/>
              <a:gd name="T8" fmla="*/ 2147483647 w 142"/>
              <a:gd name="T9" fmla="*/ 0 h 190"/>
              <a:gd name="T10" fmla="*/ 2147483647 w 142"/>
              <a:gd name="T11" fmla="*/ 2147483647 h 190"/>
              <a:gd name="T12" fmla="*/ 2147483647 w 142"/>
              <a:gd name="T13" fmla="*/ 2147483647 h 190"/>
              <a:gd name="T14" fmla="*/ 2147483647 w 142"/>
              <a:gd name="T15" fmla="*/ 2147483647 h 190"/>
              <a:gd name="T16" fmla="*/ 2147483647 w 142"/>
              <a:gd name="T17" fmla="*/ 2147483647 h 190"/>
              <a:gd name="T18" fmla="*/ 2147483647 w 142"/>
              <a:gd name="T19" fmla="*/ 2147483647 h 190"/>
              <a:gd name="T20" fmla="*/ 2147483647 w 142"/>
              <a:gd name="T21" fmla="*/ 2147483647 h 190"/>
              <a:gd name="T22" fmla="*/ 2147483647 w 142"/>
              <a:gd name="T23" fmla="*/ 2147483647 h 190"/>
              <a:gd name="T24" fmla="*/ 2147483647 w 142"/>
              <a:gd name="T25" fmla="*/ 2147483647 h 190"/>
              <a:gd name="T26" fmla="*/ 2147483647 w 142"/>
              <a:gd name="T27" fmla="*/ 2147483647 h 190"/>
              <a:gd name="T28" fmla="*/ 2147483647 w 142"/>
              <a:gd name="T29" fmla="*/ 2147483647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190"/>
              <a:gd name="T47" fmla="*/ 142 w 142"/>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190">
                <a:moveTo>
                  <a:pt x="142" y="93"/>
                </a:moveTo>
                <a:cubicBezTo>
                  <a:pt x="142" y="157"/>
                  <a:pt x="118" y="190"/>
                  <a:pt x="70" y="190"/>
                </a:cubicBezTo>
                <a:cubicBezTo>
                  <a:pt x="48" y="190"/>
                  <a:pt x="31" y="182"/>
                  <a:pt x="19" y="166"/>
                </a:cubicBezTo>
                <a:cubicBezTo>
                  <a:pt x="6" y="151"/>
                  <a:pt x="0" y="127"/>
                  <a:pt x="0" y="95"/>
                </a:cubicBezTo>
                <a:cubicBezTo>
                  <a:pt x="0" y="31"/>
                  <a:pt x="24" y="0"/>
                  <a:pt x="71" y="0"/>
                </a:cubicBezTo>
                <a:cubicBezTo>
                  <a:pt x="93" y="0"/>
                  <a:pt x="110" y="8"/>
                  <a:pt x="123" y="23"/>
                </a:cubicBezTo>
                <a:cubicBezTo>
                  <a:pt x="136" y="38"/>
                  <a:pt x="142" y="62"/>
                  <a:pt x="142" y="93"/>
                </a:cubicBezTo>
                <a:close/>
                <a:moveTo>
                  <a:pt x="102" y="95"/>
                </a:moveTo>
                <a:cubicBezTo>
                  <a:pt x="102" y="69"/>
                  <a:pt x="100" y="52"/>
                  <a:pt x="94" y="42"/>
                </a:cubicBezTo>
                <a:cubicBezTo>
                  <a:pt x="88" y="33"/>
                  <a:pt x="81" y="28"/>
                  <a:pt x="71" y="28"/>
                </a:cubicBezTo>
                <a:cubicBezTo>
                  <a:pt x="50" y="28"/>
                  <a:pt x="39" y="50"/>
                  <a:pt x="39" y="95"/>
                </a:cubicBezTo>
                <a:cubicBezTo>
                  <a:pt x="39" y="117"/>
                  <a:pt x="42" y="134"/>
                  <a:pt x="47" y="145"/>
                </a:cubicBezTo>
                <a:cubicBezTo>
                  <a:pt x="52" y="156"/>
                  <a:pt x="60" y="161"/>
                  <a:pt x="71" y="161"/>
                </a:cubicBezTo>
                <a:cubicBezTo>
                  <a:pt x="82" y="161"/>
                  <a:pt x="90" y="156"/>
                  <a:pt x="95" y="145"/>
                </a:cubicBezTo>
                <a:cubicBezTo>
                  <a:pt x="100" y="134"/>
                  <a:pt x="102" y="117"/>
                  <a:pt x="102" y="95"/>
                </a:cubicBezTo>
                <a:close/>
              </a:path>
            </a:pathLst>
          </a:custGeom>
          <a:solidFill>
            <a:srgbClr val="FFFFFF"/>
          </a:solidFill>
          <a:ln w="0">
            <a:solidFill>
              <a:schemeClr val="bg1"/>
            </a:solidFill>
            <a:prstDash val="solid"/>
            <a:round/>
            <a:headEnd/>
            <a:tailEnd/>
          </a:ln>
        </p:spPr>
        <p:txBody>
          <a:bodyPr/>
          <a:lstStyle/>
          <a:p>
            <a:endParaRPr lang="it-IT"/>
          </a:p>
        </p:txBody>
      </p:sp>
      <p:sp>
        <p:nvSpPr>
          <p:cNvPr id="5387" name="Rectangle 3395"/>
          <p:cNvSpPr>
            <a:spLocks noChangeArrowheads="1"/>
          </p:cNvSpPr>
          <p:nvPr/>
        </p:nvSpPr>
        <p:spPr bwMode="auto">
          <a:xfrm>
            <a:off x="6359130" y="4405316"/>
            <a:ext cx="11906" cy="115887"/>
          </a:xfrm>
          <a:prstGeom prst="rect">
            <a:avLst/>
          </a:prstGeom>
          <a:solidFill>
            <a:srgbClr val="FFFFFF"/>
          </a:solidFill>
          <a:ln w="0">
            <a:solidFill>
              <a:schemeClr val="bg1"/>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388" name="Freeform 3396"/>
          <p:cNvSpPr>
            <a:spLocks noEditPoints="1"/>
          </p:cNvSpPr>
          <p:nvPr/>
        </p:nvSpPr>
        <p:spPr bwMode="auto">
          <a:xfrm>
            <a:off x="6382942" y="4433891"/>
            <a:ext cx="47625" cy="90487"/>
          </a:xfrm>
          <a:custGeom>
            <a:avLst/>
            <a:gdLst>
              <a:gd name="T0" fmla="*/ 2147483647 w 139"/>
              <a:gd name="T1" fmla="*/ 2147483647 h 190"/>
              <a:gd name="T2" fmla="*/ 2147483647 w 139"/>
              <a:gd name="T3" fmla="*/ 2147483647 h 190"/>
              <a:gd name="T4" fmla="*/ 2147483647 w 139"/>
              <a:gd name="T5" fmla="*/ 2147483647 h 190"/>
              <a:gd name="T6" fmla="*/ 2147483647 w 139"/>
              <a:gd name="T7" fmla="*/ 0 h 190"/>
              <a:gd name="T8" fmla="*/ 2147483647 w 139"/>
              <a:gd name="T9" fmla="*/ 2147483647 h 190"/>
              <a:gd name="T10" fmla="*/ 2147483647 w 139"/>
              <a:gd name="T11" fmla="*/ 2147483647 h 190"/>
              <a:gd name="T12" fmla="*/ 2147483647 w 139"/>
              <a:gd name="T13" fmla="*/ 2147483647 h 190"/>
              <a:gd name="T14" fmla="*/ 2147483647 w 139"/>
              <a:gd name="T15" fmla="*/ 2147483647 h 190"/>
              <a:gd name="T16" fmla="*/ 2147483647 w 139"/>
              <a:gd name="T17" fmla="*/ 2147483647 h 190"/>
              <a:gd name="T18" fmla="*/ 2147483647 w 139"/>
              <a:gd name="T19" fmla="*/ 2147483647 h 190"/>
              <a:gd name="T20" fmla="*/ 2147483647 w 139"/>
              <a:gd name="T21" fmla="*/ 2147483647 h 190"/>
              <a:gd name="T22" fmla="*/ 2147483647 w 139"/>
              <a:gd name="T23" fmla="*/ 2147483647 h 190"/>
              <a:gd name="T24" fmla="*/ 2147483647 w 139"/>
              <a:gd name="T25" fmla="*/ 2147483647 h 190"/>
              <a:gd name="T26" fmla="*/ 0 w 139"/>
              <a:gd name="T27" fmla="*/ 2147483647 h 190"/>
              <a:gd name="T28" fmla="*/ 2147483647 w 139"/>
              <a:gd name="T29" fmla="*/ 2147483647 h 190"/>
              <a:gd name="T30" fmla="*/ 2147483647 w 139"/>
              <a:gd name="T31" fmla="*/ 2147483647 h 190"/>
              <a:gd name="T32" fmla="*/ 2147483647 w 139"/>
              <a:gd name="T33" fmla="*/ 2147483647 h 190"/>
              <a:gd name="T34" fmla="*/ 2147483647 w 139"/>
              <a:gd name="T35" fmla="*/ 2147483647 h 190"/>
              <a:gd name="T36" fmla="*/ 2147483647 w 139"/>
              <a:gd name="T37" fmla="*/ 2147483647 h 190"/>
              <a:gd name="T38" fmla="*/ 2147483647 w 139"/>
              <a:gd name="T39" fmla="*/ 2147483647 h 190"/>
              <a:gd name="T40" fmla="*/ 2147483647 w 139"/>
              <a:gd name="T41" fmla="*/ 2147483647 h 190"/>
              <a:gd name="T42" fmla="*/ 2147483647 w 139"/>
              <a:gd name="T43" fmla="*/ 2147483647 h 190"/>
              <a:gd name="T44" fmla="*/ 2147483647 w 139"/>
              <a:gd name="T45" fmla="*/ 2147483647 h 190"/>
              <a:gd name="T46" fmla="*/ 2147483647 w 139"/>
              <a:gd name="T47" fmla="*/ 2147483647 h 190"/>
              <a:gd name="T48" fmla="*/ 2147483647 w 139"/>
              <a:gd name="T49" fmla="*/ 2147483647 h 190"/>
              <a:gd name="T50" fmla="*/ 2147483647 w 139"/>
              <a:gd name="T51" fmla="*/ 2147483647 h 190"/>
              <a:gd name="T52" fmla="*/ 2147483647 w 139"/>
              <a:gd name="T53" fmla="*/ 2147483647 h 190"/>
              <a:gd name="T54" fmla="*/ 2147483647 w 139"/>
              <a:gd name="T55" fmla="*/ 2147483647 h 1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9"/>
              <a:gd name="T85" fmla="*/ 0 h 190"/>
              <a:gd name="T86" fmla="*/ 139 w 139"/>
              <a:gd name="T87" fmla="*/ 190 h 1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9" h="190">
                <a:moveTo>
                  <a:pt x="43" y="55"/>
                </a:moveTo>
                <a:lnTo>
                  <a:pt x="7" y="51"/>
                </a:lnTo>
                <a:cubicBezTo>
                  <a:pt x="9" y="35"/>
                  <a:pt x="17" y="22"/>
                  <a:pt x="29" y="13"/>
                </a:cubicBezTo>
                <a:cubicBezTo>
                  <a:pt x="42" y="4"/>
                  <a:pt x="57" y="0"/>
                  <a:pt x="75" y="0"/>
                </a:cubicBezTo>
                <a:cubicBezTo>
                  <a:pt x="91" y="0"/>
                  <a:pt x="104" y="3"/>
                  <a:pt x="114" y="10"/>
                </a:cubicBezTo>
                <a:cubicBezTo>
                  <a:pt x="124" y="16"/>
                  <a:pt x="130" y="24"/>
                  <a:pt x="132" y="33"/>
                </a:cubicBezTo>
                <a:cubicBezTo>
                  <a:pt x="135" y="42"/>
                  <a:pt x="136" y="55"/>
                  <a:pt x="136" y="73"/>
                </a:cubicBezTo>
                <a:lnTo>
                  <a:pt x="136" y="135"/>
                </a:lnTo>
                <a:cubicBezTo>
                  <a:pt x="136" y="160"/>
                  <a:pt x="137" y="177"/>
                  <a:pt x="139" y="185"/>
                </a:cubicBezTo>
                <a:lnTo>
                  <a:pt x="104" y="185"/>
                </a:lnTo>
                <a:cubicBezTo>
                  <a:pt x="103" y="178"/>
                  <a:pt x="102" y="168"/>
                  <a:pt x="102" y="155"/>
                </a:cubicBezTo>
                <a:cubicBezTo>
                  <a:pt x="91" y="178"/>
                  <a:pt x="74" y="190"/>
                  <a:pt x="51" y="190"/>
                </a:cubicBezTo>
                <a:cubicBezTo>
                  <a:pt x="36" y="190"/>
                  <a:pt x="23" y="185"/>
                  <a:pt x="14" y="175"/>
                </a:cubicBezTo>
                <a:cubicBezTo>
                  <a:pt x="5" y="166"/>
                  <a:pt x="0" y="153"/>
                  <a:pt x="0" y="137"/>
                </a:cubicBezTo>
                <a:cubicBezTo>
                  <a:pt x="0" y="118"/>
                  <a:pt x="7" y="102"/>
                  <a:pt x="21" y="90"/>
                </a:cubicBezTo>
                <a:cubicBezTo>
                  <a:pt x="34" y="79"/>
                  <a:pt x="58" y="73"/>
                  <a:pt x="91" y="73"/>
                </a:cubicBezTo>
                <a:cubicBezTo>
                  <a:pt x="93" y="73"/>
                  <a:pt x="95" y="73"/>
                  <a:pt x="99" y="73"/>
                </a:cubicBezTo>
                <a:lnTo>
                  <a:pt x="99" y="66"/>
                </a:lnTo>
                <a:cubicBezTo>
                  <a:pt x="99" y="53"/>
                  <a:pt x="97" y="43"/>
                  <a:pt x="93" y="37"/>
                </a:cubicBezTo>
                <a:cubicBezTo>
                  <a:pt x="89" y="30"/>
                  <a:pt x="82" y="27"/>
                  <a:pt x="72" y="27"/>
                </a:cubicBezTo>
                <a:cubicBezTo>
                  <a:pt x="56" y="27"/>
                  <a:pt x="46" y="36"/>
                  <a:pt x="43" y="55"/>
                </a:cubicBezTo>
                <a:close/>
                <a:moveTo>
                  <a:pt x="99" y="97"/>
                </a:moveTo>
                <a:cubicBezTo>
                  <a:pt x="94" y="96"/>
                  <a:pt x="91" y="96"/>
                  <a:pt x="88" y="96"/>
                </a:cubicBezTo>
                <a:cubicBezTo>
                  <a:pt x="56" y="96"/>
                  <a:pt x="39" y="109"/>
                  <a:pt x="39" y="134"/>
                </a:cubicBezTo>
                <a:cubicBezTo>
                  <a:pt x="39" y="153"/>
                  <a:pt x="47" y="162"/>
                  <a:pt x="64" y="162"/>
                </a:cubicBezTo>
                <a:cubicBezTo>
                  <a:pt x="73" y="162"/>
                  <a:pt x="81" y="157"/>
                  <a:pt x="88" y="147"/>
                </a:cubicBezTo>
                <a:cubicBezTo>
                  <a:pt x="95" y="137"/>
                  <a:pt x="99" y="123"/>
                  <a:pt x="99" y="106"/>
                </a:cubicBezTo>
                <a:lnTo>
                  <a:pt x="99" y="97"/>
                </a:lnTo>
                <a:close/>
              </a:path>
            </a:pathLst>
          </a:custGeom>
          <a:solidFill>
            <a:srgbClr val="FFFFFF"/>
          </a:solidFill>
          <a:ln w="0">
            <a:solidFill>
              <a:schemeClr val="bg1"/>
            </a:solidFill>
            <a:prstDash val="solid"/>
            <a:round/>
            <a:headEnd/>
            <a:tailEnd/>
          </a:ln>
        </p:spPr>
        <p:txBody>
          <a:bodyPr/>
          <a:lstStyle/>
          <a:p>
            <a:endParaRPr lang="it-IT"/>
          </a:p>
        </p:txBody>
      </p:sp>
      <p:sp>
        <p:nvSpPr>
          <p:cNvPr id="5389" name="Freeform 3397"/>
          <p:cNvSpPr>
            <a:spLocks noEditPoints="1"/>
          </p:cNvSpPr>
          <p:nvPr/>
        </p:nvSpPr>
        <p:spPr bwMode="auto">
          <a:xfrm>
            <a:off x="6466286" y="4433891"/>
            <a:ext cx="47625" cy="117475"/>
          </a:xfrm>
          <a:custGeom>
            <a:avLst/>
            <a:gdLst>
              <a:gd name="T0" fmla="*/ 0 w 140"/>
              <a:gd name="T1" fmla="*/ 2147483647 h 245"/>
              <a:gd name="T2" fmla="*/ 2147483647 w 140"/>
              <a:gd name="T3" fmla="*/ 2147483647 h 245"/>
              <a:gd name="T4" fmla="*/ 2147483647 w 140"/>
              <a:gd name="T5" fmla="*/ 2147483647 h 245"/>
              <a:gd name="T6" fmla="*/ 2147483647 w 140"/>
              <a:gd name="T7" fmla="*/ 0 h 245"/>
              <a:gd name="T8" fmla="*/ 2147483647 w 140"/>
              <a:gd name="T9" fmla="*/ 2147483647 h 245"/>
              <a:gd name="T10" fmla="*/ 2147483647 w 140"/>
              <a:gd name="T11" fmla="*/ 2147483647 h 245"/>
              <a:gd name="T12" fmla="*/ 2147483647 w 140"/>
              <a:gd name="T13" fmla="*/ 2147483647 h 245"/>
              <a:gd name="T14" fmla="*/ 2147483647 w 140"/>
              <a:gd name="T15" fmla="*/ 2147483647 h 245"/>
              <a:gd name="T16" fmla="*/ 2147483647 w 140"/>
              <a:gd name="T17" fmla="*/ 2147483647 h 245"/>
              <a:gd name="T18" fmla="*/ 2147483647 w 140"/>
              <a:gd name="T19" fmla="*/ 2147483647 h 245"/>
              <a:gd name="T20" fmla="*/ 0 w 140"/>
              <a:gd name="T21" fmla="*/ 2147483647 h 245"/>
              <a:gd name="T22" fmla="*/ 0 w 140"/>
              <a:gd name="T23" fmla="*/ 2147483647 h 245"/>
              <a:gd name="T24" fmla="*/ 2147483647 w 140"/>
              <a:gd name="T25" fmla="*/ 2147483647 h 245"/>
              <a:gd name="T26" fmla="*/ 2147483647 w 140"/>
              <a:gd name="T27" fmla="*/ 2147483647 h 245"/>
              <a:gd name="T28" fmla="*/ 2147483647 w 140"/>
              <a:gd name="T29" fmla="*/ 2147483647 h 245"/>
              <a:gd name="T30" fmla="*/ 2147483647 w 140"/>
              <a:gd name="T31" fmla="*/ 2147483647 h 245"/>
              <a:gd name="T32" fmla="*/ 2147483647 w 140"/>
              <a:gd name="T33" fmla="*/ 2147483647 h 245"/>
              <a:gd name="T34" fmla="*/ 2147483647 w 140"/>
              <a:gd name="T35" fmla="*/ 2147483647 h 245"/>
              <a:gd name="T36" fmla="*/ 2147483647 w 140"/>
              <a:gd name="T37" fmla="*/ 2147483647 h 245"/>
              <a:gd name="T38" fmla="*/ 2147483647 w 140"/>
              <a:gd name="T39" fmla="*/ 2147483647 h 245"/>
              <a:gd name="T40" fmla="*/ 2147483647 w 140"/>
              <a:gd name="T41" fmla="*/ 2147483647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245"/>
              <a:gd name="T65" fmla="*/ 140 w 140"/>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245">
                <a:moveTo>
                  <a:pt x="0" y="3"/>
                </a:moveTo>
                <a:lnTo>
                  <a:pt x="35" y="3"/>
                </a:lnTo>
                <a:lnTo>
                  <a:pt x="35" y="33"/>
                </a:lnTo>
                <a:cubicBezTo>
                  <a:pt x="44" y="11"/>
                  <a:pt x="59" y="0"/>
                  <a:pt x="79" y="0"/>
                </a:cubicBezTo>
                <a:cubicBezTo>
                  <a:pt x="98" y="0"/>
                  <a:pt x="112" y="8"/>
                  <a:pt x="124" y="24"/>
                </a:cubicBezTo>
                <a:cubicBezTo>
                  <a:pt x="135" y="40"/>
                  <a:pt x="140" y="63"/>
                  <a:pt x="140" y="92"/>
                </a:cubicBezTo>
                <a:cubicBezTo>
                  <a:pt x="140" y="119"/>
                  <a:pt x="135" y="141"/>
                  <a:pt x="125" y="160"/>
                </a:cubicBezTo>
                <a:cubicBezTo>
                  <a:pt x="115" y="178"/>
                  <a:pt x="99" y="187"/>
                  <a:pt x="78" y="187"/>
                </a:cubicBezTo>
                <a:cubicBezTo>
                  <a:pt x="60" y="187"/>
                  <a:pt x="47" y="180"/>
                  <a:pt x="37" y="165"/>
                </a:cubicBezTo>
                <a:lnTo>
                  <a:pt x="37" y="245"/>
                </a:lnTo>
                <a:lnTo>
                  <a:pt x="0" y="245"/>
                </a:lnTo>
                <a:lnTo>
                  <a:pt x="0" y="3"/>
                </a:lnTo>
                <a:close/>
                <a:moveTo>
                  <a:pt x="37" y="108"/>
                </a:moveTo>
                <a:cubicBezTo>
                  <a:pt x="37" y="120"/>
                  <a:pt x="38" y="129"/>
                  <a:pt x="40" y="136"/>
                </a:cubicBezTo>
                <a:cubicBezTo>
                  <a:pt x="42" y="142"/>
                  <a:pt x="45" y="148"/>
                  <a:pt x="50" y="152"/>
                </a:cubicBezTo>
                <a:cubicBezTo>
                  <a:pt x="56" y="157"/>
                  <a:pt x="62" y="159"/>
                  <a:pt x="69" y="159"/>
                </a:cubicBezTo>
                <a:cubicBezTo>
                  <a:pt x="90" y="159"/>
                  <a:pt x="101" y="137"/>
                  <a:pt x="101" y="92"/>
                </a:cubicBezTo>
                <a:cubicBezTo>
                  <a:pt x="101" y="49"/>
                  <a:pt x="90" y="27"/>
                  <a:pt x="69" y="27"/>
                </a:cubicBezTo>
                <a:cubicBezTo>
                  <a:pt x="60" y="27"/>
                  <a:pt x="53" y="32"/>
                  <a:pt x="46" y="41"/>
                </a:cubicBezTo>
                <a:cubicBezTo>
                  <a:pt x="40" y="49"/>
                  <a:pt x="37" y="62"/>
                  <a:pt x="37" y="78"/>
                </a:cubicBezTo>
                <a:lnTo>
                  <a:pt x="37" y="108"/>
                </a:lnTo>
                <a:close/>
              </a:path>
            </a:pathLst>
          </a:custGeom>
          <a:solidFill>
            <a:srgbClr val="FFFFFF"/>
          </a:solidFill>
          <a:ln w="0">
            <a:solidFill>
              <a:schemeClr val="bg1"/>
            </a:solidFill>
            <a:prstDash val="solid"/>
            <a:round/>
            <a:headEnd/>
            <a:tailEnd/>
          </a:ln>
        </p:spPr>
        <p:txBody>
          <a:bodyPr/>
          <a:lstStyle/>
          <a:p>
            <a:endParaRPr lang="it-IT"/>
          </a:p>
        </p:txBody>
      </p:sp>
      <p:sp>
        <p:nvSpPr>
          <p:cNvPr id="5390" name="Freeform 3398"/>
          <p:cNvSpPr>
            <a:spLocks noEditPoints="1"/>
          </p:cNvSpPr>
          <p:nvPr/>
        </p:nvSpPr>
        <p:spPr bwMode="auto">
          <a:xfrm>
            <a:off x="6522245" y="4433891"/>
            <a:ext cx="47625" cy="90487"/>
          </a:xfrm>
          <a:custGeom>
            <a:avLst/>
            <a:gdLst>
              <a:gd name="T0" fmla="*/ 2147483647 w 139"/>
              <a:gd name="T1" fmla="*/ 2147483647 h 190"/>
              <a:gd name="T2" fmla="*/ 2147483647 w 139"/>
              <a:gd name="T3" fmla="*/ 2147483647 h 190"/>
              <a:gd name="T4" fmla="*/ 2147483647 w 139"/>
              <a:gd name="T5" fmla="*/ 2147483647 h 190"/>
              <a:gd name="T6" fmla="*/ 2147483647 w 139"/>
              <a:gd name="T7" fmla="*/ 0 h 190"/>
              <a:gd name="T8" fmla="*/ 2147483647 w 139"/>
              <a:gd name="T9" fmla="*/ 2147483647 h 190"/>
              <a:gd name="T10" fmla="*/ 2147483647 w 139"/>
              <a:gd name="T11" fmla="*/ 2147483647 h 190"/>
              <a:gd name="T12" fmla="*/ 2147483647 w 139"/>
              <a:gd name="T13" fmla="*/ 2147483647 h 190"/>
              <a:gd name="T14" fmla="*/ 2147483647 w 139"/>
              <a:gd name="T15" fmla="*/ 2147483647 h 190"/>
              <a:gd name="T16" fmla="*/ 2147483647 w 139"/>
              <a:gd name="T17" fmla="*/ 2147483647 h 190"/>
              <a:gd name="T18" fmla="*/ 2147483647 w 139"/>
              <a:gd name="T19" fmla="*/ 2147483647 h 190"/>
              <a:gd name="T20" fmla="*/ 2147483647 w 139"/>
              <a:gd name="T21" fmla="*/ 2147483647 h 190"/>
              <a:gd name="T22" fmla="*/ 2147483647 w 139"/>
              <a:gd name="T23" fmla="*/ 2147483647 h 190"/>
              <a:gd name="T24" fmla="*/ 2147483647 w 139"/>
              <a:gd name="T25" fmla="*/ 2147483647 h 190"/>
              <a:gd name="T26" fmla="*/ 0 w 139"/>
              <a:gd name="T27" fmla="*/ 2147483647 h 190"/>
              <a:gd name="T28" fmla="*/ 2147483647 w 139"/>
              <a:gd name="T29" fmla="*/ 2147483647 h 190"/>
              <a:gd name="T30" fmla="*/ 2147483647 w 139"/>
              <a:gd name="T31" fmla="*/ 2147483647 h 190"/>
              <a:gd name="T32" fmla="*/ 2147483647 w 139"/>
              <a:gd name="T33" fmla="*/ 2147483647 h 190"/>
              <a:gd name="T34" fmla="*/ 2147483647 w 139"/>
              <a:gd name="T35" fmla="*/ 2147483647 h 190"/>
              <a:gd name="T36" fmla="*/ 2147483647 w 139"/>
              <a:gd name="T37" fmla="*/ 2147483647 h 190"/>
              <a:gd name="T38" fmla="*/ 2147483647 w 139"/>
              <a:gd name="T39" fmla="*/ 2147483647 h 190"/>
              <a:gd name="T40" fmla="*/ 2147483647 w 139"/>
              <a:gd name="T41" fmla="*/ 2147483647 h 190"/>
              <a:gd name="T42" fmla="*/ 2147483647 w 139"/>
              <a:gd name="T43" fmla="*/ 2147483647 h 190"/>
              <a:gd name="T44" fmla="*/ 2147483647 w 139"/>
              <a:gd name="T45" fmla="*/ 2147483647 h 190"/>
              <a:gd name="T46" fmla="*/ 2147483647 w 139"/>
              <a:gd name="T47" fmla="*/ 2147483647 h 190"/>
              <a:gd name="T48" fmla="*/ 2147483647 w 139"/>
              <a:gd name="T49" fmla="*/ 2147483647 h 190"/>
              <a:gd name="T50" fmla="*/ 2147483647 w 139"/>
              <a:gd name="T51" fmla="*/ 2147483647 h 190"/>
              <a:gd name="T52" fmla="*/ 2147483647 w 139"/>
              <a:gd name="T53" fmla="*/ 2147483647 h 190"/>
              <a:gd name="T54" fmla="*/ 2147483647 w 139"/>
              <a:gd name="T55" fmla="*/ 2147483647 h 1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9"/>
              <a:gd name="T85" fmla="*/ 0 h 190"/>
              <a:gd name="T86" fmla="*/ 139 w 139"/>
              <a:gd name="T87" fmla="*/ 190 h 1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9" h="190">
                <a:moveTo>
                  <a:pt x="43" y="55"/>
                </a:moveTo>
                <a:lnTo>
                  <a:pt x="7" y="51"/>
                </a:lnTo>
                <a:cubicBezTo>
                  <a:pt x="9" y="35"/>
                  <a:pt x="16" y="22"/>
                  <a:pt x="29" y="13"/>
                </a:cubicBezTo>
                <a:cubicBezTo>
                  <a:pt x="41" y="4"/>
                  <a:pt x="57" y="0"/>
                  <a:pt x="75" y="0"/>
                </a:cubicBezTo>
                <a:cubicBezTo>
                  <a:pt x="91" y="0"/>
                  <a:pt x="104" y="3"/>
                  <a:pt x="114" y="10"/>
                </a:cubicBezTo>
                <a:cubicBezTo>
                  <a:pt x="124" y="16"/>
                  <a:pt x="130" y="24"/>
                  <a:pt x="132" y="33"/>
                </a:cubicBezTo>
                <a:cubicBezTo>
                  <a:pt x="135" y="42"/>
                  <a:pt x="136" y="55"/>
                  <a:pt x="136" y="73"/>
                </a:cubicBezTo>
                <a:lnTo>
                  <a:pt x="136" y="135"/>
                </a:lnTo>
                <a:cubicBezTo>
                  <a:pt x="136" y="160"/>
                  <a:pt x="137" y="177"/>
                  <a:pt x="139" y="185"/>
                </a:cubicBezTo>
                <a:lnTo>
                  <a:pt x="104" y="185"/>
                </a:lnTo>
                <a:cubicBezTo>
                  <a:pt x="102" y="178"/>
                  <a:pt x="102" y="168"/>
                  <a:pt x="102" y="155"/>
                </a:cubicBezTo>
                <a:cubicBezTo>
                  <a:pt x="90" y="178"/>
                  <a:pt x="73" y="190"/>
                  <a:pt x="51" y="190"/>
                </a:cubicBezTo>
                <a:cubicBezTo>
                  <a:pt x="35" y="190"/>
                  <a:pt x="23" y="185"/>
                  <a:pt x="14" y="175"/>
                </a:cubicBezTo>
                <a:cubicBezTo>
                  <a:pt x="5" y="166"/>
                  <a:pt x="0" y="153"/>
                  <a:pt x="0" y="137"/>
                </a:cubicBezTo>
                <a:cubicBezTo>
                  <a:pt x="0" y="118"/>
                  <a:pt x="7" y="102"/>
                  <a:pt x="20" y="90"/>
                </a:cubicBezTo>
                <a:cubicBezTo>
                  <a:pt x="34" y="79"/>
                  <a:pt x="57" y="73"/>
                  <a:pt x="91" y="73"/>
                </a:cubicBezTo>
                <a:cubicBezTo>
                  <a:pt x="93" y="73"/>
                  <a:pt x="95" y="73"/>
                  <a:pt x="99" y="73"/>
                </a:cubicBezTo>
                <a:lnTo>
                  <a:pt x="99" y="66"/>
                </a:lnTo>
                <a:cubicBezTo>
                  <a:pt x="99" y="53"/>
                  <a:pt x="97" y="43"/>
                  <a:pt x="93" y="37"/>
                </a:cubicBezTo>
                <a:cubicBezTo>
                  <a:pt x="89" y="30"/>
                  <a:pt x="82" y="27"/>
                  <a:pt x="72" y="27"/>
                </a:cubicBezTo>
                <a:cubicBezTo>
                  <a:pt x="56" y="27"/>
                  <a:pt x="46" y="36"/>
                  <a:pt x="43" y="55"/>
                </a:cubicBezTo>
                <a:close/>
                <a:moveTo>
                  <a:pt x="99" y="97"/>
                </a:moveTo>
                <a:cubicBezTo>
                  <a:pt x="94" y="96"/>
                  <a:pt x="90" y="96"/>
                  <a:pt x="88" y="96"/>
                </a:cubicBezTo>
                <a:cubicBezTo>
                  <a:pt x="55" y="96"/>
                  <a:pt x="39" y="109"/>
                  <a:pt x="39" y="134"/>
                </a:cubicBezTo>
                <a:cubicBezTo>
                  <a:pt x="39" y="153"/>
                  <a:pt x="47" y="162"/>
                  <a:pt x="63" y="162"/>
                </a:cubicBezTo>
                <a:cubicBezTo>
                  <a:pt x="73" y="162"/>
                  <a:pt x="81" y="157"/>
                  <a:pt x="88" y="147"/>
                </a:cubicBezTo>
                <a:cubicBezTo>
                  <a:pt x="95" y="137"/>
                  <a:pt x="99" y="123"/>
                  <a:pt x="99" y="106"/>
                </a:cubicBezTo>
                <a:lnTo>
                  <a:pt x="99" y="97"/>
                </a:lnTo>
                <a:close/>
              </a:path>
            </a:pathLst>
          </a:custGeom>
          <a:solidFill>
            <a:srgbClr val="FFFFFF"/>
          </a:solidFill>
          <a:ln w="0">
            <a:solidFill>
              <a:schemeClr val="bg1"/>
            </a:solidFill>
            <a:prstDash val="solid"/>
            <a:round/>
            <a:headEnd/>
            <a:tailEnd/>
          </a:ln>
        </p:spPr>
        <p:txBody>
          <a:bodyPr/>
          <a:lstStyle/>
          <a:p>
            <a:endParaRPr lang="it-IT"/>
          </a:p>
        </p:txBody>
      </p:sp>
      <p:sp>
        <p:nvSpPr>
          <p:cNvPr id="5391" name="Freeform 3399"/>
          <p:cNvSpPr>
            <a:spLocks/>
          </p:cNvSpPr>
          <p:nvPr/>
        </p:nvSpPr>
        <p:spPr bwMode="auto">
          <a:xfrm>
            <a:off x="6575823" y="4411663"/>
            <a:ext cx="34528" cy="112712"/>
          </a:xfrm>
          <a:custGeom>
            <a:avLst/>
            <a:gdLst>
              <a:gd name="T0" fmla="*/ 2147483647 w 101"/>
              <a:gd name="T1" fmla="*/ 2147483647 h 236"/>
              <a:gd name="T2" fmla="*/ 2147483647 w 101"/>
              <a:gd name="T3" fmla="*/ 0 h 236"/>
              <a:gd name="T4" fmla="*/ 2147483647 w 101"/>
              <a:gd name="T5" fmla="*/ 2147483647 h 236"/>
              <a:gd name="T6" fmla="*/ 2147483647 w 101"/>
              <a:gd name="T7" fmla="*/ 2147483647 h 236"/>
              <a:gd name="T8" fmla="*/ 2147483647 w 101"/>
              <a:gd name="T9" fmla="*/ 2147483647 h 236"/>
              <a:gd name="T10" fmla="*/ 2147483647 w 101"/>
              <a:gd name="T11" fmla="*/ 2147483647 h 236"/>
              <a:gd name="T12" fmla="*/ 2147483647 w 101"/>
              <a:gd name="T13" fmla="*/ 2147483647 h 236"/>
              <a:gd name="T14" fmla="*/ 2147483647 w 101"/>
              <a:gd name="T15" fmla="*/ 2147483647 h 236"/>
              <a:gd name="T16" fmla="*/ 2147483647 w 101"/>
              <a:gd name="T17" fmla="*/ 2147483647 h 236"/>
              <a:gd name="T18" fmla="*/ 2147483647 w 101"/>
              <a:gd name="T19" fmla="*/ 2147483647 h 236"/>
              <a:gd name="T20" fmla="*/ 2147483647 w 101"/>
              <a:gd name="T21" fmla="*/ 2147483647 h 236"/>
              <a:gd name="T22" fmla="*/ 2147483647 w 101"/>
              <a:gd name="T23" fmla="*/ 2147483647 h 236"/>
              <a:gd name="T24" fmla="*/ 2147483647 w 101"/>
              <a:gd name="T25" fmla="*/ 2147483647 h 236"/>
              <a:gd name="T26" fmla="*/ 2147483647 w 101"/>
              <a:gd name="T27" fmla="*/ 2147483647 h 236"/>
              <a:gd name="T28" fmla="*/ 2147483647 w 101"/>
              <a:gd name="T29" fmla="*/ 2147483647 h 236"/>
              <a:gd name="T30" fmla="*/ 2147483647 w 101"/>
              <a:gd name="T31" fmla="*/ 2147483647 h 236"/>
              <a:gd name="T32" fmla="*/ 2147483647 w 101"/>
              <a:gd name="T33" fmla="*/ 2147483647 h 236"/>
              <a:gd name="T34" fmla="*/ 0 w 101"/>
              <a:gd name="T35" fmla="*/ 2147483647 h 236"/>
              <a:gd name="T36" fmla="*/ 0 w 101"/>
              <a:gd name="T37" fmla="*/ 2147483647 h 236"/>
              <a:gd name="T38" fmla="*/ 2147483647 w 101"/>
              <a:gd name="T39" fmla="*/ 2147483647 h 236"/>
              <a:gd name="T40" fmla="*/ 2147483647 w 101"/>
              <a:gd name="T41" fmla="*/ 2147483647 h 2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236"/>
              <a:gd name="T65" fmla="*/ 101 w 101"/>
              <a:gd name="T66" fmla="*/ 236 h 2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236">
                <a:moveTo>
                  <a:pt x="27" y="3"/>
                </a:moveTo>
                <a:lnTo>
                  <a:pt x="61" y="0"/>
                </a:lnTo>
                <a:lnTo>
                  <a:pt x="61" y="50"/>
                </a:lnTo>
                <a:lnTo>
                  <a:pt x="95" y="50"/>
                </a:lnTo>
                <a:lnTo>
                  <a:pt x="95" y="80"/>
                </a:lnTo>
                <a:lnTo>
                  <a:pt x="61" y="80"/>
                </a:lnTo>
                <a:lnTo>
                  <a:pt x="61" y="160"/>
                </a:lnTo>
                <a:cubicBezTo>
                  <a:pt x="61" y="174"/>
                  <a:pt x="61" y="184"/>
                  <a:pt x="62" y="188"/>
                </a:cubicBezTo>
                <a:cubicBezTo>
                  <a:pt x="62" y="193"/>
                  <a:pt x="65" y="197"/>
                  <a:pt x="68" y="199"/>
                </a:cubicBezTo>
                <a:cubicBezTo>
                  <a:pt x="72" y="202"/>
                  <a:pt x="78" y="204"/>
                  <a:pt x="86" y="204"/>
                </a:cubicBezTo>
                <a:cubicBezTo>
                  <a:pt x="90" y="204"/>
                  <a:pt x="95" y="203"/>
                  <a:pt x="101" y="203"/>
                </a:cubicBezTo>
                <a:lnTo>
                  <a:pt x="101" y="232"/>
                </a:lnTo>
                <a:cubicBezTo>
                  <a:pt x="91" y="234"/>
                  <a:pt x="82" y="236"/>
                  <a:pt x="73" y="236"/>
                </a:cubicBezTo>
                <a:cubicBezTo>
                  <a:pt x="59" y="236"/>
                  <a:pt x="48" y="233"/>
                  <a:pt x="41" y="227"/>
                </a:cubicBezTo>
                <a:cubicBezTo>
                  <a:pt x="34" y="222"/>
                  <a:pt x="29" y="215"/>
                  <a:pt x="27" y="205"/>
                </a:cubicBezTo>
                <a:cubicBezTo>
                  <a:pt x="25" y="196"/>
                  <a:pt x="24" y="182"/>
                  <a:pt x="24" y="163"/>
                </a:cubicBezTo>
                <a:lnTo>
                  <a:pt x="24" y="80"/>
                </a:lnTo>
                <a:lnTo>
                  <a:pt x="0" y="80"/>
                </a:lnTo>
                <a:lnTo>
                  <a:pt x="0" y="50"/>
                </a:lnTo>
                <a:lnTo>
                  <a:pt x="25" y="50"/>
                </a:lnTo>
                <a:lnTo>
                  <a:pt x="27" y="3"/>
                </a:lnTo>
                <a:close/>
              </a:path>
            </a:pathLst>
          </a:custGeom>
          <a:solidFill>
            <a:srgbClr val="FFFFFF"/>
          </a:solidFill>
          <a:ln w="0">
            <a:solidFill>
              <a:schemeClr val="bg1"/>
            </a:solidFill>
            <a:prstDash val="solid"/>
            <a:round/>
            <a:headEnd/>
            <a:tailEnd/>
          </a:ln>
        </p:spPr>
        <p:txBody>
          <a:bodyPr/>
          <a:lstStyle/>
          <a:p>
            <a:endParaRPr lang="it-IT"/>
          </a:p>
        </p:txBody>
      </p:sp>
      <p:sp>
        <p:nvSpPr>
          <p:cNvPr id="5392" name="Freeform 3400"/>
          <p:cNvSpPr>
            <a:spLocks noEditPoints="1"/>
          </p:cNvSpPr>
          <p:nvPr/>
        </p:nvSpPr>
        <p:spPr bwMode="auto">
          <a:xfrm>
            <a:off x="6613923" y="4433891"/>
            <a:ext cx="47625" cy="90487"/>
          </a:xfrm>
          <a:custGeom>
            <a:avLst/>
            <a:gdLst>
              <a:gd name="T0" fmla="*/ 2147483647 w 142"/>
              <a:gd name="T1" fmla="*/ 2147483647 h 190"/>
              <a:gd name="T2" fmla="*/ 2147483647 w 142"/>
              <a:gd name="T3" fmla="*/ 2147483647 h 190"/>
              <a:gd name="T4" fmla="*/ 2147483647 w 142"/>
              <a:gd name="T5" fmla="*/ 2147483647 h 190"/>
              <a:gd name="T6" fmla="*/ 0 w 142"/>
              <a:gd name="T7" fmla="*/ 2147483647 h 190"/>
              <a:gd name="T8" fmla="*/ 2147483647 w 142"/>
              <a:gd name="T9" fmla="*/ 0 h 190"/>
              <a:gd name="T10" fmla="*/ 2147483647 w 142"/>
              <a:gd name="T11" fmla="*/ 2147483647 h 190"/>
              <a:gd name="T12" fmla="*/ 2147483647 w 142"/>
              <a:gd name="T13" fmla="*/ 2147483647 h 190"/>
              <a:gd name="T14" fmla="*/ 2147483647 w 142"/>
              <a:gd name="T15" fmla="*/ 2147483647 h 190"/>
              <a:gd name="T16" fmla="*/ 2147483647 w 142"/>
              <a:gd name="T17" fmla="*/ 2147483647 h 190"/>
              <a:gd name="T18" fmla="*/ 2147483647 w 142"/>
              <a:gd name="T19" fmla="*/ 2147483647 h 190"/>
              <a:gd name="T20" fmla="*/ 2147483647 w 142"/>
              <a:gd name="T21" fmla="*/ 2147483647 h 190"/>
              <a:gd name="T22" fmla="*/ 2147483647 w 142"/>
              <a:gd name="T23" fmla="*/ 2147483647 h 190"/>
              <a:gd name="T24" fmla="*/ 2147483647 w 142"/>
              <a:gd name="T25" fmla="*/ 2147483647 h 190"/>
              <a:gd name="T26" fmla="*/ 2147483647 w 142"/>
              <a:gd name="T27" fmla="*/ 2147483647 h 190"/>
              <a:gd name="T28" fmla="*/ 2147483647 w 142"/>
              <a:gd name="T29" fmla="*/ 2147483647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190"/>
              <a:gd name="T47" fmla="*/ 142 w 142"/>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190">
                <a:moveTo>
                  <a:pt x="142" y="93"/>
                </a:moveTo>
                <a:cubicBezTo>
                  <a:pt x="142" y="157"/>
                  <a:pt x="118" y="190"/>
                  <a:pt x="70" y="190"/>
                </a:cubicBezTo>
                <a:cubicBezTo>
                  <a:pt x="48" y="190"/>
                  <a:pt x="31" y="182"/>
                  <a:pt x="19" y="166"/>
                </a:cubicBezTo>
                <a:cubicBezTo>
                  <a:pt x="6" y="151"/>
                  <a:pt x="0" y="127"/>
                  <a:pt x="0" y="95"/>
                </a:cubicBezTo>
                <a:cubicBezTo>
                  <a:pt x="0" y="31"/>
                  <a:pt x="24" y="0"/>
                  <a:pt x="71" y="0"/>
                </a:cubicBezTo>
                <a:cubicBezTo>
                  <a:pt x="93" y="0"/>
                  <a:pt x="110" y="8"/>
                  <a:pt x="123" y="23"/>
                </a:cubicBezTo>
                <a:cubicBezTo>
                  <a:pt x="136" y="38"/>
                  <a:pt x="142" y="62"/>
                  <a:pt x="142" y="93"/>
                </a:cubicBezTo>
                <a:close/>
                <a:moveTo>
                  <a:pt x="102" y="95"/>
                </a:moveTo>
                <a:cubicBezTo>
                  <a:pt x="102" y="69"/>
                  <a:pt x="100" y="52"/>
                  <a:pt x="94" y="42"/>
                </a:cubicBezTo>
                <a:cubicBezTo>
                  <a:pt x="88" y="33"/>
                  <a:pt x="81" y="28"/>
                  <a:pt x="71" y="28"/>
                </a:cubicBezTo>
                <a:cubicBezTo>
                  <a:pt x="50" y="28"/>
                  <a:pt x="39" y="50"/>
                  <a:pt x="39" y="95"/>
                </a:cubicBezTo>
                <a:cubicBezTo>
                  <a:pt x="39" y="117"/>
                  <a:pt x="42" y="134"/>
                  <a:pt x="47" y="145"/>
                </a:cubicBezTo>
                <a:cubicBezTo>
                  <a:pt x="52" y="156"/>
                  <a:pt x="60" y="161"/>
                  <a:pt x="71" y="161"/>
                </a:cubicBezTo>
                <a:cubicBezTo>
                  <a:pt x="82" y="161"/>
                  <a:pt x="90" y="156"/>
                  <a:pt x="95" y="145"/>
                </a:cubicBezTo>
                <a:cubicBezTo>
                  <a:pt x="100" y="134"/>
                  <a:pt x="102" y="117"/>
                  <a:pt x="102" y="95"/>
                </a:cubicBezTo>
                <a:close/>
              </a:path>
            </a:pathLst>
          </a:custGeom>
          <a:solidFill>
            <a:srgbClr val="FFFFFF"/>
          </a:solidFill>
          <a:ln w="0">
            <a:solidFill>
              <a:schemeClr val="bg1"/>
            </a:solidFill>
            <a:prstDash val="solid"/>
            <a:round/>
            <a:headEnd/>
            <a:tailEnd/>
          </a:ln>
        </p:spPr>
        <p:txBody>
          <a:bodyPr/>
          <a:lstStyle/>
          <a:p>
            <a:endParaRPr lang="it-IT"/>
          </a:p>
        </p:txBody>
      </p:sp>
      <p:sp>
        <p:nvSpPr>
          <p:cNvPr id="5393" name="Rectangle 3401"/>
          <p:cNvSpPr>
            <a:spLocks noChangeArrowheads="1"/>
          </p:cNvSpPr>
          <p:nvPr/>
        </p:nvSpPr>
        <p:spPr bwMode="auto">
          <a:xfrm>
            <a:off x="6674645" y="4405316"/>
            <a:ext cx="11906" cy="115887"/>
          </a:xfrm>
          <a:prstGeom prst="rect">
            <a:avLst/>
          </a:prstGeom>
          <a:solidFill>
            <a:srgbClr val="FFFFFF"/>
          </a:solidFill>
          <a:ln w="0">
            <a:solidFill>
              <a:schemeClr val="bg1"/>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394" name="Freeform 3402"/>
          <p:cNvSpPr>
            <a:spLocks noEditPoints="1"/>
          </p:cNvSpPr>
          <p:nvPr/>
        </p:nvSpPr>
        <p:spPr bwMode="auto">
          <a:xfrm>
            <a:off x="6698456" y="4433891"/>
            <a:ext cx="48816" cy="90487"/>
          </a:xfrm>
          <a:custGeom>
            <a:avLst/>
            <a:gdLst>
              <a:gd name="T0" fmla="*/ 2147483647 w 143"/>
              <a:gd name="T1" fmla="*/ 2147483647 h 190"/>
              <a:gd name="T2" fmla="*/ 2147483647 w 143"/>
              <a:gd name="T3" fmla="*/ 2147483647 h 190"/>
              <a:gd name="T4" fmla="*/ 2147483647 w 143"/>
              <a:gd name="T5" fmla="*/ 2147483647 h 190"/>
              <a:gd name="T6" fmla="*/ 0 w 143"/>
              <a:gd name="T7" fmla="*/ 2147483647 h 190"/>
              <a:gd name="T8" fmla="*/ 2147483647 w 143"/>
              <a:gd name="T9" fmla="*/ 0 h 190"/>
              <a:gd name="T10" fmla="*/ 2147483647 w 143"/>
              <a:gd name="T11" fmla="*/ 2147483647 h 190"/>
              <a:gd name="T12" fmla="*/ 2147483647 w 143"/>
              <a:gd name="T13" fmla="*/ 2147483647 h 190"/>
              <a:gd name="T14" fmla="*/ 2147483647 w 143"/>
              <a:gd name="T15" fmla="*/ 2147483647 h 190"/>
              <a:gd name="T16" fmla="*/ 2147483647 w 143"/>
              <a:gd name="T17" fmla="*/ 2147483647 h 190"/>
              <a:gd name="T18" fmla="*/ 2147483647 w 143"/>
              <a:gd name="T19" fmla="*/ 2147483647 h 190"/>
              <a:gd name="T20" fmla="*/ 2147483647 w 143"/>
              <a:gd name="T21" fmla="*/ 2147483647 h 190"/>
              <a:gd name="T22" fmla="*/ 2147483647 w 143"/>
              <a:gd name="T23" fmla="*/ 2147483647 h 190"/>
              <a:gd name="T24" fmla="*/ 2147483647 w 143"/>
              <a:gd name="T25" fmla="*/ 2147483647 h 190"/>
              <a:gd name="T26" fmla="*/ 2147483647 w 143"/>
              <a:gd name="T27" fmla="*/ 2147483647 h 190"/>
              <a:gd name="T28" fmla="*/ 2147483647 w 143"/>
              <a:gd name="T29" fmla="*/ 2147483647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3"/>
              <a:gd name="T46" fmla="*/ 0 h 190"/>
              <a:gd name="T47" fmla="*/ 143 w 143"/>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3" h="190">
                <a:moveTo>
                  <a:pt x="143" y="93"/>
                </a:moveTo>
                <a:cubicBezTo>
                  <a:pt x="143" y="157"/>
                  <a:pt x="119" y="190"/>
                  <a:pt x="71" y="190"/>
                </a:cubicBezTo>
                <a:cubicBezTo>
                  <a:pt x="49" y="190"/>
                  <a:pt x="32" y="182"/>
                  <a:pt x="19" y="166"/>
                </a:cubicBezTo>
                <a:cubicBezTo>
                  <a:pt x="7" y="151"/>
                  <a:pt x="0" y="127"/>
                  <a:pt x="0" y="95"/>
                </a:cubicBezTo>
                <a:cubicBezTo>
                  <a:pt x="0" y="31"/>
                  <a:pt x="24" y="0"/>
                  <a:pt x="72" y="0"/>
                </a:cubicBezTo>
                <a:cubicBezTo>
                  <a:pt x="94" y="0"/>
                  <a:pt x="111" y="8"/>
                  <a:pt x="124" y="23"/>
                </a:cubicBezTo>
                <a:cubicBezTo>
                  <a:pt x="137" y="38"/>
                  <a:pt x="143" y="62"/>
                  <a:pt x="143" y="93"/>
                </a:cubicBezTo>
                <a:close/>
                <a:moveTo>
                  <a:pt x="103" y="95"/>
                </a:moveTo>
                <a:cubicBezTo>
                  <a:pt x="103" y="69"/>
                  <a:pt x="100" y="52"/>
                  <a:pt x="95" y="42"/>
                </a:cubicBezTo>
                <a:cubicBezTo>
                  <a:pt x="89" y="33"/>
                  <a:pt x="81" y="28"/>
                  <a:pt x="72" y="28"/>
                </a:cubicBezTo>
                <a:cubicBezTo>
                  <a:pt x="51" y="28"/>
                  <a:pt x="40" y="50"/>
                  <a:pt x="40" y="95"/>
                </a:cubicBezTo>
                <a:cubicBezTo>
                  <a:pt x="40" y="117"/>
                  <a:pt x="43" y="134"/>
                  <a:pt x="48" y="145"/>
                </a:cubicBezTo>
                <a:cubicBezTo>
                  <a:pt x="52" y="156"/>
                  <a:pt x="61" y="161"/>
                  <a:pt x="72" y="161"/>
                </a:cubicBezTo>
                <a:cubicBezTo>
                  <a:pt x="83" y="161"/>
                  <a:pt x="91" y="156"/>
                  <a:pt x="96" y="145"/>
                </a:cubicBezTo>
                <a:cubicBezTo>
                  <a:pt x="101" y="134"/>
                  <a:pt x="103" y="117"/>
                  <a:pt x="103" y="95"/>
                </a:cubicBezTo>
                <a:close/>
              </a:path>
            </a:pathLst>
          </a:custGeom>
          <a:solidFill>
            <a:srgbClr val="FFFFFF"/>
          </a:solidFill>
          <a:ln w="0">
            <a:solidFill>
              <a:schemeClr val="bg1"/>
            </a:solidFill>
            <a:prstDash val="solid"/>
            <a:round/>
            <a:headEnd/>
            <a:tailEnd/>
          </a:ln>
        </p:spPr>
        <p:txBody>
          <a:bodyPr/>
          <a:lstStyle/>
          <a:p>
            <a:endParaRPr lang="it-IT"/>
          </a:p>
        </p:txBody>
      </p:sp>
      <p:sp>
        <p:nvSpPr>
          <p:cNvPr id="5395" name="Freeform 3403"/>
          <p:cNvSpPr>
            <a:spLocks noEditPoints="1"/>
          </p:cNvSpPr>
          <p:nvPr/>
        </p:nvSpPr>
        <p:spPr bwMode="auto">
          <a:xfrm>
            <a:off x="6754416" y="4421188"/>
            <a:ext cx="52388" cy="133350"/>
          </a:xfrm>
          <a:custGeom>
            <a:avLst/>
            <a:gdLst>
              <a:gd name="T0" fmla="*/ 2147483647 w 155"/>
              <a:gd name="T1" fmla="*/ 2147483647 h 278"/>
              <a:gd name="T2" fmla="*/ 2147483647 w 155"/>
              <a:gd name="T3" fmla="*/ 2147483647 h 278"/>
              <a:gd name="T4" fmla="*/ 2147483647 w 155"/>
              <a:gd name="T5" fmla="*/ 2147483647 h 278"/>
              <a:gd name="T6" fmla="*/ 2147483647 w 155"/>
              <a:gd name="T7" fmla="*/ 2147483647 h 278"/>
              <a:gd name="T8" fmla="*/ 2147483647 w 155"/>
              <a:gd name="T9" fmla="*/ 2147483647 h 278"/>
              <a:gd name="T10" fmla="*/ 2147483647 w 155"/>
              <a:gd name="T11" fmla="*/ 2147483647 h 278"/>
              <a:gd name="T12" fmla="*/ 2147483647 w 155"/>
              <a:gd name="T13" fmla="*/ 2147483647 h 278"/>
              <a:gd name="T14" fmla="*/ 2147483647 w 155"/>
              <a:gd name="T15" fmla="*/ 2147483647 h 278"/>
              <a:gd name="T16" fmla="*/ 2147483647 w 155"/>
              <a:gd name="T17" fmla="*/ 2147483647 h 278"/>
              <a:gd name="T18" fmla="*/ 2147483647 w 155"/>
              <a:gd name="T19" fmla="*/ 2147483647 h 278"/>
              <a:gd name="T20" fmla="*/ 2147483647 w 155"/>
              <a:gd name="T21" fmla="*/ 2147483647 h 278"/>
              <a:gd name="T22" fmla="*/ 2147483647 w 155"/>
              <a:gd name="T23" fmla="*/ 2147483647 h 278"/>
              <a:gd name="T24" fmla="*/ 2147483647 w 155"/>
              <a:gd name="T25" fmla="*/ 2147483647 h 278"/>
              <a:gd name="T26" fmla="*/ 2147483647 w 155"/>
              <a:gd name="T27" fmla="*/ 2147483647 h 278"/>
              <a:gd name="T28" fmla="*/ 2147483647 w 155"/>
              <a:gd name="T29" fmla="*/ 2147483647 h 278"/>
              <a:gd name="T30" fmla="*/ 2147483647 w 155"/>
              <a:gd name="T31" fmla="*/ 2147483647 h 278"/>
              <a:gd name="T32" fmla="*/ 2147483647 w 155"/>
              <a:gd name="T33" fmla="*/ 2147483647 h 278"/>
              <a:gd name="T34" fmla="*/ 0 w 155"/>
              <a:gd name="T35" fmla="*/ 2147483647 h 278"/>
              <a:gd name="T36" fmla="*/ 2147483647 w 155"/>
              <a:gd name="T37" fmla="*/ 2147483647 h 278"/>
              <a:gd name="T38" fmla="*/ 2147483647 w 155"/>
              <a:gd name="T39" fmla="*/ 2147483647 h 278"/>
              <a:gd name="T40" fmla="*/ 2147483647 w 155"/>
              <a:gd name="T41" fmla="*/ 2147483647 h 278"/>
              <a:gd name="T42" fmla="*/ 2147483647 w 155"/>
              <a:gd name="T43" fmla="*/ 2147483647 h 278"/>
              <a:gd name="T44" fmla="*/ 2147483647 w 155"/>
              <a:gd name="T45" fmla="*/ 2147483647 h 278"/>
              <a:gd name="T46" fmla="*/ 2147483647 w 155"/>
              <a:gd name="T47" fmla="*/ 2147483647 h 278"/>
              <a:gd name="T48" fmla="*/ 2147483647 w 155"/>
              <a:gd name="T49" fmla="*/ 2147483647 h 278"/>
              <a:gd name="T50" fmla="*/ 2147483647 w 155"/>
              <a:gd name="T51" fmla="*/ 2147483647 h 278"/>
              <a:gd name="T52" fmla="*/ 2147483647 w 155"/>
              <a:gd name="T53" fmla="*/ 0 h 278"/>
              <a:gd name="T54" fmla="*/ 2147483647 w 155"/>
              <a:gd name="T55" fmla="*/ 2147483647 h 278"/>
              <a:gd name="T56" fmla="*/ 2147483647 w 155"/>
              <a:gd name="T57" fmla="*/ 2147483647 h 278"/>
              <a:gd name="T58" fmla="*/ 2147483647 w 155"/>
              <a:gd name="T59" fmla="*/ 2147483647 h 278"/>
              <a:gd name="T60" fmla="*/ 2147483647 w 155"/>
              <a:gd name="T61" fmla="*/ 2147483647 h 278"/>
              <a:gd name="T62" fmla="*/ 2147483647 w 155"/>
              <a:gd name="T63" fmla="*/ 2147483647 h 278"/>
              <a:gd name="T64" fmla="*/ 2147483647 w 155"/>
              <a:gd name="T65" fmla="*/ 2147483647 h 278"/>
              <a:gd name="T66" fmla="*/ 2147483647 w 155"/>
              <a:gd name="T67" fmla="*/ 2147483647 h 278"/>
              <a:gd name="T68" fmla="*/ 2147483647 w 155"/>
              <a:gd name="T69" fmla="*/ 2147483647 h 278"/>
              <a:gd name="T70" fmla="*/ 2147483647 w 155"/>
              <a:gd name="T71" fmla="*/ 2147483647 h 278"/>
              <a:gd name="T72" fmla="*/ 2147483647 w 155"/>
              <a:gd name="T73" fmla="*/ 2147483647 h 278"/>
              <a:gd name="T74" fmla="*/ 2147483647 w 155"/>
              <a:gd name="T75" fmla="*/ 2147483647 h 278"/>
              <a:gd name="T76" fmla="*/ 2147483647 w 155"/>
              <a:gd name="T77" fmla="*/ 2147483647 h 278"/>
              <a:gd name="T78" fmla="*/ 2147483647 w 155"/>
              <a:gd name="T79" fmla="*/ 2147483647 h 278"/>
              <a:gd name="T80" fmla="*/ 2147483647 w 155"/>
              <a:gd name="T81" fmla="*/ 2147483647 h 2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5"/>
              <a:gd name="T124" fmla="*/ 0 h 278"/>
              <a:gd name="T125" fmla="*/ 155 w 155"/>
              <a:gd name="T126" fmla="*/ 278 h 2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5" h="278">
                <a:moveTo>
                  <a:pt x="153" y="1"/>
                </a:moveTo>
                <a:lnTo>
                  <a:pt x="153" y="29"/>
                </a:lnTo>
                <a:cubicBezTo>
                  <a:pt x="150" y="28"/>
                  <a:pt x="147" y="28"/>
                  <a:pt x="145" y="28"/>
                </a:cubicBezTo>
                <a:cubicBezTo>
                  <a:pt x="134" y="28"/>
                  <a:pt x="127" y="34"/>
                  <a:pt x="125" y="48"/>
                </a:cubicBezTo>
                <a:cubicBezTo>
                  <a:pt x="134" y="59"/>
                  <a:pt x="139" y="72"/>
                  <a:pt x="139" y="86"/>
                </a:cubicBezTo>
                <a:cubicBezTo>
                  <a:pt x="139" y="103"/>
                  <a:pt x="133" y="117"/>
                  <a:pt x="122" y="128"/>
                </a:cubicBezTo>
                <a:cubicBezTo>
                  <a:pt x="110" y="139"/>
                  <a:pt x="95" y="145"/>
                  <a:pt x="76" y="145"/>
                </a:cubicBezTo>
                <a:cubicBezTo>
                  <a:pt x="68" y="145"/>
                  <a:pt x="61" y="144"/>
                  <a:pt x="53" y="141"/>
                </a:cubicBezTo>
                <a:cubicBezTo>
                  <a:pt x="44" y="145"/>
                  <a:pt x="39" y="150"/>
                  <a:pt x="39" y="157"/>
                </a:cubicBezTo>
                <a:cubicBezTo>
                  <a:pt x="39" y="163"/>
                  <a:pt x="42" y="167"/>
                  <a:pt x="46" y="169"/>
                </a:cubicBezTo>
                <a:cubicBezTo>
                  <a:pt x="51" y="171"/>
                  <a:pt x="64" y="172"/>
                  <a:pt x="85" y="173"/>
                </a:cubicBezTo>
                <a:cubicBezTo>
                  <a:pt x="103" y="174"/>
                  <a:pt x="116" y="176"/>
                  <a:pt x="125" y="178"/>
                </a:cubicBezTo>
                <a:cubicBezTo>
                  <a:pt x="134" y="181"/>
                  <a:pt x="142" y="186"/>
                  <a:pt x="147" y="193"/>
                </a:cubicBezTo>
                <a:cubicBezTo>
                  <a:pt x="153" y="200"/>
                  <a:pt x="155" y="210"/>
                  <a:pt x="155" y="222"/>
                </a:cubicBezTo>
                <a:cubicBezTo>
                  <a:pt x="155" y="240"/>
                  <a:pt x="148" y="254"/>
                  <a:pt x="134" y="264"/>
                </a:cubicBezTo>
                <a:cubicBezTo>
                  <a:pt x="120" y="273"/>
                  <a:pt x="100" y="278"/>
                  <a:pt x="73" y="278"/>
                </a:cubicBezTo>
                <a:cubicBezTo>
                  <a:pt x="48" y="278"/>
                  <a:pt x="29" y="274"/>
                  <a:pt x="18" y="265"/>
                </a:cubicBezTo>
                <a:cubicBezTo>
                  <a:pt x="6" y="257"/>
                  <a:pt x="0" y="246"/>
                  <a:pt x="0" y="232"/>
                </a:cubicBezTo>
                <a:cubicBezTo>
                  <a:pt x="0" y="215"/>
                  <a:pt x="9" y="203"/>
                  <a:pt x="27" y="197"/>
                </a:cubicBezTo>
                <a:cubicBezTo>
                  <a:pt x="14" y="190"/>
                  <a:pt x="7" y="180"/>
                  <a:pt x="7" y="168"/>
                </a:cubicBezTo>
                <a:cubicBezTo>
                  <a:pt x="7" y="152"/>
                  <a:pt x="16" y="140"/>
                  <a:pt x="34" y="132"/>
                </a:cubicBezTo>
                <a:cubicBezTo>
                  <a:pt x="18" y="121"/>
                  <a:pt x="10" y="106"/>
                  <a:pt x="10" y="85"/>
                </a:cubicBezTo>
                <a:cubicBezTo>
                  <a:pt x="10" y="67"/>
                  <a:pt x="16" y="53"/>
                  <a:pt x="28" y="42"/>
                </a:cubicBezTo>
                <a:cubicBezTo>
                  <a:pt x="40" y="31"/>
                  <a:pt x="55" y="26"/>
                  <a:pt x="74" y="26"/>
                </a:cubicBezTo>
                <a:cubicBezTo>
                  <a:pt x="86" y="26"/>
                  <a:pt x="97" y="28"/>
                  <a:pt x="108" y="34"/>
                </a:cubicBezTo>
                <a:cubicBezTo>
                  <a:pt x="110" y="21"/>
                  <a:pt x="114" y="12"/>
                  <a:pt x="119" y="8"/>
                </a:cubicBezTo>
                <a:cubicBezTo>
                  <a:pt x="124" y="3"/>
                  <a:pt x="132" y="0"/>
                  <a:pt x="142" y="0"/>
                </a:cubicBezTo>
                <a:cubicBezTo>
                  <a:pt x="145" y="0"/>
                  <a:pt x="149" y="1"/>
                  <a:pt x="153" y="1"/>
                </a:cubicBezTo>
                <a:close/>
                <a:moveTo>
                  <a:pt x="100" y="86"/>
                </a:moveTo>
                <a:cubicBezTo>
                  <a:pt x="100" y="62"/>
                  <a:pt x="92" y="50"/>
                  <a:pt x="76" y="50"/>
                </a:cubicBezTo>
                <a:cubicBezTo>
                  <a:pt x="58" y="50"/>
                  <a:pt x="49" y="62"/>
                  <a:pt x="49" y="86"/>
                </a:cubicBezTo>
                <a:cubicBezTo>
                  <a:pt x="49" y="109"/>
                  <a:pt x="57" y="121"/>
                  <a:pt x="75" y="121"/>
                </a:cubicBezTo>
                <a:cubicBezTo>
                  <a:pt x="92" y="121"/>
                  <a:pt x="100" y="109"/>
                  <a:pt x="100" y="86"/>
                </a:cubicBezTo>
                <a:close/>
                <a:moveTo>
                  <a:pt x="50" y="204"/>
                </a:moveTo>
                <a:cubicBezTo>
                  <a:pt x="39" y="209"/>
                  <a:pt x="34" y="216"/>
                  <a:pt x="34" y="227"/>
                </a:cubicBezTo>
                <a:cubicBezTo>
                  <a:pt x="34" y="235"/>
                  <a:pt x="38" y="242"/>
                  <a:pt x="44" y="246"/>
                </a:cubicBezTo>
                <a:cubicBezTo>
                  <a:pt x="51" y="250"/>
                  <a:pt x="62" y="252"/>
                  <a:pt x="78" y="252"/>
                </a:cubicBezTo>
                <a:cubicBezTo>
                  <a:pt x="106" y="252"/>
                  <a:pt x="121" y="243"/>
                  <a:pt x="121" y="227"/>
                </a:cubicBezTo>
                <a:cubicBezTo>
                  <a:pt x="121" y="219"/>
                  <a:pt x="118" y="213"/>
                  <a:pt x="112" y="210"/>
                </a:cubicBezTo>
                <a:cubicBezTo>
                  <a:pt x="107" y="207"/>
                  <a:pt x="96" y="205"/>
                  <a:pt x="80" y="205"/>
                </a:cubicBezTo>
                <a:cubicBezTo>
                  <a:pt x="67" y="204"/>
                  <a:pt x="57" y="204"/>
                  <a:pt x="50" y="204"/>
                </a:cubicBezTo>
                <a:close/>
              </a:path>
            </a:pathLst>
          </a:custGeom>
          <a:solidFill>
            <a:srgbClr val="FFFFFF"/>
          </a:solidFill>
          <a:ln w="0">
            <a:solidFill>
              <a:schemeClr val="bg1"/>
            </a:solidFill>
            <a:prstDash val="solid"/>
            <a:round/>
            <a:headEnd/>
            <a:tailEnd/>
          </a:ln>
        </p:spPr>
        <p:txBody>
          <a:bodyPr/>
          <a:lstStyle/>
          <a:p>
            <a:endParaRPr lang="it-IT"/>
          </a:p>
        </p:txBody>
      </p:sp>
      <p:sp>
        <p:nvSpPr>
          <p:cNvPr id="5396" name="Freeform 3404"/>
          <p:cNvSpPr>
            <a:spLocks noEditPoints="1"/>
          </p:cNvSpPr>
          <p:nvPr/>
        </p:nvSpPr>
        <p:spPr bwMode="auto">
          <a:xfrm>
            <a:off x="6813948" y="4403728"/>
            <a:ext cx="13097" cy="117475"/>
          </a:xfrm>
          <a:custGeom>
            <a:avLst/>
            <a:gdLst>
              <a:gd name="T0" fmla="*/ 2147483647 w 39"/>
              <a:gd name="T1" fmla="*/ 2147483647 h 245"/>
              <a:gd name="T2" fmla="*/ 0 w 39"/>
              <a:gd name="T3" fmla="*/ 2147483647 h 245"/>
              <a:gd name="T4" fmla="*/ 0 w 39"/>
              <a:gd name="T5" fmla="*/ 0 h 245"/>
              <a:gd name="T6" fmla="*/ 2147483647 w 39"/>
              <a:gd name="T7" fmla="*/ 0 h 245"/>
              <a:gd name="T8" fmla="*/ 2147483647 w 39"/>
              <a:gd name="T9" fmla="*/ 2147483647 h 245"/>
              <a:gd name="T10" fmla="*/ 2147483647 w 39"/>
              <a:gd name="T11" fmla="*/ 2147483647 h 245"/>
              <a:gd name="T12" fmla="*/ 2147483647 w 39"/>
              <a:gd name="T13" fmla="*/ 2147483647 h 245"/>
              <a:gd name="T14" fmla="*/ 2147483647 w 39"/>
              <a:gd name="T15" fmla="*/ 2147483647 h 245"/>
              <a:gd name="T16" fmla="*/ 2147483647 w 39"/>
              <a:gd name="T17" fmla="*/ 2147483647 h 245"/>
              <a:gd name="T18" fmla="*/ 2147483647 w 39"/>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45"/>
              <a:gd name="T32" fmla="*/ 39 w 39"/>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45">
                <a:moveTo>
                  <a:pt x="39" y="40"/>
                </a:moveTo>
                <a:lnTo>
                  <a:pt x="0" y="40"/>
                </a:lnTo>
                <a:lnTo>
                  <a:pt x="0" y="0"/>
                </a:lnTo>
                <a:lnTo>
                  <a:pt x="39" y="0"/>
                </a:lnTo>
                <a:lnTo>
                  <a:pt x="39" y="40"/>
                </a:lnTo>
                <a:close/>
                <a:moveTo>
                  <a:pt x="1" y="64"/>
                </a:moveTo>
                <a:lnTo>
                  <a:pt x="38" y="64"/>
                </a:lnTo>
                <a:lnTo>
                  <a:pt x="38" y="245"/>
                </a:lnTo>
                <a:lnTo>
                  <a:pt x="1" y="245"/>
                </a:lnTo>
                <a:lnTo>
                  <a:pt x="1" y="64"/>
                </a:lnTo>
                <a:close/>
              </a:path>
            </a:pathLst>
          </a:custGeom>
          <a:solidFill>
            <a:srgbClr val="FFFFFF"/>
          </a:solidFill>
          <a:ln w="0">
            <a:solidFill>
              <a:schemeClr val="bg1"/>
            </a:solidFill>
            <a:prstDash val="solid"/>
            <a:round/>
            <a:headEnd/>
            <a:tailEnd/>
          </a:ln>
        </p:spPr>
        <p:txBody>
          <a:bodyPr/>
          <a:lstStyle/>
          <a:p>
            <a:endParaRPr lang="it-IT"/>
          </a:p>
        </p:txBody>
      </p:sp>
      <p:sp>
        <p:nvSpPr>
          <p:cNvPr id="5397" name="Freeform 3405"/>
          <p:cNvSpPr>
            <a:spLocks noEditPoints="1"/>
          </p:cNvSpPr>
          <p:nvPr/>
        </p:nvSpPr>
        <p:spPr bwMode="auto">
          <a:xfrm>
            <a:off x="6838952" y="4433891"/>
            <a:ext cx="46435" cy="90487"/>
          </a:xfrm>
          <a:custGeom>
            <a:avLst/>
            <a:gdLst>
              <a:gd name="T0" fmla="*/ 2147483647 w 139"/>
              <a:gd name="T1" fmla="*/ 2147483647 h 190"/>
              <a:gd name="T2" fmla="*/ 2147483647 w 139"/>
              <a:gd name="T3" fmla="*/ 2147483647 h 190"/>
              <a:gd name="T4" fmla="*/ 2147483647 w 139"/>
              <a:gd name="T5" fmla="*/ 2147483647 h 190"/>
              <a:gd name="T6" fmla="*/ 2147483647 w 139"/>
              <a:gd name="T7" fmla="*/ 0 h 190"/>
              <a:gd name="T8" fmla="*/ 2147483647 w 139"/>
              <a:gd name="T9" fmla="*/ 2147483647 h 190"/>
              <a:gd name="T10" fmla="*/ 2147483647 w 139"/>
              <a:gd name="T11" fmla="*/ 2147483647 h 190"/>
              <a:gd name="T12" fmla="*/ 2147483647 w 139"/>
              <a:gd name="T13" fmla="*/ 2147483647 h 190"/>
              <a:gd name="T14" fmla="*/ 2147483647 w 139"/>
              <a:gd name="T15" fmla="*/ 2147483647 h 190"/>
              <a:gd name="T16" fmla="*/ 2147483647 w 139"/>
              <a:gd name="T17" fmla="*/ 2147483647 h 190"/>
              <a:gd name="T18" fmla="*/ 2147483647 w 139"/>
              <a:gd name="T19" fmla="*/ 2147483647 h 190"/>
              <a:gd name="T20" fmla="*/ 2147483647 w 139"/>
              <a:gd name="T21" fmla="*/ 2147483647 h 190"/>
              <a:gd name="T22" fmla="*/ 2147483647 w 139"/>
              <a:gd name="T23" fmla="*/ 2147483647 h 190"/>
              <a:gd name="T24" fmla="*/ 2147483647 w 139"/>
              <a:gd name="T25" fmla="*/ 2147483647 h 190"/>
              <a:gd name="T26" fmla="*/ 0 w 139"/>
              <a:gd name="T27" fmla="*/ 2147483647 h 190"/>
              <a:gd name="T28" fmla="*/ 2147483647 w 139"/>
              <a:gd name="T29" fmla="*/ 2147483647 h 190"/>
              <a:gd name="T30" fmla="*/ 2147483647 w 139"/>
              <a:gd name="T31" fmla="*/ 2147483647 h 190"/>
              <a:gd name="T32" fmla="*/ 2147483647 w 139"/>
              <a:gd name="T33" fmla="*/ 2147483647 h 190"/>
              <a:gd name="T34" fmla="*/ 2147483647 w 139"/>
              <a:gd name="T35" fmla="*/ 2147483647 h 190"/>
              <a:gd name="T36" fmla="*/ 2147483647 w 139"/>
              <a:gd name="T37" fmla="*/ 2147483647 h 190"/>
              <a:gd name="T38" fmla="*/ 2147483647 w 139"/>
              <a:gd name="T39" fmla="*/ 2147483647 h 190"/>
              <a:gd name="T40" fmla="*/ 2147483647 w 139"/>
              <a:gd name="T41" fmla="*/ 2147483647 h 190"/>
              <a:gd name="T42" fmla="*/ 2147483647 w 139"/>
              <a:gd name="T43" fmla="*/ 2147483647 h 190"/>
              <a:gd name="T44" fmla="*/ 2147483647 w 139"/>
              <a:gd name="T45" fmla="*/ 2147483647 h 190"/>
              <a:gd name="T46" fmla="*/ 2147483647 w 139"/>
              <a:gd name="T47" fmla="*/ 2147483647 h 190"/>
              <a:gd name="T48" fmla="*/ 2147483647 w 139"/>
              <a:gd name="T49" fmla="*/ 2147483647 h 190"/>
              <a:gd name="T50" fmla="*/ 2147483647 w 139"/>
              <a:gd name="T51" fmla="*/ 2147483647 h 190"/>
              <a:gd name="T52" fmla="*/ 2147483647 w 139"/>
              <a:gd name="T53" fmla="*/ 2147483647 h 190"/>
              <a:gd name="T54" fmla="*/ 2147483647 w 139"/>
              <a:gd name="T55" fmla="*/ 2147483647 h 1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9"/>
              <a:gd name="T85" fmla="*/ 0 h 190"/>
              <a:gd name="T86" fmla="*/ 139 w 139"/>
              <a:gd name="T87" fmla="*/ 190 h 1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9" h="190">
                <a:moveTo>
                  <a:pt x="42" y="55"/>
                </a:moveTo>
                <a:lnTo>
                  <a:pt x="6" y="51"/>
                </a:lnTo>
                <a:cubicBezTo>
                  <a:pt x="9" y="35"/>
                  <a:pt x="16" y="22"/>
                  <a:pt x="29" y="13"/>
                </a:cubicBezTo>
                <a:cubicBezTo>
                  <a:pt x="41" y="4"/>
                  <a:pt x="56" y="0"/>
                  <a:pt x="75" y="0"/>
                </a:cubicBezTo>
                <a:cubicBezTo>
                  <a:pt x="91" y="0"/>
                  <a:pt x="104" y="3"/>
                  <a:pt x="114" y="10"/>
                </a:cubicBezTo>
                <a:cubicBezTo>
                  <a:pt x="123" y="16"/>
                  <a:pt x="129" y="24"/>
                  <a:pt x="132" y="33"/>
                </a:cubicBezTo>
                <a:cubicBezTo>
                  <a:pt x="134" y="42"/>
                  <a:pt x="136" y="55"/>
                  <a:pt x="136" y="73"/>
                </a:cubicBezTo>
                <a:lnTo>
                  <a:pt x="136" y="135"/>
                </a:lnTo>
                <a:cubicBezTo>
                  <a:pt x="136" y="160"/>
                  <a:pt x="137" y="177"/>
                  <a:pt x="139" y="185"/>
                </a:cubicBezTo>
                <a:lnTo>
                  <a:pt x="104" y="185"/>
                </a:lnTo>
                <a:cubicBezTo>
                  <a:pt x="102" y="178"/>
                  <a:pt x="101" y="168"/>
                  <a:pt x="101" y="155"/>
                </a:cubicBezTo>
                <a:cubicBezTo>
                  <a:pt x="90" y="178"/>
                  <a:pt x="73" y="190"/>
                  <a:pt x="50" y="190"/>
                </a:cubicBezTo>
                <a:cubicBezTo>
                  <a:pt x="35" y="190"/>
                  <a:pt x="23" y="185"/>
                  <a:pt x="14" y="175"/>
                </a:cubicBezTo>
                <a:cubicBezTo>
                  <a:pt x="4" y="166"/>
                  <a:pt x="0" y="153"/>
                  <a:pt x="0" y="137"/>
                </a:cubicBezTo>
                <a:cubicBezTo>
                  <a:pt x="0" y="118"/>
                  <a:pt x="7" y="102"/>
                  <a:pt x="20" y="90"/>
                </a:cubicBezTo>
                <a:cubicBezTo>
                  <a:pt x="34" y="79"/>
                  <a:pt x="57" y="73"/>
                  <a:pt x="91" y="73"/>
                </a:cubicBezTo>
                <a:cubicBezTo>
                  <a:pt x="92" y="73"/>
                  <a:pt x="95" y="73"/>
                  <a:pt x="98" y="73"/>
                </a:cubicBezTo>
                <a:lnTo>
                  <a:pt x="98" y="66"/>
                </a:lnTo>
                <a:cubicBezTo>
                  <a:pt x="98" y="53"/>
                  <a:pt x="97" y="43"/>
                  <a:pt x="93" y="37"/>
                </a:cubicBezTo>
                <a:cubicBezTo>
                  <a:pt x="89" y="30"/>
                  <a:pt x="82" y="27"/>
                  <a:pt x="72" y="27"/>
                </a:cubicBezTo>
                <a:cubicBezTo>
                  <a:pt x="55" y="27"/>
                  <a:pt x="46" y="36"/>
                  <a:pt x="42" y="55"/>
                </a:cubicBezTo>
                <a:close/>
                <a:moveTo>
                  <a:pt x="98" y="97"/>
                </a:moveTo>
                <a:cubicBezTo>
                  <a:pt x="94" y="96"/>
                  <a:pt x="90" y="96"/>
                  <a:pt x="88" y="96"/>
                </a:cubicBezTo>
                <a:cubicBezTo>
                  <a:pt x="55" y="96"/>
                  <a:pt x="39" y="109"/>
                  <a:pt x="39" y="134"/>
                </a:cubicBezTo>
                <a:cubicBezTo>
                  <a:pt x="39" y="153"/>
                  <a:pt x="47" y="162"/>
                  <a:pt x="63" y="162"/>
                </a:cubicBezTo>
                <a:cubicBezTo>
                  <a:pt x="72" y="162"/>
                  <a:pt x="81" y="157"/>
                  <a:pt x="88" y="147"/>
                </a:cubicBezTo>
                <a:cubicBezTo>
                  <a:pt x="95" y="137"/>
                  <a:pt x="98" y="123"/>
                  <a:pt x="98" y="106"/>
                </a:cubicBezTo>
                <a:lnTo>
                  <a:pt x="98" y="97"/>
                </a:lnTo>
                <a:close/>
              </a:path>
            </a:pathLst>
          </a:custGeom>
          <a:solidFill>
            <a:srgbClr val="FFFFFF"/>
          </a:solidFill>
          <a:ln w="0">
            <a:solidFill>
              <a:schemeClr val="bg1"/>
            </a:solidFill>
            <a:prstDash val="solid"/>
            <a:round/>
            <a:headEnd/>
            <a:tailEnd/>
          </a:ln>
        </p:spPr>
        <p:txBody>
          <a:bodyPr/>
          <a:lstStyle/>
          <a:p>
            <a:endParaRPr lang="it-IT"/>
          </a:p>
        </p:txBody>
      </p:sp>
      <p:sp>
        <p:nvSpPr>
          <p:cNvPr id="5398" name="Freeform 3406"/>
          <p:cNvSpPr>
            <a:spLocks noEditPoints="1"/>
          </p:cNvSpPr>
          <p:nvPr/>
        </p:nvSpPr>
        <p:spPr bwMode="auto">
          <a:xfrm>
            <a:off x="6918725" y="4433891"/>
            <a:ext cx="48815" cy="90487"/>
          </a:xfrm>
          <a:custGeom>
            <a:avLst/>
            <a:gdLst>
              <a:gd name="T0" fmla="*/ 2147483647 w 142"/>
              <a:gd name="T1" fmla="*/ 2147483647 h 190"/>
              <a:gd name="T2" fmla="*/ 2147483647 w 142"/>
              <a:gd name="T3" fmla="*/ 2147483647 h 190"/>
              <a:gd name="T4" fmla="*/ 2147483647 w 142"/>
              <a:gd name="T5" fmla="*/ 2147483647 h 190"/>
              <a:gd name="T6" fmla="*/ 0 w 142"/>
              <a:gd name="T7" fmla="*/ 2147483647 h 190"/>
              <a:gd name="T8" fmla="*/ 2147483647 w 142"/>
              <a:gd name="T9" fmla="*/ 0 h 190"/>
              <a:gd name="T10" fmla="*/ 2147483647 w 142"/>
              <a:gd name="T11" fmla="*/ 2147483647 h 190"/>
              <a:gd name="T12" fmla="*/ 2147483647 w 142"/>
              <a:gd name="T13" fmla="*/ 2147483647 h 190"/>
              <a:gd name="T14" fmla="*/ 2147483647 w 142"/>
              <a:gd name="T15" fmla="*/ 2147483647 h 190"/>
              <a:gd name="T16" fmla="*/ 2147483647 w 142"/>
              <a:gd name="T17" fmla="*/ 2147483647 h 190"/>
              <a:gd name="T18" fmla="*/ 2147483647 w 142"/>
              <a:gd name="T19" fmla="*/ 2147483647 h 190"/>
              <a:gd name="T20" fmla="*/ 2147483647 w 142"/>
              <a:gd name="T21" fmla="*/ 2147483647 h 190"/>
              <a:gd name="T22" fmla="*/ 2147483647 w 142"/>
              <a:gd name="T23" fmla="*/ 2147483647 h 190"/>
              <a:gd name="T24" fmla="*/ 2147483647 w 142"/>
              <a:gd name="T25" fmla="*/ 2147483647 h 190"/>
              <a:gd name="T26" fmla="*/ 2147483647 w 142"/>
              <a:gd name="T27" fmla="*/ 2147483647 h 190"/>
              <a:gd name="T28" fmla="*/ 2147483647 w 142"/>
              <a:gd name="T29" fmla="*/ 2147483647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190"/>
              <a:gd name="T47" fmla="*/ 142 w 142"/>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190">
                <a:moveTo>
                  <a:pt x="142" y="93"/>
                </a:moveTo>
                <a:cubicBezTo>
                  <a:pt x="142" y="157"/>
                  <a:pt x="118" y="190"/>
                  <a:pt x="71" y="190"/>
                </a:cubicBezTo>
                <a:cubicBezTo>
                  <a:pt x="49" y="190"/>
                  <a:pt x="31" y="182"/>
                  <a:pt x="19" y="166"/>
                </a:cubicBezTo>
                <a:cubicBezTo>
                  <a:pt x="6" y="151"/>
                  <a:pt x="0" y="127"/>
                  <a:pt x="0" y="95"/>
                </a:cubicBezTo>
                <a:cubicBezTo>
                  <a:pt x="0" y="31"/>
                  <a:pt x="24" y="0"/>
                  <a:pt x="71" y="0"/>
                </a:cubicBezTo>
                <a:cubicBezTo>
                  <a:pt x="93" y="0"/>
                  <a:pt x="110" y="8"/>
                  <a:pt x="123" y="23"/>
                </a:cubicBezTo>
                <a:cubicBezTo>
                  <a:pt x="136" y="38"/>
                  <a:pt x="142" y="62"/>
                  <a:pt x="142" y="93"/>
                </a:cubicBezTo>
                <a:close/>
                <a:moveTo>
                  <a:pt x="103" y="95"/>
                </a:moveTo>
                <a:cubicBezTo>
                  <a:pt x="103" y="69"/>
                  <a:pt x="100" y="52"/>
                  <a:pt x="94" y="42"/>
                </a:cubicBezTo>
                <a:cubicBezTo>
                  <a:pt x="88" y="33"/>
                  <a:pt x="81" y="28"/>
                  <a:pt x="71" y="28"/>
                </a:cubicBezTo>
                <a:cubicBezTo>
                  <a:pt x="50" y="28"/>
                  <a:pt x="40" y="50"/>
                  <a:pt x="40" y="95"/>
                </a:cubicBezTo>
                <a:cubicBezTo>
                  <a:pt x="40" y="117"/>
                  <a:pt x="42" y="134"/>
                  <a:pt x="47" y="145"/>
                </a:cubicBezTo>
                <a:cubicBezTo>
                  <a:pt x="52" y="156"/>
                  <a:pt x="60" y="161"/>
                  <a:pt x="71" y="161"/>
                </a:cubicBezTo>
                <a:cubicBezTo>
                  <a:pt x="82" y="161"/>
                  <a:pt x="90" y="156"/>
                  <a:pt x="95" y="145"/>
                </a:cubicBezTo>
                <a:cubicBezTo>
                  <a:pt x="100" y="134"/>
                  <a:pt x="103" y="117"/>
                  <a:pt x="103" y="95"/>
                </a:cubicBezTo>
                <a:close/>
              </a:path>
            </a:pathLst>
          </a:custGeom>
          <a:solidFill>
            <a:srgbClr val="FFFFFF"/>
          </a:solidFill>
          <a:ln w="0">
            <a:solidFill>
              <a:schemeClr val="bg1"/>
            </a:solidFill>
            <a:prstDash val="solid"/>
            <a:round/>
            <a:headEnd/>
            <a:tailEnd/>
          </a:ln>
        </p:spPr>
        <p:txBody>
          <a:bodyPr/>
          <a:lstStyle/>
          <a:p>
            <a:endParaRPr lang="it-IT"/>
          </a:p>
        </p:txBody>
      </p:sp>
      <p:sp>
        <p:nvSpPr>
          <p:cNvPr id="5399" name="Freeform 3407"/>
          <p:cNvSpPr>
            <a:spLocks/>
          </p:cNvSpPr>
          <p:nvPr/>
        </p:nvSpPr>
        <p:spPr bwMode="auto">
          <a:xfrm>
            <a:off x="5840017" y="4591053"/>
            <a:ext cx="45244" cy="92075"/>
          </a:xfrm>
          <a:custGeom>
            <a:avLst/>
            <a:gdLst>
              <a:gd name="T0" fmla="*/ 2147483647 w 134"/>
              <a:gd name="T1" fmla="*/ 2147483647 h 190"/>
              <a:gd name="T2" fmla="*/ 2147483647 w 134"/>
              <a:gd name="T3" fmla="*/ 2147483647 h 190"/>
              <a:gd name="T4" fmla="*/ 2147483647 w 134"/>
              <a:gd name="T5" fmla="*/ 2147483647 h 190"/>
              <a:gd name="T6" fmla="*/ 2147483647 w 134"/>
              <a:gd name="T7" fmla="*/ 2147483647 h 190"/>
              <a:gd name="T8" fmla="*/ 2147483647 w 134"/>
              <a:gd name="T9" fmla="*/ 2147483647 h 190"/>
              <a:gd name="T10" fmla="*/ 2147483647 w 134"/>
              <a:gd name="T11" fmla="*/ 2147483647 h 190"/>
              <a:gd name="T12" fmla="*/ 2147483647 w 134"/>
              <a:gd name="T13" fmla="*/ 2147483647 h 190"/>
              <a:gd name="T14" fmla="*/ 2147483647 w 134"/>
              <a:gd name="T15" fmla="*/ 2147483647 h 190"/>
              <a:gd name="T16" fmla="*/ 2147483647 w 134"/>
              <a:gd name="T17" fmla="*/ 2147483647 h 190"/>
              <a:gd name="T18" fmla="*/ 2147483647 w 134"/>
              <a:gd name="T19" fmla="*/ 2147483647 h 190"/>
              <a:gd name="T20" fmla="*/ 2147483647 w 134"/>
              <a:gd name="T21" fmla="*/ 2147483647 h 190"/>
              <a:gd name="T22" fmla="*/ 0 w 134"/>
              <a:gd name="T23" fmla="*/ 2147483647 h 190"/>
              <a:gd name="T24" fmla="*/ 2147483647 w 134"/>
              <a:gd name="T25" fmla="*/ 2147483647 h 190"/>
              <a:gd name="T26" fmla="*/ 2147483647 w 134"/>
              <a:gd name="T27" fmla="*/ 0 h 190"/>
              <a:gd name="T28" fmla="*/ 2147483647 w 134"/>
              <a:gd name="T29" fmla="*/ 2147483647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190"/>
              <a:gd name="T47" fmla="*/ 134 w 134"/>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190">
                <a:moveTo>
                  <a:pt x="134" y="65"/>
                </a:moveTo>
                <a:lnTo>
                  <a:pt x="98" y="69"/>
                </a:lnTo>
                <a:cubicBezTo>
                  <a:pt x="97" y="53"/>
                  <a:pt x="93" y="43"/>
                  <a:pt x="89" y="38"/>
                </a:cubicBezTo>
                <a:cubicBezTo>
                  <a:pt x="85" y="32"/>
                  <a:pt x="79" y="30"/>
                  <a:pt x="71" y="30"/>
                </a:cubicBezTo>
                <a:cubicBezTo>
                  <a:pt x="60" y="30"/>
                  <a:pt x="52" y="35"/>
                  <a:pt x="47" y="45"/>
                </a:cubicBezTo>
                <a:cubicBezTo>
                  <a:pt x="42" y="55"/>
                  <a:pt x="39" y="73"/>
                  <a:pt x="39" y="99"/>
                </a:cubicBezTo>
                <a:cubicBezTo>
                  <a:pt x="39" y="139"/>
                  <a:pt x="50" y="159"/>
                  <a:pt x="71" y="159"/>
                </a:cubicBezTo>
                <a:cubicBezTo>
                  <a:pt x="87" y="159"/>
                  <a:pt x="96" y="146"/>
                  <a:pt x="98" y="120"/>
                </a:cubicBezTo>
                <a:lnTo>
                  <a:pt x="134" y="123"/>
                </a:lnTo>
                <a:cubicBezTo>
                  <a:pt x="129" y="167"/>
                  <a:pt x="107" y="190"/>
                  <a:pt x="68" y="190"/>
                </a:cubicBezTo>
                <a:cubicBezTo>
                  <a:pt x="45" y="190"/>
                  <a:pt x="28" y="181"/>
                  <a:pt x="17" y="165"/>
                </a:cubicBezTo>
                <a:cubicBezTo>
                  <a:pt x="6" y="148"/>
                  <a:pt x="0" y="125"/>
                  <a:pt x="0" y="95"/>
                </a:cubicBezTo>
                <a:cubicBezTo>
                  <a:pt x="0" y="64"/>
                  <a:pt x="6" y="41"/>
                  <a:pt x="18" y="24"/>
                </a:cubicBezTo>
                <a:cubicBezTo>
                  <a:pt x="30" y="8"/>
                  <a:pt x="48" y="0"/>
                  <a:pt x="71" y="0"/>
                </a:cubicBezTo>
                <a:cubicBezTo>
                  <a:pt x="108" y="0"/>
                  <a:pt x="129" y="22"/>
                  <a:pt x="134" y="65"/>
                </a:cubicBezTo>
                <a:close/>
              </a:path>
            </a:pathLst>
          </a:custGeom>
          <a:solidFill>
            <a:srgbClr val="FFFFFF"/>
          </a:solidFill>
          <a:ln w="0">
            <a:solidFill>
              <a:schemeClr val="bg1"/>
            </a:solidFill>
            <a:prstDash val="solid"/>
            <a:round/>
            <a:headEnd/>
            <a:tailEnd/>
          </a:ln>
        </p:spPr>
        <p:txBody>
          <a:bodyPr/>
          <a:lstStyle/>
          <a:p>
            <a:endParaRPr lang="it-IT"/>
          </a:p>
        </p:txBody>
      </p:sp>
      <p:sp>
        <p:nvSpPr>
          <p:cNvPr id="5400" name="Freeform 3408"/>
          <p:cNvSpPr>
            <a:spLocks noEditPoints="1"/>
          </p:cNvSpPr>
          <p:nvPr/>
        </p:nvSpPr>
        <p:spPr bwMode="auto">
          <a:xfrm>
            <a:off x="5891214" y="4591053"/>
            <a:ext cx="47625" cy="92075"/>
          </a:xfrm>
          <a:custGeom>
            <a:avLst/>
            <a:gdLst>
              <a:gd name="T0" fmla="*/ 2147483647 w 142"/>
              <a:gd name="T1" fmla="*/ 2147483647 h 190"/>
              <a:gd name="T2" fmla="*/ 2147483647 w 142"/>
              <a:gd name="T3" fmla="*/ 2147483647 h 190"/>
              <a:gd name="T4" fmla="*/ 2147483647 w 142"/>
              <a:gd name="T5" fmla="*/ 2147483647 h 190"/>
              <a:gd name="T6" fmla="*/ 0 w 142"/>
              <a:gd name="T7" fmla="*/ 2147483647 h 190"/>
              <a:gd name="T8" fmla="*/ 2147483647 w 142"/>
              <a:gd name="T9" fmla="*/ 0 h 190"/>
              <a:gd name="T10" fmla="*/ 2147483647 w 142"/>
              <a:gd name="T11" fmla="*/ 2147483647 h 190"/>
              <a:gd name="T12" fmla="*/ 2147483647 w 142"/>
              <a:gd name="T13" fmla="*/ 2147483647 h 190"/>
              <a:gd name="T14" fmla="*/ 2147483647 w 142"/>
              <a:gd name="T15" fmla="*/ 2147483647 h 190"/>
              <a:gd name="T16" fmla="*/ 2147483647 w 142"/>
              <a:gd name="T17" fmla="*/ 2147483647 h 190"/>
              <a:gd name="T18" fmla="*/ 2147483647 w 142"/>
              <a:gd name="T19" fmla="*/ 2147483647 h 190"/>
              <a:gd name="T20" fmla="*/ 2147483647 w 142"/>
              <a:gd name="T21" fmla="*/ 2147483647 h 190"/>
              <a:gd name="T22" fmla="*/ 2147483647 w 142"/>
              <a:gd name="T23" fmla="*/ 2147483647 h 190"/>
              <a:gd name="T24" fmla="*/ 2147483647 w 142"/>
              <a:gd name="T25" fmla="*/ 2147483647 h 190"/>
              <a:gd name="T26" fmla="*/ 2147483647 w 142"/>
              <a:gd name="T27" fmla="*/ 2147483647 h 190"/>
              <a:gd name="T28" fmla="*/ 2147483647 w 142"/>
              <a:gd name="T29" fmla="*/ 2147483647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190"/>
              <a:gd name="T47" fmla="*/ 142 w 142"/>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190">
                <a:moveTo>
                  <a:pt x="142" y="93"/>
                </a:moveTo>
                <a:cubicBezTo>
                  <a:pt x="142" y="157"/>
                  <a:pt x="118" y="190"/>
                  <a:pt x="70" y="190"/>
                </a:cubicBezTo>
                <a:cubicBezTo>
                  <a:pt x="49" y="190"/>
                  <a:pt x="31" y="182"/>
                  <a:pt x="19" y="166"/>
                </a:cubicBezTo>
                <a:cubicBezTo>
                  <a:pt x="6" y="151"/>
                  <a:pt x="0" y="127"/>
                  <a:pt x="0" y="95"/>
                </a:cubicBezTo>
                <a:cubicBezTo>
                  <a:pt x="0" y="32"/>
                  <a:pt x="24" y="0"/>
                  <a:pt x="71" y="0"/>
                </a:cubicBezTo>
                <a:cubicBezTo>
                  <a:pt x="93" y="0"/>
                  <a:pt x="110" y="8"/>
                  <a:pt x="123" y="23"/>
                </a:cubicBezTo>
                <a:cubicBezTo>
                  <a:pt x="136" y="39"/>
                  <a:pt x="142" y="62"/>
                  <a:pt x="142" y="93"/>
                </a:cubicBezTo>
                <a:close/>
                <a:moveTo>
                  <a:pt x="103" y="95"/>
                </a:moveTo>
                <a:cubicBezTo>
                  <a:pt x="103" y="69"/>
                  <a:pt x="100" y="52"/>
                  <a:pt x="94" y="42"/>
                </a:cubicBezTo>
                <a:cubicBezTo>
                  <a:pt x="88" y="33"/>
                  <a:pt x="81" y="28"/>
                  <a:pt x="71" y="28"/>
                </a:cubicBezTo>
                <a:cubicBezTo>
                  <a:pt x="50" y="28"/>
                  <a:pt x="39" y="50"/>
                  <a:pt x="39" y="95"/>
                </a:cubicBezTo>
                <a:cubicBezTo>
                  <a:pt x="39" y="117"/>
                  <a:pt x="42" y="134"/>
                  <a:pt x="47" y="145"/>
                </a:cubicBezTo>
                <a:cubicBezTo>
                  <a:pt x="52" y="156"/>
                  <a:pt x="60" y="161"/>
                  <a:pt x="71" y="161"/>
                </a:cubicBezTo>
                <a:cubicBezTo>
                  <a:pt x="82" y="161"/>
                  <a:pt x="90" y="156"/>
                  <a:pt x="95" y="145"/>
                </a:cubicBezTo>
                <a:cubicBezTo>
                  <a:pt x="100" y="134"/>
                  <a:pt x="103" y="117"/>
                  <a:pt x="103" y="95"/>
                </a:cubicBezTo>
                <a:close/>
              </a:path>
            </a:pathLst>
          </a:custGeom>
          <a:solidFill>
            <a:srgbClr val="FFFFFF"/>
          </a:solidFill>
          <a:ln w="0">
            <a:solidFill>
              <a:schemeClr val="bg1"/>
            </a:solidFill>
            <a:prstDash val="solid"/>
            <a:round/>
            <a:headEnd/>
            <a:tailEnd/>
          </a:ln>
        </p:spPr>
        <p:txBody>
          <a:bodyPr/>
          <a:lstStyle/>
          <a:p>
            <a:endParaRPr lang="it-IT"/>
          </a:p>
        </p:txBody>
      </p:sp>
      <p:sp>
        <p:nvSpPr>
          <p:cNvPr id="5401" name="Freeform 3409"/>
          <p:cNvSpPr>
            <a:spLocks/>
          </p:cNvSpPr>
          <p:nvPr/>
        </p:nvSpPr>
        <p:spPr bwMode="auto">
          <a:xfrm>
            <a:off x="5951935" y="4591050"/>
            <a:ext cx="41672" cy="88900"/>
          </a:xfrm>
          <a:custGeom>
            <a:avLst/>
            <a:gdLst>
              <a:gd name="T0" fmla="*/ 0 w 126"/>
              <a:gd name="T1" fmla="*/ 2147483647 h 185"/>
              <a:gd name="T2" fmla="*/ 2147483647 w 126"/>
              <a:gd name="T3" fmla="*/ 2147483647 h 185"/>
              <a:gd name="T4" fmla="*/ 2147483647 w 126"/>
              <a:gd name="T5" fmla="*/ 2147483647 h 185"/>
              <a:gd name="T6" fmla="*/ 2147483647 w 126"/>
              <a:gd name="T7" fmla="*/ 0 h 185"/>
              <a:gd name="T8" fmla="*/ 2147483647 w 126"/>
              <a:gd name="T9" fmla="*/ 2147483647 h 185"/>
              <a:gd name="T10" fmla="*/ 2147483647 w 126"/>
              <a:gd name="T11" fmla="*/ 2147483647 h 185"/>
              <a:gd name="T12" fmla="*/ 2147483647 w 126"/>
              <a:gd name="T13" fmla="*/ 2147483647 h 185"/>
              <a:gd name="T14" fmla="*/ 2147483647 w 126"/>
              <a:gd name="T15" fmla="*/ 2147483647 h 185"/>
              <a:gd name="T16" fmla="*/ 2147483647 w 126"/>
              <a:gd name="T17" fmla="*/ 2147483647 h 185"/>
              <a:gd name="T18" fmla="*/ 2147483647 w 126"/>
              <a:gd name="T19" fmla="*/ 2147483647 h 185"/>
              <a:gd name="T20" fmla="*/ 2147483647 w 126"/>
              <a:gd name="T21" fmla="*/ 2147483647 h 185"/>
              <a:gd name="T22" fmla="*/ 2147483647 w 126"/>
              <a:gd name="T23" fmla="*/ 2147483647 h 185"/>
              <a:gd name="T24" fmla="*/ 2147483647 w 126"/>
              <a:gd name="T25" fmla="*/ 2147483647 h 185"/>
              <a:gd name="T26" fmla="*/ 2147483647 w 126"/>
              <a:gd name="T27" fmla="*/ 2147483647 h 185"/>
              <a:gd name="T28" fmla="*/ 2147483647 w 126"/>
              <a:gd name="T29" fmla="*/ 2147483647 h 185"/>
              <a:gd name="T30" fmla="*/ 0 w 126"/>
              <a:gd name="T31" fmla="*/ 2147483647 h 185"/>
              <a:gd name="T32" fmla="*/ 0 w 126"/>
              <a:gd name="T33" fmla="*/ 2147483647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85"/>
              <a:gd name="T53" fmla="*/ 126 w 126"/>
              <a:gd name="T54" fmla="*/ 185 h 1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85">
                <a:moveTo>
                  <a:pt x="0" y="4"/>
                </a:moveTo>
                <a:lnTo>
                  <a:pt x="34" y="4"/>
                </a:lnTo>
                <a:lnTo>
                  <a:pt x="34" y="32"/>
                </a:lnTo>
                <a:cubicBezTo>
                  <a:pt x="43" y="11"/>
                  <a:pt x="58" y="0"/>
                  <a:pt x="79" y="0"/>
                </a:cubicBezTo>
                <a:cubicBezTo>
                  <a:pt x="91" y="0"/>
                  <a:pt x="101" y="3"/>
                  <a:pt x="109" y="9"/>
                </a:cubicBezTo>
                <a:cubicBezTo>
                  <a:pt x="116" y="15"/>
                  <a:pt x="121" y="22"/>
                  <a:pt x="123" y="30"/>
                </a:cubicBezTo>
                <a:cubicBezTo>
                  <a:pt x="125" y="38"/>
                  <a:pt x="126" y="51"/>
                  <a:pt x="126" y="69"/>
                </a:cubicBezTo>
                <a:lnTo>
                  <a:pt x="126" y="185"/>
                </a:lnTo>
                <a:lnTo>
                  <a:pt x="88" y="185"/>
                </a:lnTo>
                <a:lnTo>
                  <a:pt x="88" y="71"/>
                </a:lnTo>
                <a:cubicBezTo>
                  <a:pt x="88" y="55"/>
                  <a:pt x="87" y="44"/>
                  <a:pt x="84" y="38"/>
                </a:cubicBezTo>
                <a:cubicBezTo>
                  <a:pt x="82" y="33"/>
                  <a:pt x="76" y="30"/>
                  <a:pt x="67" y="30"/>
                </a:cubicBezTo>
                <a:cubicBezTo>
                  <a:pt x="57" y="30"/>
                  <a:pt x="50" y="34"/>
                  <a:pt x="45" y="41"/>
                </a:cubicBezTo>
                <a:cubicBezTo>
                  <a:pt x="40" y="48"/>
                  <a:pt x="37" y="62"/>
                  <a:pt x="37" y="84"/>
                </a:cubicBezTo>
                <a:lnTo>
                  <a:pt x="37" y="185"/>
                </a:lnTo>
                <a:lnTo>
                  <a:pt x="0" y="185"/>
                </a:lnTo>
                <a:lnTo>
                  <a:pt x="0" y="4"/>
                </a:lnTo>
                <a:close/>
              </a:path>
            </a:pathLst>
          </a:custGeom>
          <a:solidFill>
            <a:srgbClr val="FFFFFF"/>
          </a:solidFill>
          <a:ln w="0">
            <a:solidFill>
              <a:schemeClr val="bg1"/>
            </a:solidFill>
            <a:prstDash val="solid"/>
            <a:round/>
            <a:headEnd/>
            <a:tailEnd/>
          </a:ln>
        </p:spPr>
        <p:txBody>
          <a:bodyPr/>
          <a:lstStyle/>
          <a:p>
            <a:endParaRPr lang="it-IT"/>
          </a:p>
        </p:txBody>
      </p:sp>
      <p:sp>
        <p:nvSpPr>
          <p:cNvPr id="5402" name="Freeform 3410"/>
          <p:cNvSpPr>
            <a:spLocks noEditPoints="1"/>
          </p:cNvSpPr>
          <p:nvPr/>
        </p:nvSpPr>
        <p:spPr bwMode="auto">
          <a:xfrm>
            <a:off x="6005514" y="4562478"/>
            <a:ext cx="47625" cy="119063"/>
          </a:xfrm>
          <a:custGeom>
            <a:avLst/>
            <a:gdLst>
              <a:gd name="T0" fmla="*/ 2147483647 w 140"/>
              <a:gd name="T1" fmla="*/ 0 h 247"/>
              <a:gd name="T2" fmla="*/ 2147483647 w 140"/>
              <a:gd name="T3" fmla="*/ 0 h 247"/>
              <a:gd name="T4" fmla="*/ 2147483647 w 140"/>
              <a:gd name="T5" fmla="*/ 2147483647 h 247"/>
              <a:gd name="T6" fmla="*/ 2147483647 w 140"/>
              <a:gd name="T7" fmla="*/ 2147483647 h 247"/>
              <a:gd name="T8" fmla="*/ 2147483647 w 140"/>
              <a:gd name="T9" fmla="*/ 2147483647 h 247"/>
              <a:gd name="T10" fmla="*/ 2147483647 w 140"/>
              <a:gd name="T11" fmla="*/ 2147483647 h 247"/>
              <a:gd name="T12" fmla="*/ 2147483647 w 140"/>
              <a:gd name="T13" fmla="*/ 2147483647 h 247"/>
              <a:gd name="T14" fmla="*/ 0 w 140"/>
              <a:gd name="T15" fmla="*/ 2147483647 h 247"/>
              <a:gd name="T16" fmla="*/ 2147483647 w 140"/>
              <a:gd name="T17" fmla="*/ 2147483647 h 247"/>
              <a:gd name="T18" fmla="*/ 2147483647 w 140"/>
              <a:gd name="T19" fmla="*/ 2147483647 h 247"/>
              <a:gd name="T20" fmla="*/ 2147483647 w 140"/>
              <a:gd name="T21" fmla="*/ 2147483647 h 247"/>
              <a:gd name="T22" fmla="*/ 2147483647 w 140"/>
              <a:gd name="T23" fmla="*/ 0 h 247"/>
              <a:gd name="T24" fmla="*/ 2147483647 w 140"/>
              <a:gd name="T25" fmla="*/ 2147483647 h 247"/>
              <a:gd name="T26" fmla="*/ 2147483647 w 140"/>
              <a:gd name="T27" fmla="*/ 2147483647 h 247"/>
              <a:gd name="T28" fmla="*/ 2147483647 w 140"/>
              <a:gd name="T29" fmla="*/ 2147483647 h 247"/>
              <a:gd name="T30" fmla="*/ 2147483647 w 140"/>
              <a:gd name="T31" fmla="*/ 2147483647 h 247"/>
              <a:gd name="T32" fmla="*/ 2147483647 w 140"/>
              <a:gd name="T33" fmla="*/ 2147483647 h 247"/>
              <a:gd name="T34" fmla="*/ 2147483647 w 140"/>
              <a:gd name="T35" fmla="*/ 2147483647 h 247"/>
              <a:gd name="T36" fmla="*/ 2147483647 w 140"/>
              <a:gd name="T37" fmla="*/ 2147483647 h 247"/>
              <a:gd name="T38" fmla="*/ 2147483647 w 140"/>
              <a:gd name="T39" fmla="*/ 2147483647 h 2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0"/>
              <a:gd name="T61" fmla="*/ 0 h 247"/>
              <a:gd name="T62" fmla="*/ 140 w 140"/>
              <a:gd name="T63" fmla="*/ 247 h 2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0" h="247">
                <a:moveTo>
                  <a:pt x="103" y="0"/>
                </a:moveTo>
                <a:lnTo>
                  <a:pt x="140" y="0"/>
                </a:lnTo>
                <a:lnTo>
                  <a:pt x="140" y="244"/>
                </a:lnTo>
                <a:lnTo>
                  <a:pt x="106" y="244"/>
                </a:lnTo>
                <a:lnTo>
                  <a:pt x="106" y="217"/>
                </a:lnTo>
                <a:cubicBezTo>
                  <a:pt x="97" y="237"/>
                  <a:pt x="82" y="247"/>
                  <a:pt x="61" y="247"/>
                </a:cubicBezTo>
                <a:cubicBezTo>
                  <a:pt x="41" y="247"/>
                  <a:pt x="25" y="239"/>
                  <a:pt x="15" y="222"/>
                </a:cubicBezTo>
                <a:cubicBezTo>
                  <a:pt x="5" y="205"/>
                  <a:pt x="0" y="182"/>
                  <a:pt x="0" y="155"/>
                </a:cubicBezTo>
                <a:cubicBezTo>
                  <a:pt x="0" y="125"/>
                  <a:pt x="5" y="102"/>
                  <a:pt x="17" y="85"/>
                </a:cubicBezTo>
                <a:cubicBezTo>
                  <a:pt x="28" y="69"/>
                  <a:pt x="43" y="60"/>
                  <a:pt x="62" y="60"/>
                </a:cubicBezTo>
                <a:cubicBezTo>
                  <a:pt x="81" y="60"/>
                  <a:pt x="95" y="68"/>
                  <a:pt x="103" y="84"/>
                </a:cubicBezTo>
                <a:lnTo>
                  <a:pt x="103" y="0"/>
                </a:lnTo>
                <a:close/>
                <a:moveTo>
                  <a:pt x="103" y="138"/>
                </a:moveTo>
                <a:cubicBezTo>
                  <a:pt x="103" y="119"/>
                  <a:pt x="100" y="106"/>
                  <a:pt x="93" y="99"/>
                </a:cubicBezTo>
                <a:cubicBezTo>
                  <a:pt x="86" y="91"/>
                  <a:pt x="78" y="88"/>
                  <a:pt x="71" y="88"/>
                </a:cubicBezTo>
                <a:cubicBezTo>
                  <a:pt x="50" y="88"/>
                  <a:pt x="40" y="109"/>
                  <a:pt x="40" y="151"/>
                </a:cubicBezTo>
                <a:cubicBezTo>
                  <a:pt x="40" y="197"/>
                  <a:pt x="50" y="219"/>
                  <a:pt x="71" y="219"/>
                </a:cubicBezTo>
                <a:cubicBezTo>
                  <a:pt x="79" y="219"/>
                  <a:pt x="87" y="216"/>
                  <a:pt x="93" y="208"/>
                </a:cubicBezTo>
                <a:cubicBezTo>
                  <a:pt x="100" y="201"/>
                  <a:pt x="103" y="187"/>
                  <a:pt x="103" y="169"/>
                </a:cubicBezTo>
                <a:lnTo>
                  <a:pt x="103" y="138"/>
                </a:lnTo>
                <a:close/>
              </a:path>
            </a:pathLst>
          </a:custGeom>
          <a:solidFill>
            <a:srgbClr val="FFFFFF"/>
          </a:solidFill>
          <a:ln w="0">
            <a:solidFill>
              <a:schemeClr val="bg1"/>
            </a:solidFill>
            <a:prstDash val="solid"/>
            <a:round/>
            <a:headEnd/>
            <a:tailEnd/>
          </a:ln>
        </p:spPr>
        <p:txBody>
          <a:bodyPr/>
          <a:lstStyle/>
          <a:p>
            <a:endParaRPr lang="it-IT"/>
          </a:p>
        </p:txBody>
      </p:sp>
      <p:sp>
        <p:nvSpPr>
          <p:cNvPr id="5403" name="Freeform 3411"/>
          <p:cNvSpPr>
            <a:spLocks noEditPoints="1"/>
          </p:cNvSpPr>
          <p:nvPr/>
        </p:nvSpPr>
        <p:spPr bwMode="auto">
          <a:xfrm>
            <a:off x="6067427" y="4562478"/>
            <a:ext cx="13097" cy="117475"/>
          </a:xfrm>
          <a:custGeom>
            <a:avLst/>
            <a:gdLst>
              <a:gd name="T0" fmla="*/ 2147483647 w 39"/>
              <a:gd name="T1" fmla="*/ 2147483647 h 245"/>
              <a:gd name="T2" fmla="*/ 0 w 39"/>
              <a:gd name="T3" fmla="*/ 2147483647 h 245"/>
              <a:gd name="T4" fmla="*/ 0 w 39"/>
              <a:gd name="T5" fmla="*/ 0 h 245"/>
              <a:gd name="T6" fmla="*/ 2147483647 w 39"/>
              <a:gd name="T7" fmla="*/ 0 h 245"/>
              <a:gd name="T8" fmla="*/ 2147483647 w 39"/>
              <a:gd name="T9" fmla="*/ 2147483647 h 245"/>
              <a:gd name="T10" fmla="*/ 2147483647 w 39"/>
              <a:gd name="T11" fmla="*/ 2147483647 h 245"/>
              <a:gd name="T12" fmla="*/ 2147483647 w 39"/>
              <a:gd name="T13" fmla="*/ 2147483647 h 245"/>
              <a:gd name="T14" fmla="*/ 2147483647 w 39"/>
              <a:gd name="T15" fmla="*/ 2147483647 h 245"/>
              <a:gd name="T16" fmla="*/ 2147483647 w 39"/>
              <a:gd name="T17" fmla="*/ 2147483647 h 245"/>
              <a:gd name="T18" fmla="*/ 2147483647 w 39"/>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45"/>
              <a:gd name="T32" fmla="*/ 39 w 39"/>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45">
                <a:moveTo>
                  <a:pt x="39" y="40"/>
                </a:moveTo>
                <a:lnTo>
                  <a:pt x="0" y="40"/>
                </a:lnTo>
                <a:lnTo>
                  <a:pt x="0" y="0"/>
                </a:lnTo>
                <a:lnTo>
                  <a:pt x="39" y="0"/>
                </a:lnTo>
                <a:lnTo>
                  <a:pt x="39" y="40"/>
                </a:lnTo>
                <a:close/>
                <a:moveTo>
                  <a:pt x="1" y="64"/>
                </a:moveTo>
                <a:lnTo>
                  <a:pt x="38" y="64"/>
                </a:lnTo>
                <a:lnTo>
                  <a:pt x="38" y="245"/>
                </a:lnTo>
                <a:lnTo>
                  <a:pt x="1" y="245"/>
                </a:lnTo>
                <a:lnTo>
                  <a:pt x="1" y="64"/>
                </a:lnTo>
                <a:close/>
              </a:path>
            </a:pathLst>
          </a:custGeom>
          <a:solidFill>
            <a:srgbClr val="FFFFFF"/>
          </a:solidFill>
          <a:ln w="0">
            <a:solidFill>
              <a:schemeClr val="bg1"/>
            </a:solidFill>
            <a:prstDash val="solid"/>
            <a:round/>
            <a:headEnd/>
            <a:tailEnd/>
          </a:ln>
        </p:spPr>
        <p:txBody>
          <a:bodyPr/>
          <a:lstStyle/>
          <a:p>
            <a:endParaRPr lang="it-IT"/>
          </a:p>
        </p:txBody>
      </p:sp>
      <p:sp>
        <p:nvSpPr>
          <p:cNvPr id="5404" name="Freeform 3412"/>
          <p:cNvSpPr>
            <a:spLocks/>
          </p:cNvSpPr>
          <p:nvPr/>
        </p:nvSpPr>
        <p:spPr bwMode="auto">
          <a:xfrm>
            <a:off x="6090049" y="4594228"/>
            <a:ext cx="39290" cy="85725"/>
          </a:xfrm>
          <a:custGeom>
            <a:avLst/>
            <a:gdLst>
              <a:gd name="T0" fmla="*/ 2147483647 w 117"/>
              <a:gd name="T1" fmla="*/ 0 h 181"/>
              <a:gd name="T2" fmla="*/ 2147483647 w 117"/>
              <a:gd name="T3" fmla="*/ 0 h 181"/>
              <a:gd name="T4" fmla="*/ 2147483647 w 117"/>
              <a:gd name="T5" fmla="*/ 2147483647 h 181"/>
              <a:gd name="T6" fmla="*/ 2147483647 w 117"/>
              <a:gd name="T7" fmla="*/ 2147483647 h 181"/>
              <a:gd name="T8" fmla="*/ 2147483647 w 117"/>
              <a:gd name="T9" fmla="*/ 2147483647 h 181"/>
              <a:gd name="T10" fmla="*/ 2147483647 w 117"/>
              <a:gd name="T11" fmla="*/ 2147483647 h 181"/>
              <a:gd name="T12" fmla="*/ 0 w 117"/>
              <a:gd name="T13" fmla="*/ 2147483647 h 181"/>
              <a:gd name="T14" fmla="*/ 0 w 117"/>
              <a:gd name="T15" fmla="*/ 2147483647 h 181"/>
              <a:gd name="T16" fmla="*/ 2147483647 w 117"/>
              <a:gd name="T17" fmla="*/ 2147483647 h 181"/>
              <a:gd name="T18" fmla="*/ 2147483647 w 117"/>
              <a:gd name="T19" fmla="*/ 2147483647 h 181"/>
              <a:gd name="T20" fmla="*/ 2147483647 w 11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
              <a:gd name="T34" fmla="*/ 0 h 181"/>
              <a:gd name="T35" fmla="*/ 117 w 117"/>
              <a:gd name="T36" fmla="*/ 181 h 1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 h="181">
                <a:moveTo>
                  <a:pt x="6" y="0"/>
                </a:moveTo>
                <a:lnTo>
                  <a:pt x="116" y="0"/>
                </a:lnTo>
                <a:lnTo>
                  <a:pt x="116" y="23"/>
                </a:lnTo>
                <a:lnTo>
                  <a:pt x="40" y="153"/>
                </a:lnTo>
                <a:lnTo>
                  <a:pt x="117" y="153"/>
                </a:lnTo>
                <a:lnTo>
                  <a:pt x="117" y="181"/>
                </a:lnTo>
                <a:lnTo>
                  <a:pt x="0" y="181"/>
                </a:lnTo>
                <a:lnTo>
                  <a:pt x="0" y="153"/>
                </a:lnTo>
                <a:lnTo>
                  <a:pt x="73" y="29"/>
                </a:lnTo>
                <a:lnTo>
                  <a:pt x="6" y="29"/>
                </a:lnTo>
                <a:lnTo>
                  <a:pt x="6" y="0"/>
                </a:lnTo>
                <a:close/>
              </a:path>
            </a:pathLst>
          </a:custGeom>
          <a:solidFill>
            <a:srgbClr val="FFFFFF"/>
          </a:solidFill>
          <a:ln w="0">
            <a:solidFill>
              <a:schemeClr val="bg1"/>
            </a:solidFill>
            <a:prstDash val="solid"/>
            <a:round/>
            <a:headEnd/>
            <a:tailEnd/>
          </a:ln>
        </p:spPr>
        <p:txBody>
          <a:bodyPr/>
          <a:lstStyle/>
          <a:p>
            <a:endParaRPr lang="it-IT"/>
          </a:p>
        </p:txBody>
      </p:sp>
      <p:sp>
        <p:nvSpPr>
          <p:cNvPr id="5405" name="Freeform 3413"/>
          <p:cNvSpPr>
            <a:spLocks noEditPoints="1"/>
          </p:cNvSpPr>
          <p:nvPr/>
        </p:nvSpPr>
        <p:spPr bwMode="auto">
          <a:xfrm>
            <a:off x="6137673" y="4562478"/>
            <a:ext cx="13097" cy="117475"/>
          </a:xfrm>
          <a:custGeom>
            <a:avLst/>
            <a:gdLst>
              <a:gd name="T0" fmla="*/ 2147483647 w 39"/>
              <a:gd name="T1" fmla="*/ 2147483647 h 245"/>
              <a:gd name="T2" fmla="*/ 0 w 39"/>
              <a:gd name="T3" fmla="*/ 2147483647 h 245"/>
              <a:gd name="T4" fmla="*/ 0 w 39"/>
              <a:gd name="T5" fmla="*/ 0 h 245"/>
              <a:gd name="T6" fmla="*/ 2147483647 w 39"/>
              <a:gd name="T7" fmla="*/ 0 h 245"/>
              <a:gd name="T8" fmla="*/ 2147483647 w 39"/>
              <a:gd name="T9" fmla="*/ 2147483647 h 245"/>
              <a:gd name="T10" fmla="*/ 2147483647 w 39"/>
              <a:gd name="T11" fmla="*/ 2147483647 h 245"/>
              <a:gd name="T12" fmla="*/ 2147483647 w 39"/>
              <a:gd name="T13" fmla="*/ 2147483647 h 245"/>
              <a:gd name="T14" fmla="*/ 2147483647 w 39"/>
              <a:gd name="T15" fmla="*/ 2147483647 h 245"/>
              <a:gd name="T16" fmla="*/ 2147483647 w 39"/>
              <a:gd name="T17" fmla="*/ 2147483647 h 245"/>
              <a:gd name="T18" fmla="*/ 2147483647 w 39"/>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45"/>
              <a:gd name="T32" fmla="*/ 39 w 39"/>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45">
                <a:moveTo>
                  <a:pt x="39" y="40"/>
                </a:moveTo>
                <a:lnTo>
                  <a:pt x="0" y="40"/>
                </a:lnTo>
                <a:lnTo>
                  <a:pt x="0" y="0"/>
                </a:lnTo>
                <a:lnTo>
                  <a:pt x="39" y="0"/>
                </a:lnTo>
                <a:lnTo>
                  <a:pt x="39" y="40"/>
                </a:lnTo>
                <a:close/>
                <a:moveTo>
                  <a:pt x="1" y="64"/>
                </a:moveTo>
                <a:lnTo>
                  <a:pt x="38" y="64"/>
                </a:lnTo>
                <a:lnTo>
                  <a:pt x="38" y="245"/>
                </a:lnTo>
                <a:lnTo>
                  <a:pt x="1" y="245"/>
                </a:lnTo>
                <a:lnTo>
                  <a:pt x="1" y="64"/>
                </a:lnTo>
                <a:close/>
              </a:path>
            </a:pathLst>
          </a:custGeom>
          <a:solidFill>
            <a:srgbClr val="FFFFFF"/>
          </a:solidFill>
          <a:ln w="0">
            <a:solidFill>
              <a:schemeClr val="bg1"/>
            </a:solidFill>
            <a:prstDash val="solid"/>
            <a:round/>
            <a:headEnd/>
            <a:tailEnd/>
          </a:ln>
        </p:spPr>
        <p:txBody>
          <a:bodyPr/>
          <a:lstStyle/>
          <a:p>
            <a:endParaRPr lang="it-IT"/>
          </a:p>
        </p:txBody>
      </p:sp>
      <p:sp>
        <p:nvSpPr>
          <p:cNvPr id="5406" name="Freeform 3414"/>
          <p:cNvSpPr>
            <a:spLocks noEditPoints="1"/>
          </p:cNvSpPr>
          <p:nvPr/>
        </p:nvSpPr>
        <p:spPr bwMode="auto">
          <a:xfrm>
            <a:off x="6162676" y="4591053"/>
            <a:ext cx="47625" cy="92075"/>
          </a:xfrm>
          <a:custGeom>
            <a:avLst/>
            <a:gdLst>
              <a:gd name="T0" fmla="*/ 2147483647 w 142"/>
              <a:gd name="T1" fmla="*/ 2147483647 h 190"/>
              <a:gd name="T2" fmla="*/ 2147483647 w 142"/>
              <a:gd name="T3" fmla="*/ 2147483647 h 190"/>
              <a:gd name="T4" fmla="*/ 2147483647 w 142"/>
              <a:gd name="T5" fmla="*/ 2147483647 h 190"/>
              <a:gd name="T6" fmla="*/ 0 w 142"/>
              <a:gd name="T7" fmla="*/ 2147483647 h 190"/>
              <a:gd name="T8" fmla="*/ 2147483647 w 142"/>
              <a:gd name="T9" fmla="*/ 0 h 190"/>
              <a:gd name="T10" fmla="*/ 2147483647 w 142"/>
              <a:gd name="T11" fmla="*/ 2147483647 h 190"/>
              <a:gd name="T12" fmla="*/ 2147483647 w 142"/>
              <a:gd name="T13" fmla="*/ 2147483647 h 190"/>
              <a:gd name="T14" fmla="*/ 2147483647 w 142"/>
              <a:gd name="T15" fmla="*/ 2147483647 h 190"/>
              <a:gd name="T16" fmla="*/ 2147483647 w 142"/>
              <a:gd name="T17" fmla="*/ 2147483647 h 190"/>
              <a:gd name="T18" fmla="*/ 2147483647 w 142"/>
              <a:gd name="T19" fmla="*/ 2147483647 h 190"/>
              <a:gd name="T20" fmla="*/ 2147483647 w 142"/>
              <a:gd name="T21" fmla="*/ 2147483647 h 190"/>
              <a:gd name="T22" fmla="*/ 2147483647 w 142"/>
              <a:gd name="T23" fmla="*/ 2147483647 h 190"/>
              <a:gd name="T24" fmla="*/ 2147483647 w 142"/>
              <a:gd name="T25" fmla="*/ 2147483647 h 190"/>
              <a:gd name="T26" fmla="*/ 2147483647 w 142"/>
              <a:gd name="T27" fmla="*/ 2147483647 h 190"/>
              <a:gd name="T28" fmla="*/ 2147483647 w 142"/>
              <a:gd name="T29" fmla="*/ 2147483647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190"/>
              <a:gd name="T47" fmla="*/ 142 w 142"/>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190">
                <a:moveTo>
                  <a:pt x="142" y="93"/>
                </a:moveTo>
                <a:cubicBezTo>
                  <a:pt x="142" y="157"/>
                  <a:pt x="118" y="190"/>
                  <a:pt x="70" y="190"/>
                </a:cubicBezTo>
                <a:cubicBezTo>
                  <a:pt x="48" y="190"/>
                  <a:pt x="31" y="182"/>
                  <a:pt x="18" y="166"/>
                </a:cubicBezTo>
                <a:cubicBezTo>
                  <a:pt x="6" y="151"/>
                  <a:pt x="0" y="127"/>
                  <a:pt x="0" y="95"/>
                </a:cubicBezTo>
                <a:cubicBezTo>
                  <a:pt x="0" y="32"/>
                  <a:pt x="23" y="0"/>
                  <a:pt x="71" y="0"/>
                </a:cubicBezTo>
                <a:cubicBezTo>
                  <a:pt x="93" y="0"/>
                  <a:pt x="110" y="8"/>
                  <a:pt x="123" y="23"/>
                </a:cubicBezTo>
                <a:cubicBezTo>
                  <a:pt x="136" y="39"/>
                  <a:pt x="142" y="62"/>
                  <a:pt x="142" y="93"/>
                </a:cubicBezTo>
                <a:close/>
                <a:moveTo>
                  <a:pt x="102" y="95"/>
                </a:moveTo>
                <a:cubicBezTo>
                  <a:pt x="102" y="69"/>
                  <a:pt x="100" y="52"/>
                  <a:pt x="94" y="42"/>
                </a:cubicBezTo>
                <a:cubicBezTo>
                  <a:pt x="88" y="33"/>
                  <a:pt x="81" y="28"/>
                  <a:pt x="71" y="28"/>
                </a:cubicBezTo>
                <a:cubicBezTo>
                  <a:pt x="50" y="28"/>
                  <a:pt x="39" y="50"/>
                  <a:pt x="39" y="95"/>
                </a:cubicBezTo>
                <a:cubicBezTo>
                  <a:pt x="39" y="117"/>
                  <a:pt x="42" y="134"/>
                  <a:pt x="47" y="145"/>
                </a:cubicBezTo>
                <a:cubicBezTo>
                  <a:pt x="52" y="156"/>
                  <a:pt x="60" y="161"/>
                  <a:pt x="71" y="161"/>
                </a:cubicBezTo>
                <a:cubicBezTo>
                  <a:pt x="82" y="161"/>
                  <a:pt x="90" y="156"/>
                  <a:pt x="95" y="145"/>
                </a:cubicBezTo>
                <a:cubicBezTo>
                  <a:pt x="100" y="134"/>
                  <a:pt x="102" y="117"/>
                  <a:pt x="102" y="95"/>
                </a:cubicBezTo>
                <a:close/>
              </a:path>
            </a:pathLst>
          </a:custGeom>
          <a:solidFill>
            <a:srgbClr val="FFFFFF"/>
          </a:solidFill>
          <a:ln w="0">
            <a:solidFill>
              <a:schemeClr val="bg1"/>
            </a:solidFill>
            <a:prstDash val="solid"/>
            <a:round/>
            <a:headEnd/>
            <a:tailEnd/>
          </a:ln>
        </p:spPr>
        <p:txBody>
          <a:bodyPr/>
          <a:lstStyle/>
          <a:p>
            <a:endParaRPr lang="it-IT"/>
          </a:p>
        </p:txBody>
      </p:sp>
      <p:sp>
        <p:nvSpPr>
          <p:cNvPr id="5407" name="Freeform 3415"/>
          <p:cNvSpPr>
            <a:spLocks/>
          </p:cNvSpPr>
          <p:nvPr/>
        </p:nvSpPr>
        <p:spPr bwMode="auto">
          <a:xfrm>
            <a:off x="6222207" y="4591050"/>
            <a:ext cx="42863" cy="88900"/>
          </a:xfrm>
          <a:custGeom>
            <a:avLst/>
            <a:gdLst>
              <a:gd name="T0" fmla="*/ 0 w 126"/>
              <a:gd name="T1" fmla="*/ 2147483647 h 185"/>
              <a:gd name="T2" fmla="*/ 2147483647 w 126"/>
              <a:gd name="T3" fmla="*/ 2147483647 h 185"/>
              <a:gd name="T4" fmla="*/ 2147483647 w 126"/>
              <a:gd name="T5" fmla="*/ 2147483647 h 185"/>
              <a:gd name="T6" fmla="*/ 2147483647 w 126"/>
              <a:gd name="T7" fmla="*/ 0 h 185"/>
              <a:gd name="T8" fmla="*/ 2147483647 w 126"/>
              <a:gd name="T9" fmla="*/ 2147483647 h 185"/>
              <a:gd name="T10" fmla="*/ 2147483647 w 126"/>
              <a:gd name="T11" fmla="*/ 2147483647 h 185"/>
              <a:gd name="T12" fmla="*/ 2147483647 w 126"/>
              <a:gd name="T13" fmla="*/ 2147483647 h 185"/>
              <a:gd name="T14" fmla="*/ 2147483647 w 126"/>
              <a:gd name="T15" fmla="*/ 2147483647 h 185"/>
              <a:gd name="T16" fmla="*/ 2147483647 w 126"/>
              <a:gd name="T17" fmla="*/ 2147483647 h 185"/>
              <a:gd name="T18" fmla="*/ 2147483647 w 126"/>
              <a:gd name="T19" fmla="*/ 2147483647 h 185"/>
              <a:gd name="T20" fmla="*/ 2147483647 w 126"/>
              <a:gd name="T21" fmla="*/ 2147483647 h 185"/>
              <a:gd name="T22" fmla="*/ 2147483647 w 126"/>
              <a:gd name="T23" fmla="*/ 2147483647 h 185"/>
              <a:gd name="T24" fmla="*/ 2147483647 w 126"/>
              <a:gd name="T25" fmla="*/ 2147483647 h 185"/>
              <a:gd name="T26" fmla="*/ 2147483647 w 126"/>
              <a:gd name="T27" fmla="*/ 2147483647 h 185"/>
              <a:gd name="T28" fmla="*/ 2147483647 w 126"/>
              <a:gd name="T29" fmla="*/ 2147483647 h 185"/>
              <a:gd name="T30" fmla="*/ 0 w 126"/>
              <a:gd name="T31" fmla="*/ 2147483647 h 185"/>
              <a:gd name="T32" fmla="*/ 0 w 126"/>
              <a:gd name="T33" fmla="*/ 2147483647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85"/>
              <a:gd name="T53" fmla="*/ 126 w 126"/>
              <a:gd name="T54" fmla="*/ 185 h 1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85">
                <a:moveTo>
                  <a:pt x="0" y="4"/>
                </a:moveTo>
                <a:lnTo>
                  <a:pt x="34" y="4"/>
                </a:lnTo>
                <a:lnTo>
                  <a:pt x="34" y="32"/>
                </a:lnTo>
                <a:cubicBezTo>
                  <a:pt x="43" y="11"/>
                  <a:pt x="58" y="0"/>
                  <a:pt x="79" y="0"/>
                </a:cubicBezTo>
                <a:cubicBezTo>
                  <a:pt x="91" y="0"/>
                  <a:pt x="101" y="3"/>
                  <a:pt x="108" y="9"/>
                </a:cubicBezTo>
                <a:cubicBezTo>
                  <a:pt x="116" y="15"/>
                  <a:pt x="121" y="22"/>
                  <a:pt x="123" y="30"/>
                </a:cubicBezTo>
                <a:cubicBezTo>
                  <a:pt x="125" y="38"/>
                  <a:pt x="126" y="51"/>
                  <a:pt x="126" y="69"/>
                </a:cubicBezTo>
                <a:lnTo>
                  <a:pt x="126" y="185"/>
                </a:lnTo>
                <a:lnTo>
                  <a:pt x="88" y="185"/>
                </a:lnTo>
                <a:lnTo>
                  <a:pt x="88" y="71"/>
                </a:lnTo>
                <a:cubicBezTo>
                  <a:pt x="88" y="55"/>
                  <a:pt x="87" y="44"/>
                  <a:pt x="84" y="38"/>
                </a:cubicBezTo>
                <a:cubicBezTo>
                  <a:pt x="81" y="33"/>
                  <a:pt x="76" y="30"/>
                  <a:pt x="67" y="30"/>
                </a:cubicBezTo>
                <a:cubicBezTo>
                  <a:pt x="57" y="30"/>
                  <a:pt x="50" y="34"/>
                  <a:pt x="45" y="41"/>
                </a:cubicBezTo>
                <a:cubicBezTo>
                  <a:pt x="40" y="48"/>
                  <a:pt x="37" y="62"/>
                  <a:pt x="37" y="84"/>
                </a:cubicBezTo>
                <a:lnTo>
                  <a:pt x="37" y="185"/>
                </a:lnTo>
                <a:lnTo>
                  <a:pt x="0" y="185"/>
                </a:lnTo>
                <a:lnTo>
                  <a:pt x="0" y="4"/>
                </a:lnTo>
                <a:close/>
              </a:path>
            </a:pathLst>
          </a:custGeom>
          <a:solidFill>
            <a:srgbClr val="FFFFFF"/>
          </a:solidFill>
          <a:ln w="0">
            <a:solidFill>
              <a:schemeClr val="bg1"/>
            </a:solidFill>
            <a:prstDash val="solid"/>
            <a:round/>
            <a:headEnd/>
            <a:tailEnd/>
          </a:ln>
        </p:spPr>
        <p:txBody>
          <a:bodyPr/>
          <a:lstStyle/>
          <a:p>
            <a:endParaRPr lang="it-IT"/>
          </a:p>
        </p:txBody>
      </p:sp>
      <p:sp>
        <p:nvSpPr>
          <p:cNvPr id="5408" name="Freeform 3416"/>
          <p:cNvSpPr>
            <a:spLocks noEditPoints="1"/>
          </p:cNvSpPr>
          <p:nvPr/>
        </p:nvSpPr>
        <p:spPr bwMode="auto">
          <a:xfrm>
            <a:off x="6276977" y="4591053"/>
            <a:ext cx="46435" cy="92075"/>
          </a:xfrm>
          <a:custGeom>
            <a:avLst/>
            <a:gdLst>
              <a:gd name="T0" fmla="*/ 2147483647 w 140"/>
              <a:gd name="T1" fmla="*/ 2147483647 h 190"/>
              <a:gd name="T2" fmla="*/ 2147483647 w 140"/>
              <a:gd name="T3" fmla="*/ 2147483647 h 190"/>
              <a:gd name="T4" fmla="*/ 2147483647 w 140"/>
              <a:gd name="T5" fmla="*/ 2147483647 h 190"/>
              <a:gd name="T6" fmla="*/ 2147483647 w 140"/>
              <a:gd name="T7" fmla="*/ 2147483647 h 190"/>
              <a:gd name="T8" fmla="*/ 2147483647 w 140"/>
              <a:gd name="T9" fmla="*/ 2147483647 h 190"/>
              <a:gd name="T10" fmla="*/ 2147483647 w 140"/>
              <a:gd name="T11" fmla="*/ 2147483647 h 190"/>
              <a:gd name="T12" fmla="*/ 2147483647 w 140"/>
              <a:gd name="T13" fmla="*/ 2147483647 h 190"/>
              <a:gd name="T14" fmla="*/ 2147483647 w 140"/>
              <a:gd name="T15" fmla="*/ 2147483647 h 190"/>
              <a:gd name="T16" fmla="*/ 0 w 140"/>
              <a:gd name="T17" fmla="*/ 2147483647 h 190"/>
              <a:gd name="T18" fmla="*/ 2147483647 w 140"/>
              <a:gd name="T19" fmla="*/ 2147483647 h 190"/>
              <a:gd name="T20" fmla="*/ 2147483647 w 140"/>
              <a:gd name="T21" fmla="*/ 0 h 190"/>
              <a:gd name="T22" fmla="*/ 2147483647 w 140"/>
              <a:gd name="T23" fmla="*/ 2147483647 h 190"/>
              <a:gd name="T24" fmla="*/ 2147483647 w 140"/>
              <a:gd name="T25" fmla="*/ 2147483647 h 190"/>
              <a:gd name="T26" fmla="*/ 2147483647 w 140"/>
              <a:gd name="T27" fmla="*/ 2147483647 h 190"/>
              <a:gd name="T28" fmla="*/ 2147483647 w 140"/>
              <a:gd name="T29" fmla="*/ 2147483647 h 190"/>
              <a:gd name="T30" fmla="*/ 2147483647 w 140"/>
              <a:gd name="T31" fmla="*/ 2147483647 h 190"/>
              <a:gd name="T32" fmla="*/ 2147483647 w 140"/>
              <a:gd name="T33" fmla="*/ 2147483647 h 190"/>
              <a:gd name="T34" fmla="*/ 2147483647 w 140"/>
              <a:gd name="T35" fmla="*/ 2147483647 h 1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0"/>
              <a:gd name="T55" fmla="*/ 0 h 190"/>
              <a:gd name="T56" fmla="*/ 140 w 140"/>
              <a:gd name="T57" fmla="*/ 190 h 1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0" h="190">
                <a:moveTo>
                  <a:pt x="140" y="100"/>
                </a:moveTo>
                <a:lnTo>
                  <a:pt x="38" y="100"/>
                </a:lnTo>
                <a:cubicBezTo>
                  <a:pt x="38" y="125"/>
                  <a:pt x="41" y="141"/>
                  <a:pt x="48" y="149"/>
                </a:cubicBezTo>
                <a:cubicBezTo>
                  <a:pt x="55" y="158"/>
                  <a:pt x="63" y="162"/>
                  <a:pt x="73" y="162"/>
                </a:cubicBezTo>
                <a:cubicBezTo>
                  <a:pt x="90" y="162"/>
                  <a:pt x="100" y="150"/>
                  <a:pt x="105" y="128"/>
                </a:cubicBezTo>
                <a:lnTo>
                  <a:pt x="139" y="132"/>
                </a:lnTo>
                <a:cubicBezTo>
                  <a:pt x="130" y="171"/>
                  <a:pt x="107" y="190"/>
                  <a:pt x="72" y="190"/>
                </a:cubicBezTo>
                <a:cubicBezTo>
                  <a:pt x="50" y="190"/>
                  <a:pt x="32" y="182"/>
                  <a:pt x="19" y="166"/>
                </a:cubicBezTo>
                <a:cubicBezTo>
                  <a:pt x="6" y="151"/>
                  <a:pt x="0" y="128"/>
                  <a:pt x="0" y="97"/>
                </a:cubicBezTo>
                <a:cubicBezTo>
                  <a:pt x="0" y="66"/>
                  <a:pt x="6" y="42"/>
                  <a:pt x="20" y="25"/>
                </a:cubicBezTo>
                <a:cubicBezTo>
                  <a:pt x="33" y="9"/>
                  <a:pt x="50" y="0"/>
                  <a:pt x="72" y="0"/>
                </a:cubicBezTo>
                <a:cubicBezTo>
                  <a:pt x="88" y="0"/>
                  <a:pt x="101" y="4"/>
                  <a:pt x="111" y="13"/>
                </a:cubicBezTo>
                <a:cubicBezTo>
                  <a:pt x="122" y="21"/>
                  <a:pt x="129" y="32"/>
                  <a:pt x="133" y="46"/>
                </a:cubicBezTo>
                <a:cubicBezTo>
                  <a:pt x="138" y="60"/>
                  <a:pt x="140" y="78"/>
                  <a:pt x="140" y="100"/>
                </a:cubicBezTo>
                <a:close/>
                <a:moveTo>
                  <a:pt x="102" y="75"/>
                </a:moveTo>
                <a:cubicBezTo>
                  <a:pt x="102" y="43"/>
                  <a:pt x="92" y="27"/>
                  <a:pt x="71" y="27"/>
                </a:cubicBezTo>
                <a:cubicBezTo>
                  <a:pt x="51" y="27"/>
                  <a:pt x="41" y="43"/>
                  <a:pt x="39" y="75"/>
                </a:cubicBezTo>
                <a:lnTo>
                  <a:pt x="102" y="75"/>
                </a:lnTo>
                <a:close/>
              </a:path>
            </a:pathLst>
          </a:custGeom>
          <a:solidFill>
            <a:srgbClr val="FFFFFF"/>
          </a:solidFill>
          <a:ln w="0">
            <a:solidFill>
              <a:schemeClr val="bg1"/>
            </a:solidFill>
            <a:prstDash val="solid"/>
            <a:round/>
            <a:headEnd/>
            <a:tailEnd/>
          </a:ln>
        </p:spPr>
        <p:txBody>
          <a:bodyPr/>
          <a:lstStyle/>
          <a:p>
            <a:endParaRPr lang="it-IT"/>
          </a:p>
        </p:txBody>
      </p:sp>
      <p:sp>
        <p:nvSpPr>
          <p:cNvPr id="5409" name="Freeform 3417"/>
          <p:cNvSpPr>
            <a:spLocks/>
          </p:cNvSpPr>
          <p:nvPr/>
        </p:nvSpPr>
        <p:spPr bwMode="auto">
          <a:xfrm>
            <a:off x="6357938" y="4591050"/>
            <a:ext cx="42863" cy="88900"/>
          </a:xfrm>
          <a:custGeom>
            <a:avLst/>
            <a:gdLst>
              <a:gd name="T0" fmla="*/ 0 w 126"/>
              <a:gd name="T1" fmla="*/ 2147483647 h 185"/>
              <a:gd name="T2" fmla="*/ 2147483647 w 126"/>
              <a:gd name="T3" fmla="*/ 2147483647 h 185"/>
              <a:gd name="T4" fmla="*/ 2147483647 w 126"/>
              <a:gd name="T5" fmla="*/ 2147483647 h 185"/>
              <a:gd name="T6" fmla="*/ 2147483647 w 126"/>
              <a:gd name="T7" fmla="*/ 0 h 185"/>
              <a:gd name="T8" fmla="*/ 2147483647 w 126"/>
              <a:gd name="T9" fmla="*/ 2147483647 h 185"/>
              <a:gd name="T10" fmla="*/ 2147483647 w 126"/>
              <a:gd name="T11" fmla="*/ 2147483647 h 185"/>
              <a:gd name="T12" fmla="*/ 2147483647 w 126"/>
              <a:gd name="T13" fmla="*/ 2147483647 h 185"/>
              <a:gd name="T14" fmla="*/ 2147483647 w 126"/>
              <a:gd name="T15" fmla="*/ 2147483647 h 185"/>
              <a:gd name="T16" fmla="*/ 2147483647 w 126"/>
              <a:gd name="T17" fmla="*/ 2147483647 h 185"/>
              <a:gd name="T18" fmla="*/ 2147483647 w 126"/>
              <a:gd name="T19" fmla="*/ 2147483647 h 185"/>
              <a:gd name="T20" fmla="*/ 2147483647 w 126"/>
              <a:gd name="T21" fmla="*/ 2147483647 h 185"/>
              <a:gd name="T22" fmla="*/ 2147483647 w 126"/>
              <a:gd name="T23" fmla="*/ 2147483647 h 185"/>
              <a:gd name="T24" fmla="*/ 2147483647 w 126"/>
              <a:gd name="T25" fmla="*/ 2147483647 h 185"/>
              <a:gd name="T26" fmla="*/ 2147483647 w 126"/>
              <a:gd name="T27" fmla="*/ 2147483647 h 185"/>
              <a:gd name="T28" fmla="*/ 2147483647 w 126"/>
              <a:gd name="T29" fmla="*/ 2147483647 h 185"/>
              <a:gd name="T30" fmla="*/ 0 w 126"/>
              <a:gd name="T31" fmla="*/ 2147483647 h 185"/>
              <a:gd name="T32" fmla="*/ 0 w 126"/>
              <a:gd name="T33" fmla="*/ 2147483647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85"/>
              <a:gd name="T53" fmla="*/ 126 w 126"/>
              <a:gd name="T54" fmla="*/ 185 h 1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85">
                <a:moveTo>
                  <a:pt x="0" y="4"/>
                </a:moveTo>
                <a:lnTo>
                  <a:pt x="35" y="4"/>
                </a:lnTo>
                <a:lnTo>
                  <a:pt x="35" y="32"/>
                </a:lnTo>
                <a:cubicBezTo>
                  <a:pt x="43" y="11"/>
                  <a:pt x="58" y="0"/>
                  <a:pt x="80" y="0"/>
                </a:cubicBezTo>
                <a:cubicBezTo>
                  <a:pt x="92" y="0"/>
                  <a:pt x="102" y="3"/>
                  <a:pt x="109" y="9"/>
                </a:cubicBezTo>
                <a:cubicBezTo>
                  <a:pt x="117" y="15"/>
                  <a:pt x="121" y="22"/>
                  <a:pt x="123" y="30"/>
                </a:cubicBezTo>
                <a:cubicBezTo>
                  <a:pt x="125" y="38"/>
                  <a:pt x="126" y="51"/>
                  <a:pt x="126" y="69"/>
                </a:cubicBezTo>
                <a:lnTo>
                  <a:pt x="126" y="185"/>
                </a:lnTo>
                <a:lnTo>
                  <a:pt x="89" y="185"/>
                </a:lnTo>
                <a:lnTo>
                  <a:pt x="89" y="71"/>
                </a:lnTo>
                <a:cubicBezTo>
                  <a:pt x="89" y="55"/>
                  <a:pt x="88" y="44"/>
                  <a:pt x="85" y="38"/>
                </a:cubicBezTo>
                <a:cubicBezTo>
                  <a:pt x="82" y="33"/>
                  <a:pt x="76" y="30"/>
                  <a:pt x="67" y="30"/>
                </a:cubicBezTo>
                <a:cubicBezTo>
                  <a:pt x="58" y="30"/>
                  <a:pt x="51" y="34"/>
                  <a:pt x="45" y="41"/>
                </a:cubicBezTo>
                <a:cubicBezTo>
                  <a:pt x="40" y="48"/>
                  <a:pt x="38" y="62"/>
                  <a:pt x="38" y="84"/>
                </a:cubicBezTo>
                <a:lnTo>
                  <a:pt x="38" y="185"/>
                </a:lnTo>
                <a:lnTo>
                  <a:pt x="0" y="185"/>
                </a:lnTo>
                <a:lnTo>
                  <a:pt x="0" y="4"/>
                </a:lnTo>
                <a:close/>
              </a:path>
            </a:pathLst>
          </a:custGeom>
          <a:solidFill>
            <a:srgbClr val="FFFFFF"/>
          </a:solidFill>
          <a:ln w="0">
            <a:solidFill>
              <a:schemeClr val="bg1"/>
            </a:solidFill>
            <a:prstDash val="solid"/>
            <a:round/>
            <a:headEnd/>
            <a:tailEnd/>
          </a:ln>
        </p:spPr>
        <p:txBody>
          <a:bodyPr/>
          <a:lstStyle/>
          <a:p>
            <a:endParaRPr lang="it-IT"/>
          </a:p>
        </p:txBody>
      </p:sp>
      <p:sp>
        <p:nvSpPr>
          <p:cNvPr id="5410" name="Freeform 3418"/>
          <p:cNvSpPr>
            <a:spLocks noEditPoints="1"/>
          </p:cNvSpPr>
          <p:nvPr/>
        </p:nvSpPr>
        <p:spPr bwMode="auto">
          <a:xfrm>
            <a:off x="6411518" y="4591053"/>
            <a:ext cx="48815" cy="92075"/>
          </a:xfrm>
          <a:custGeom>
            <a:avLst/>
            <a:gdLst>
              <a:gd name="T0" fmla="*/ 2147483647 w 143"/>
              <a:gd name="T1" fmla="*/ 2147483647 h 190"/>
              <a:gd name="T2" fmla="*/ 2147483647 w 143"/>
              <a:gd name="T3" fmla="*/ 2147483647 h 190"/>
              <a:gd name="T4" fmla="*/ 2147483647 w 143"/>
              <a:gd name="T5" fmla="*/ 2147483647 h 190"/>
              <a:gd name="T6" fmla="*/ 0 w 143"/>
              <a:gd name="T7" fmla="*/ 2147483647 h 190"/>
              <a:gd name="T8" fmla="*/ 2147483647 w 143"/>
              <a:gd name="T9" fmla="*/ 0 h 190"/>
              <a:gd name="T10" fmla="*/ 2147483647 w 143"/>
              <a:gd name="T11" fmla="*/ 2147483647 h 190"/>
              <a:gd name="T12" fmla="*/ 2147483647 w 143"/>
              <a:gd name="T13" fmla="*/ 2147483647 h 190"/>
              <a:gd name="T14" fmla="*/ 2147483647 w 143"/>
              <a:gd name="T15" fmla="*/ 2147483647 h 190"/>
              <a:gd name="T16" fmla="*/ 2147483647 w 143"/>
              <a:gd name="T17" fmla="*/ 2147483647 h 190"/>
              <a:gd name="T18" fmla="*/ 2147483647 w 143"/>
              <a:gd name="T19" fmla="*/ 2147483647 h 190"/>
              <a:gd name="T20" fmla="*/ 2147483647 w 143"/>
              <a:gd name="T21" fmla="*/ 2147483647 h 190"/>
              <a:gd name="T22" fmla="*/ 2147483647 w 143"/>
              <a:gd name="T23" fmla="*/ 2147483647 h 190"/>
              <a:gd name="T24" fmla="*/ 2147483647 w 143"/>
              <a:gd name="T25" fmla="*/ 2147483647 h 190"/>
              <a:gd name="T26" fmla="*/ 2147483647 w 143"/>
              <a:gd name="T27" fmla="*/ 2147483647 h 190"/>
              <a:gd name="T28" fmla="*/ 2147483647 w 143"/>
              <a:gd name="T29" fmla="*/ 2147483647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3"/>
              <a:gd name="T46" fmla="*/ 0 h 190"/>
              <a:gd name="T47" fmla="*/ 143 w 143"/>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3" h="190">
                <a:moveTo>
                  <a:pt x="143" y="93"/>
                </a:moveTo>
                <a:cubicBezTo>
                  <a:pt x="143" y="157"/>
                  <a:pt x="119" y="190"/>
                  <a:pt x="71" y="190"/>
                </a:cubicBezTo>
                <a:cubicBezTo>
                  <a:pt x="49" y="190"/>
                  <a:pt x="32" y="182"/>
                  <a:pt x="19" y="166"/>
                </a:cubicBezTo>
                <a:cubicBezTo>
                  <a:pt x="7" y="151"/>
                  <a:pt x="0" y="127"/>
                  <a:pt x="0" y="95"/>
                </a:cubicBezTo>
                <a:cubicBezTo>
                  <a:pt x="0" y="32"/>
                  <a:pt x="24" y="0"/>
                  <a:pt x="72" y="0"/>
                </a:cubicBezTo>
                <a:cubicBezTo>
                  <a:pt x="94" y="0"/>
                  <a:pt x="111" y="8"/>
                  <a:pt x="124" y="23"/>
                </a:cubicBezTo>
                <a:cubicBezTo>
                  <a:pt x="136" y="39"/>
                  <a:pt x="143" y="62"/>
                  <a:pt x="143" y="93"/>
                </a:cubicBezTo>
                <a:close/>
                <a:moveTo>
                  <a:pt x="103" y="95"/>
                </a:moveTo>
                <a:cubicBezTo>
                  <a:pt x="103" y="69"/>
                  <a:pt x="100" y="52"/>
                  <a:pt x="95" y="42"/>
                </a:cubicBezTo>
                <a:cubicBezTo>
                  <a:pt x="89" y="33"/>
                  <a:pt x="81" y="28"/>
                  <a:pt x="72" y="28"/>
                </a:cubicBezTo>
                <a:cubicBezTo>
                  <a:pt x="51" y="28"/>
                  <a:pt x="40" y="50"/>
                  <a:pt x="40" y="95"/>
                </a:cubicBezTo>
                <a:cubicBezTo>
                  <a:pt x="40" y="117"/>
                  <a:pt x="43" y="134"/>
                  <a:pt x="47" y="145"/>
                </a:cubicBezTo>
                <a:cubicBezTo>
                  <a:pt x="52" y="156"/>
                  <a:pt x="60" y="161"/>
                  <a:pt x="72" y="161"/>
                </a:cubicBezTo>
                <a:cubicBezTo>
                  <a:pt x="83" y="161"/>
                  <a:pt x="91" y="156"/>
                  <a:pt x="96" y="145"/>
                </a:cubicBezTo>
                <a:cubicBezTo>
                  <a:pt x="101" y="134"/>
                  <a:pt x="103" y="117"/>
                  <a:pt x="103" y="95"/>
                </a:cubicBezTo>
                <a:close/>
              </a:path>
            </a:pathLst>
          </a:custGeom>
          <a:solidFill>
            <a:srgbClr val="FFFFFF"/>
          </a:solidFill>
          <a:ln w="0">
            <a:solidFill>
              <a:schemeClr val="bg1"/>
            </a:solidFill>
            <a:prstDash val="solid"/>
            <a:round/>
            <a:headEnd/>
            <a:tailEnd/>
          </a:ln>
        </p:spPr>
        <p:txBody>
          <a:bodyPr/>
          <a:lstStyle/>
          <a:p>
            <a:endParaRPr lang="it-IT"/>
          </a:p>
        </p:txBody>
      </p:sp>
      <p:sp>
        <p:nvSpPr>
          <p:cNvPr id="5411" name="Freeform 3419"/>
          <p:cNvSpPr>
            <a:spLocks/>
          </p:cNvSpPr>
          <p:nvPr/>
        </p:nvSpPr>
        <p:spPr bwMode="auto">
          <a:xfrm>
            <a:off x="6472238" y="4591050"/>
            <a:ext cx="42863" cy="88900"/>
          </a:xfrm>
          <a:custGeom>
            <a:avLst/>
            <a:gdLst>
              <a:gd name="T0" fmla="*/ 0 w 126"/>
              <a:gd name="T1" fmla="*/ 2147483647 h 185"/>
              <a:gd name="T2" fmla="*/ 2147483647 w 126"/>
              <a:gd name="T3" fmla="*/ 2147483647 h 185"/>
              <a:gd name="T4" fmla="*/ 2147483647 w 126"/>
              <a:gd name="T5" fmla="*/ 2147483647 h 185"/>
              <a:gd name="T6" fmla="*/ 2147483647 w 126"/>
              <a:gd name="T7" fmla="*/ 0 h 185"/>
              <a:gd name="T8" fmla="*/ 2147483647 w 126"/>
              <a:gd name="T9" fmla="*/ 2147483647 h 185"/>
              <a:gd name="T10" fmla="*/ 2147483647 w 126"/>
              <a:gd name="T11" fmla="*/ 2147483647 h 185"/>
              <a:gd name="T12" fmla="*/ 2147483647 w 126"/>
              <a:gd name="T13" fmla="*/ 2147483647 h 185"/>
              <a:gd name="T14" fmla="*/ 2147483647 w 126"/>
              <a:gd name="T15" fmla="*/ 2147483647 h 185"/>
              <a:gd name="T16" fmla="*/ 2147483647 w 126"/>
              <a:gd name="T17" fmla="*/ 2147483647 h 185"/>
              <a:gd name="T18" fmla="*/ 2147483647 w 126"/>
              <a:gd name="T19" fmla="*/ 2147483647 h 185"/>
              <a:gd name="T20" fmla="*/ 2147483647 w 126"/>
              <a:gd name="T21" fmla="*/ 2147483647 h 185"/>
              <a:gd name="T22" fmla="*/ 2147483647 w 126"/>
              <a:gd name="T23" fmla="*/ 2147483647 h 185"/>
              <a:gd name="T24" fmla="*/ 2147483647 w 126"/>
              <a:gd name="T25" fmla="*/ 2147483647 h 185"/>
              <a:gd name="T26" fmla="*/ 2147483647 w 126"/>
              <a:gd name="T27" fmla="*/ 2147483647 h 185"/>
              <a:gd name="T28" fmla="*/ 2147483647 w 126"/>
              <a:gd name="T29" fmla="*/ 2147483647 h 185"/>
              <a:gd name="T30" fmla="*/ 0 w 126"/>
              <a:gd name="T31" fmla="*/ 2147483647 h 185"/>
              <a:gd name="T32" fmla="*/ 0 w 126"/>
              <a:gd name="T33" fmla="*/ 2147483647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85"/>
              <a:gd name="T53" fmla="*/ 126 w 126"/>
              <a:gd name="T54" fmla="*/ 185 h 1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85">
                <a:moveTo>
                  <a:pt x="0" y="4"/>
                </a:moveTo>
                <a:lnTo>
                  <a:pt x="35" y="4"/>
                </a:lnTo>
                <a:lnTo>
                  <a:pt x="35" y="32"/>
                </a:lnTo>
                <a:cubicBezTo>
                  <a:pt x="43" y="11"/>
                  <a:pt x="58" y="0"/>
                  <a:pt x="80" y="0"/>
                </a:cubicBezTo>
                <a:cubicBezTo>
                  <a:pt x="92" y="0"/>
                  <a:pt x="102" y="3"/>
                  <a:pt x="109" y="9"/>
                </a:cubicBezTo>
                <a:cubicBezTo>
                  <a:pt x="117" y="15"/>
                  <a:pt x="121" y="22"/>
                  <a:pt x="123" y="30"/>
                </a:cubicBezTo>
                <a:cubicBezTo>
                  <a:pt x="125" y="38"/>
                  <a:pt x="126" y="51"/>
                  <a:pt x="126" y="69"/>
                </a:cubicBezTo>
                <a:lnTo>
                  <a:pt x="126" y="185"/>
                </a:lnTo>
                <a:lnTo>
                  <a:pt x="89" y="185"/>
                </a:lnTo>
                <a:lnTo>
                  <a:pt x="89" y="71"/>
                </a:lnTo>
                <a:cubicBezTo>
                  <a:pt x="89" y="55"/>
                  <a:pt x="88" y="44"/>
                  <a:pt x="85" y="38"/>
                </a:cubicBezTo>
                <a:cubicBezTo>
                  <a:pt x="82" y="33"/>
                  <a:pt x="76" y="30"/>
                  <a:pt x="67" y="30"/>
                </a:cubicBezTo>
                <a:cubicBezTo>
                  <a:pt x="58" y="30"/>
                  <a:pt x="51" y="34"/>
                  <a:pt x="46" y="41"/>
                </a:cubicBezTo>
                <a:cubicBezTo>
                  <a:pt x="40" y="48"/>
                  <a:pt x="38" y="62"/>
                  <a:pt x="38" y="84"/>
                </a:cubicBezTo>
                <a:lnTo>
                  <a:pt x="38" y="185"/>
                </a:lnTo>
                <a:lnTo>
                  <a:pt x="0" y="185"/>
                </a:lnTo>
                <a:lnTo>
                  <a:pt x="0" y="4"/>
                </a:lnTo>
                <a:close/>
              </a:path>
            </a:pathLst>
          </a:custGeom>
          <a:solidFill>
            <a:srgbClr val="FFFFFF"/>
          </a:solidFill>
          <a:ln w="0">
            <a:solidFill>
              <a:schemeClr val="bg1"/>
            </a:solidFill>
            <a:prstDash val="solid"/>
            <a:round/>
            <a:headEnd/>
            <a:tailEnd/>
          </a:ln>
        </p:spPr>
        <p:txBody>
          <a:bodyPr/>
          <a:lstStyle/>
          <a:p>
            <a:endParaRPr lang="it-IT"/>
          </a:p>
        </p:txBody>
      </p:sp>
      <p:sp>
        <p:nvSpPr>
          <p:cNvPr id="5412" name="Freeform 3420"/>
          <p:cNvSpPr>
            <a:spLocks/>
          </p:cNvSpPr>
          <p:nvPr/>
        </p:nvSpPr>
        <p:spPr bwMode="auto">
          <a:xfrm>
            <a:off x="6549630" y="4591053"/>
            <a:ext cx="45244" cy="92075"/>
          </a:xfrm>
          <a:custGeom>
            <a:avLst/>
            <a:gdLst>
              <a:gd name="T0" fmla="*/ 2147483647 w 135"/>
              <a:gd name="T1" fmla="*/ 2147483647 h 190"/>
              <a:gd name="T2" fmla="*/ 2147483647 w 135"/>
              <a:gd name="T3" fmla="*/ 2147483647 h 190"/>
              <a:gd name="T4" fmla="*/ 2147483647 w 135"/>
              <a:gd name="T5" fmla="*/ 2147483647 h 190"/>
              <a:gd name="T6" fmla="*/ 2147483647 w 135"/>
              <a:gd name="T7" fmla="*/ 2147483647 h 190"/>
              <a:gd name="T8" fmla="*/ 2147483647 w 135"/>
              <a:gd name="T9" fmla="*/ 2147483647 h 190"/>
              <a:gd name="T10" fmla="*/ 2147483647 w 135"/>
              <a:gd name="T11" fmla="*/ 2147483647 h 190"/>
              <a:gd name="T12" fmla="*/ 2147483647 w 135"/>
              <a:gd name="T13" fmla="*/ 2147483647 h 190"/>
              <a:gd name="T14" fmla="*/ 2147483647 w 135"/>
              <a:gd name="T15" fmla="*/ 2147483647 h 190"/>
              <a:gd name="T16" fmla="*/ 2147483647 w 135"/>
              <a:gd name="T17" fmla="*/ 2147483647 h 190"/>
              <a:gd name="T18" fmla="*/ 2147483647 w 135"/>
              <a:gd name="T19" fmla="*/ 2147483647 h 190"/>
              <a:gd name="T20" fmla="*/ 2147483647 w 135"/>
              <a:gd name="T21" fmla="*/ 2147483647 h 190"/>
              <a:gd name="T22" fmla="*/ 0 w 135"/>
              <a:gd name="T23" fmla="*/ 2147483647 h 190"/>
              <a:gd name="T24" fmla="*/ 2147483647 w 135"/>
              <a:gd name="T25" fmla="*/ 2147483647 h 190"/>
              <a:gd name="T26" fmla="*/ 2147483647 w 135"/>
              <a:gd name="T27" fmla="*/ 0 h 190"/>
              <a:gd name="T28" fmla="*/ 2147483647 w 135"/>
              <a:gd name="T29" fmla="*/ 2147483647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190"/>
              <a:gd name="T47" fmla="*/ 135 w 135"/>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190">
                <a:moveTo>
                  <a:pt x="135" y="65"/>
                </a:moveTo>
                <a:lnTo>
                  <a:pt x="99" y="69"/>
                </a:lnTo>
                <a:cubicBezTo>
                  <a:pt x="97" y="53"/>
                  <a:pt x="94" y="43"/>
                  <a:pt x="90" y="38"/>
                </a:cubicBezTo>
                <a:cubicBezTo>
                  <a:pt x="85" y="32"/>
                  <a:pt x="79" y="30"/>
                  <a:pt x="71" y="30"/>
                </a:cubicBezTo>
                <a:cubicBezTo>
                  <a:pt x="60" y="30"/>
                  <a:pt x="52" y="35"/>
                  <a:pt x="47" y="45"/>
                </a:cubicBezTo>
                <a:cubicBezTo>
                  <a:pt x="42" y="55"/>
                  <a:pt x="40" y="73"/>
                  <a:pt x="40" y="99"/>
                </a:cubicBezTo>
                <a:cubicBezTo>
                  <a:pt x="40" y="139"/>
                  <a:pt x="50" y="159"/>
                  <a:pt x="71" y="159"/>
                </a:cubicBezTo>
                <a:cubicBezTo>
                  <a:pt x="88" y="159"/>
                  <a:pt x="97" y="146"/>
                  <a:pt x="99" y="120"/>
                </a:cubicBezTo>
                <a:lnTo>
                  <a:pt x="135" y="123"/>
                </a:lnTo>
                <a:cubicBezTo>
                  <a:pt x="130" y="167"/>
                  <a:pt x="108" y="190"/>
                  <a:pt x="69" y="190"/>
                </a:cubicBezTo>
                <a:cubicBezTo>
                  <a:pt x="45" y="190"/>
                  <a:pt x="28" y="181"/>
                  <a:pt x="17" y="165"/>
                </a:cubicBezTo>
                <a:cubicBezTo>
                  <a:pt x="6" y="148"/>
                  <a:pt x="0" y="125"/>
                  <a:pt x="0" y="95"/>
                </a:cubicBezTo>
                <a:cubicBezTo>
                  <a:pt x="0" y="64"/>
                  <a:pt x="6" y="41"/>
                  <a:pt x="18" y="24"/>
                </a:cubicBezTo>
                <a:cubicBezTo>
                  <a:pt x="31" y="8"/>
                  <a:pt x="48" y="0"/>
                  <a:pt x="71" y="0"/>
                </a:cubicBezTo>
                <a:cubicBezTo>
                  <a:pt x="108" y="0"/>
                  <a:pt x="129" y="22"/>
                  <a:pt x="135" y="65"/>
                </a:cubicBezTo>
                <a:close/>
              </a:path>
            </a:pathLst>
          </a:custGeom>
          <a:solidFill>
            <a:srgbClr val="FFFFFF"/>
          </a:solidFill>
          <a:ln w="0">
            <a:solidFill>
              <a:schemeClr val="bg1"/>
            </a:solidFill>
            <a:prstDash val="solid"/>
            <a:round/>
            <a:headEnd/>
            <a:tailEnd/>
          </a:ln>
        </p:spPr>
        <p:txBody>
          <a:bodyPr/>
          <a:lstStyle/>
          <a:p>
            <a:endParaRPr lang="it-IT"/>
          </a:p>
        </p:txBody>
      </p:sp>
      <p:sp>
        <p:nvSpPr>
          <p:cNvPr id="5413" name="Freeform 3421"/>
          <p:cNvSpPr>
            <a:spLocks noEditPoints="1"/>
          </p:cNvSpPr>
          <p:nvPr/>
        </p:nvSpPr>
        <p:spPr bwMode="auto">
          <a:xfrm>
            <a:off x="6599637" y="4591053"/>
            <a:ext cx="48815" cy="92075"/>
          </a:xfrm>
          <a:custGeom>
            <a:avLst/>
            <a:gdLst>
              <a:gd name="T0" fmla="*/ 2147483647 w 143"/>
              <a:gd name="T1" fmla="*/ 2147483647 h 190"/>
              <a:gd name="T2" fmla="*/ 2147483647 w 143"/>
              <a:gd name="T3" fmla="*/ 2147483647 h 190"/>
              <a:gd name="T4" fmla="*/ 2147483647 w 143"/>
              <a:gd name="T5" fmla="*/ 2147483647 h 190"/>
              <a:gd name="T6" fmla="*/ 0 w 143"/>
              <a:gd name="T7" fmla="*/ 2147483647 h 190"/>
              <a:gd name="T8" fmla="*/ 2147483647 w 143"/>
              <a:gd name="T9" fmla="*/ 0 h 190"/>
              <a:gd name="T10" fmla="*/ 2147483647 w 143"/>
              <a:gd name="T11" fmla="*/ 2147483647 h 190"/>
              <a:gd name="T12" fmla="*/ 2147483647 w 143"/>
              <a:gd name="T13" fmla="*/ 2147483647 h 190"/>
              <a:gd name="T14" fmla="*/ 2147483647 w 143"/>
              <a:gd name="T15" fmla="*/ 2147483647 h 190"/>
              <a:gd name="T16" fmla="*/ 2147483647 w 143"/>
              <a:gd name="T17" fmla="*/ 2147483647 h 190"/>
              <a:gd name="T18" fmla="*/ 2147483647 w 143"/>
              <a:gd name="T19" fmla="*/ 2147483647 h 190"/>
              <a:gd name="T20" fmla="*/ 2147483647 w 143"/>
              <a:gd name="T21" fmla="*/ 2147483647 h 190"/>
              <a:gd name="T22" fmla="*/ 2147483647 w 143"/>
              <a:gd name="T23" fmla="*/ 2147483647 h 190"/>
              <a:gd name="T24" fmla="*/ 2147483647 w 143"/>
              <a:gd name="T25" fmla="*/ 2147483647 h 190"/>
              <a:gd name="T26" fmla="*/ 2147483647 w 143"/>
              <a:gd name="T27" fmla="*/ 2147483647 h 190"/>
              <a:gd name="T28" fmla="*/ 2147483647 w 143"/>
              <a:gd name="T29" fmla="*/ 2147483647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3"/>
              <a:gd name="T46" fmla="*/ 0 h 190"/>
              <a:gd name="T47" fmla="*/ 143 w 143"/>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3" h="190">
                <a:moveTo>
                  <a:pt x="143" y="93"/>
                </a:moveTo>
                <a:cubicBezTo>
                  <a:pt x="143" y="157"/>
                  <a:pt x="119" y="190"/>
                  <a:pt x="71" y="190"/>
                </a:cubicBezTo>
                <a:cubicBezTo>
                  <a:pt x="49" y="190"/>
                  <a:pt x="32" y="182"/>
                  <a:pt x="19" y="166"/>
                </a:cubicBezTo>
                <a:cubicBezTo>
                  <a:pt x="6" y="151"/>
                  <a:pt x="0" y="127"/>
                  <a:pt x="0" y="95"/>
                </a:cubicBezTo>
                <a:cubicBezTo>
                  <a:pt x="0" y="32"/>
                  <a:pt x="24" y="0"/>
                  <a:pt x="72" y="0"/>
                </a:cubicBezTo>
                <a:cubicBezTo>
                  <a:pt x="94" y="0"/>
                  <a:pt x="111" y="8"/>
                  <a:pt x="123" y="23"/>
                </a:cubicBezTo>
                <a:cubicBezTo>
                  <a:pt x="136" y="39"/>
                  <a:pt x="143" y="62"/>
                  <a:pt x="143" y="93"/>
                </a:cubicBezTo>
                <a:close/>
                <a:moveTo>
                  <a:pt x="103" y="95"/>
                </a:moveTo>
                <a:cubicBezTo>
                  <a:pt x="103" y="69"/>
                  <a:pt x="100" y="52"/>
                  <a:pt x="94" y="42"/>
                </a:cubicBezTo>
                <a:cubicBezTo>
                  <a:pt x="89" y="33"/>
                  <a:pt x="81" y="28"/>
                  <a:pt x="71" y="28"/>
                </a:cubicBezTo>
                <a:cubicBezTo>
                  <a:pt x="50" y="28"/>
                  <a:pt x="40" y="50"/>
                  <a:pt x="40" y="95"/>
                </a:cubicBezTo>
                <a:cubicBezTo>
                  <a:pt x="40" y="117"/>
                  <a:pt x="42" y="134"/>
                  <a:pt x="47" y="145"/>
                </a:cubicBezTo>
                <a:cubicBezTo>
                  <a:pt x="52" y="156"/>
                  <a:pt x="60" y="161"/>
                  <a:pt x="71" y="161"/>
                </a:cubicBezTo>
                <a:cubicBezTo>
                  <a:pt x="83" y="161"/>
                  <a:pt x="91" y="156"/>
                  <a:pt x="96" y="145"/>
                </a:cubicBezTo>
                <a:cubicBezTo>
                  <a:pt x="101" y="134"/>
                  <a:pt x="103" y="117"/>
                  <a:pt x="103" y="95"/>
                </a:cubicBezTo>
                <a:close/>
              </a:path>
            </a:pathLst>
          </a:custGeom>
          <a:solidFill>
            <a:srgbClr val="FFFFFF"/>
          </a:solidFill>
          <a:ln w="0">
            <a:solidFill>
              <a:schemeClr val="bg1"/>
            </a:solidFill>
            <a:prstDash val="solid"/>
            <a:round/>
            <a:headEnd/>
            <a:tailEnd/>
          </a:ln>
        </p:spPr>
        <p:txBody>
          <a:bodyPr/>
          <a:lstStyle/>
          <a:p>
            <a:endParaRPr lang="it-IT"/>
          </a:p>
        </p:txBody>
      </p:sp>
      <p:sp>
        <p:nvSpPr>
          <p:cNvPr id="5414" name="Freeform 3422"/>
          <p:cNvSpPr>
            <a:spLocks/>
          </p:cNvSpPr>
          <p:nvPr/>
        </p:nvSpPr>
        <p:spPr bwMode="auto">
          <a:xfrm>
            <a:off x="6660357" y="4591050"/>
            <a:ext cx="72629" cy="88900"/>
          </a:xfrm>
          <a:custGeom>
            <a:avLst/>
            <a:gdLst>
              <a:gd name="T0" fmla="*/ 0 w 214"/>
              <a:gd name="T1" fmla="*/ 2147483647 h 185"/>
              <a:gd name="T2" fmla="*/ 2147483647 w 214"/>
              <a:gd name="T3" fmla="*/ 2147483647 h 185"/>
              <a:gd name="T4" fmla="*/ 2147483647 w 214"/>
              <a:gd name="T5" fmla="*/ 2147483647 h 185"/>
              <a:gd name="T6" fmla="*/ 2147483647 w 214"/>
              <a:gd name="T7" fmla="*/ 0 h 185"/>
              <a:gd name="T8" fmla="*/ 2147483647 w 214"/>
              <a:gd name="T9" fmla="*/ 2147483647 h 185"/>
              <a:gd name="T10" fmla="*/ 2147483647 w 214"/>
              <a:gd name="T11" fmla="*/ 0 h 185"/>
              <a:gd name="T12" fmla="*/ 2147483647 w 214"/>
              <a:gd name="T13" fmla="*/ 2147483647 h 185"/>
              <a:gd name="T14" fmla="*/ 2147483647 w 214"/>
              <a:gd name="T15" fmla="*/ 2147483647 h 185"/>
              <a:gd name="T16" fmla="*/ 2147483647 w 214"/>
              <a:gd name="T17" fmla="*/ 2147483647 h 185"/>
              <a:gd name="T18" fmla="*/ 2147483647 w 214"/>
              <a:gd name="T19" fmla="*/ 2147483647 h 185"/>
              <a:gd name="T20" fmla="*/ 2147483647 w 214"/>
              <a:gd name="T21" fmla="*/ 2147483647 h 185"/>
              <a:gd name="T22" fmla="*/ 2147483647 w 214"/>
              <a:gd name="T23" fmla="*/ 2147483647 h 185"/>
              <a:gd name="T24" fmla="*/ 2147483647 w 214"/>
              <a:gd name="T25" fmla="*/ 2147483647 h 185"/>
              <a:gd name="T26" fmla="*/ 2147483647 w 214"/>
              <a:gd name="T27" fmla="*/ 2147483647 h 185"/>
              <a:gd name="T28" fmla="*/ 2147483647 w 214"/>
              <a:gd name="T29" fmla="*/ 2147483647 h 185"/>
              <a:gd name="T30" fmla="*/ 2147483647 w 214"/>
              <a:gd name="T31" fmla="*/ 2147483647 h 185"/>
              <a:gd name="T32" fmla="*/ 2147483647 w 214"/>
              <a:gd name="T33" fmla="*/ 2147483647 h 185"/>
              <a:gd name="T34" fmla="*/ 2147483647 w 214"/>
              <a:gd name="T35" fmla="*/ 2147483647 h 185"/>
              <a:gd name="T36" fmla="*/ 2147483647 w 214"/>
              <a:gd name="T37" fmla="*/ 2147483647 h 185"/>
              <a:gd name="T38" fmla="*/ 2147483647 w 214"/>
              <a:gd name="T39" fmla="*/ 2147483647 h 185"/>
              <a:gd name="T40" fmla="*/ 2147483647 w 214"/>
              <a:gd name="T41" fmla="*/ 2147483647 h 185"/>
              <a:gd name="T42" fmla="*/ 2147483647 w 214"/>
              <a:gd name="T43" fmla="*/ 2147483647 h 185"/>
              <a:gd name="T44" fmla="*/ 2147483647 w 214"/>
              <a:gd name="T45" fmla="*/ 2147483647 h 185"/>
              <a:gd name="T46" fmla="*/ 2147483647 w 214"/>
              <a:gd name="T47" fmla="*/ 2147483647 h 185"/>
              <a:gd name="T48" fmla="*/ 0 w 214"/>
              <a:gd name="T49" fmla="*/ 2147483647 h 185"/>
              <a:gd name="T50" fmla="*/ 0 w 214"/>
              <a:gd name="T51" fmla="*/ 2147483647 h 1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4"/>
              <a:gd name="T79" fmla="*/ 0 h 185"/>
              <a:gd name="T80" fmla="*/ 214 w 214"/>
              <a:gd name="T81" fmla="*/ 185 h 1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4" h="185">
                <a:moveTo>
                  <a:pt x="0" y="4"/>
                </a:moveTo>
                <a:lnTo>
                  <a:pt x="35" y="4"/>
                </a:lnTo>
                <a:lnTo>
                  <a:pt x="35" y="32"/>
                </a:lnTo>
                <a:cubicBezTo>
                  <a:pt x="43" y="11"/>
                  <a:pt x="58" y="0"/>
                  <a:pt x="79" y="0"/>
                </a:cubicBezTo>
                <a:cubicBezTo>
                  <a:pt x="102" y="0"/>
                  <a:pt x="116" y="11"/>
                  <a:pt x="121" y="34"/>
                </a:cubicBezTo>
                <a:cubicBezTo>
                  <a:pt x="129" y="11"/>
                  <a:pt x="144" y="0"/>
                  <a:pt x="166" y="0"/>
                </a:cubicBezTo>
                <a:cubicBezTo>
                  <a:pt x="177" y="0"/>
                  <a:pt x="187" y="2"/>
                  <a:pt x="194" y="7"/>
                </a:cubicBezTo>
                <a:cubicBezTo>
                  <a:pt x="201" y="12"/>
                  <a:pt x="206" y="18"/>
                  <a:pt x="209" y="26"/>
                </a:cubicBezTo>
                <a:cubicBezTo>
                  <a:pt x="212" y="34"/>
                  <a:pt x="214" y="49"/>
                  <a:pt x="214" y="71"/>
                </a:cubicBezTo>
                <a:lnTo>
                  <a:pt x="214" y="185"/>
                </a:lnTo>
                <a:lnTo>
                  <a:pt x="176" y="185"/>
                </a:lnTo>
                <a:lnTo>
                  <a:pt x="176" y="74"/>
                </a:lnTo>
                <a:cubicBezTo>
                  <a:pt x="176" y="57"/>
                  <a:pt x="175" y="45"/>
                  <a:pt x="172" y="39"/>
                </a:cubicBezTo>
                <a:cubicBezTo>
                  <a:pt x="169" y="33"/>
                  <a:pt x="163" y="30"/>
                  <a:pt x="154" y="30"/>
                </a:cubicBezTo>
                <a:cubicBezTo>
                  <a:pt x="135" y="30"/>
                  <a:pt x="126" y="46"/>
                  <a:pt x="126" y="79"/>
                </a:cubicBezTo>
                <a:lnTo>
                  <a:pt x="126" y="185"/>
                </a:lnTo>
                <a:lnTo>
                  <a:pt x="88" y="185"/>
                </a:lnTo>
                <a:lnTo>
                  <a:pt x="88" y="75"/>
                </a:lnTo>
                <a:cubicBezTo>
                  <a:pt x="88" y="59"/>
                  <a:pt x="88" y="49"/>
                  <a:pt x="86" y="45"/>
                </a:cubicBezTo>
                <a:cubicBezTo>
                  <a:pt x="85" y="40"/>
                  <a:pt x="83" y="37"/>
                  <a:pt x="80" y="34"/>
                </a:cubicBezTo>
                <a:cubicBezTo>
                  <a:pt x="76" y="31"/>
                  <a:pt x="72" y="30"/>
                  <a:pt x="66" y="30"/>
                </a:cubicBezTo>
                <a:cubicBezTo>
                  <a:pt x="56" y="30"/>
                  <a:pt x="49" y="34"/>
                  <a:pt x="44" y="42"/>
                </a:cubicBezTo>
                <a:cubicBezTo>
                  <a:pt x="40" y="49"/>
                  <a:pt x="37" y="62"/>
                  <a:pt x="37" y="80"/>
                </a:cubicBezTo>
                <a:lnTo>
                  <a:pt x="37" y="185"/>
                </a:lnTo>
                <a:lnTo>
                  <a:pt x="0" y="185"/>
                </a:lnTo>
                <a:lnTo>
                  <a:pt x="0" y="4"/>
                </a:lnTo>
                <a:close/>
              </a:path>
            </a:pathLst>
          </a:custGeom>
          <a:solidFill>
            <a:srgbClr val="FFFFFF"/>
          </a:solidFill>
          <a:ln w="0">
            <a:solidFill>
              <a:schemeClr val="bg1"/>
            </a:solidFill>
            <a:prstDash val="solid"/>
            <a:round/>
            <a:headEnd/>
            <a:tailEnd/>
          </a:ln>
        </p:spPr>
        <p:txBody>
          <a:bodyPr/>
          <a:lstStyle/>
          <a:p>
            <a:endParaRPr lang="it-IT"/>
          </a:p>
        </p:txBody>
      </p:sp>
      <p:sp>
        <p:nvSpPr>
          <p:cNvPr id="5415" name="Freeform 3423"/>
          <p:cNvSpPr>
            <a:spLocks noEditPoints="1"/>
          </p:cNvSpPr>
          <p:nvPr/>
        </p:nvSpPr>
        <p:spPr bwMode="auto">
          <a:xfrm>
            <a:off x="6747273" y="4592641"/>
            <a:ext cx="47625" cy="117475"/>
          </a:xfrm>
          <a:custGeom>
            <a:avLst/>
            <a:gdLst>
              <a:gd name="T0" fmla="*/ 0 w 140"/>
              <a:gd name="T1" fmla="*/ 2147483647 h 246"/>
              <a:gd name="T2" fmla="*/ 2147483647 w 140"/>
              <a:gd name="T3" fmla="*/ 2147483647 h 246"/>
              <a:gd name="T4" fmla="*/ 2147483647 w 140"/>
              <a:gd name="T5" fmla="*/ 2147483647 h 246"/>
              <a:gd name="T6" fmla="*/ 2147483647 w 140"/>
              <a:gd name="T7" fmla="*/ 0 h 246"/>
              <a:gd name="T8" fmla="*/ 2147483647 w 140"/>
              <a:gd name="T9" fmla="*/ 2147483647 h 246"/>
              <a:gd name="T10" fmla="*/ 2147483647 w 140"/>
              <a:gd name="T11" fmla="*/ 2147483647 h 246"/>
              <a:gd name="T12" fmla="*/ 2147483647 w 140"/>
              <a:gd name="T13" fmla="*/ 2147483647 h 246"/>
              <a:gd name="T14" fmla="*/ 2147483647 w 140"/>
              <a:gd name="T15" fmla="*/ 2147483647 h 246"/>
              <a:gd name="T16" fmla="*/ 2147483647 w 140"/>
              <a:gd name="T17" fmla="*/ 2147483647 h 246"/>
              <a:gd name="T18" fmla="*/ 2147483647 w 140"/>
              <a:gd name="T19" fmla="*/ 2147483647 h 246"/>
              <a:gd name="T20" fmla="*/ 0 w 140"/>
              <a:gd name="T21" fmla="*/ 2147483647 h 246"/>
              <a:gd name="T22" fmla="*/ 0 w 140"/>
              <a:gd name="T23" fmla="*/ 2147483647 h 246"/>
              <a:gd name="T24" fmla="*/ 2147483647 w 140"/>
              <a:gd name="T25" fmla="*/ 2147483647 h 246"/>
              <a:gd name="T26" fmla="*/ 2147483647 w 140"/>
              <a:gd name="T27" fmla="*/ 2147483647 h 246"/>
              <a:gd name="T28" fmla="*/ 2147483647 w 140"/>
              <a:gd name="T29" fmla="*/ 2147483647 h 246"/>
              <a:gd name="T30" fmla="*/ 2147483647 w 140"/>
              <a:gd name="T31" fmla="*/ 2147483647 h 246"/>
              <a:gd name="T32" fmla="*/ 2147483647 w 140"/>
              <a:gd name="T33" fmla="*/ 2147483647 h 246"/>
              <a:gd name="T34" fmla="*/ 2147483647 w 140"/>
              <a:gd name="T35" fmla="*/ 2147483647 h 246"/>
              <a:gd name="T36" fmla="*/ 2147483647 w 140"/>
              <a:gd name="T37" fmla="*/ 2147483647 h 246"/>
              <a:gd name="T38" fmla="*/ 2147483647 w 140"/>
              <a:gd name="T39" fmla="*/ 2147483647 h 246"/>
              <a:gd name="T40" fmla="*/ 2147483647 w 140"/>
              <a:gd name="T41" fmla="*/ 2147483647 h 2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246"/>
              <a:gd name="T65" fmla="*/ 140 w 140"/>
              <a:gd name="T66" fmla="*/ 246 h 2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246">
                <a:moveTo>
                  <a:pt x="0" y="3"/>
                </a:moveTo>
                <a:lnTo>
                  <a:pt x="34" y="3"/>
                </a:lnTo>
                <a:lnTo>
                  <a:pt x="34" y="33"/>
                </a:lnTo>
                <a:cubicBezTo>
                  <a:pt x="43" y="11"/>
                  <a:pt x="58" y="0"/>
                  <a:pt x="79" y="0"/>
                </a:cubicBezTo>
                <a:cubicBezTo>
                  <a:pt x="97" y="0"/>
                  <a:pt x="112" y="8"/>
                  <a:pt x="123" y="24"/>
                </a:cubicBezTo>
                <a:cubicBezTo>
                  <a:pt x="134" y="40"/>
                  <a:pt x="140" y="63"/>
                  <a:pt x="140" y="92"/>
                </a:cubicBezTo>
                <a:cubicBezTo>
                  <a:pt x="140" y="119"/>
                  <a:pt x="135" y="141"/>
                  <a:pt x="125" y="160"/>
                </a:cubicBezTo>
                <a:cubicBezTo>
                  <a:pt x="114" y="178"/>
                  <a:pt x="98" y="187"/>
                  <a:pt x="77" y="187"/>
                </a:cubicBezTo>
                <a:cubicBezTo>
                  <a:pt x="60" y="187"/>
                  <a:pt x="46" y="180"/>
                  <a:pt x="37" y="165"/>
                </a:cubicBezTo>
                <a:lnTo>
                  <a:pt x="37" y="246"/>
                </a:lnTo>
                <a:lnTo>
                  <a:pt x="0" y="246"/>
                </a:lnTo>
                <a:lnTo>
                  <a:pt x="0" y="3"/>
                </a:lnTo>
                <a:close/>
                <a:moveTo>
                  <a:pt x="37" y="109"/>
                </a:moveTo>
                <a:cubicBezTo>
                  <a:pt x="37" y="120"/>
                  <a:pt x="38" y="129"/>
                  <a:pt x="39" y="136"/>
                </a:cubicBezTo>
                <a:cubicBezTo>
                  <a:pt x="41" y="142"/>
                  <a:pt x="45" y="148"/>
                  <a:pt x="50" y="152"/>
                </a:cubicBezTo>
                <a:cubicBezTo>
                  <a:pt x="55" y="157"/>
                  <a:pt x="61" y="159"/>
                  <a:pt x="68" y="159"/>
                </a:cubicBezTo>
                <a:cubicBezTo>
                  <a:pt x="89" y="159"/>
                  <a:pt x="100" y="137"/>
                  <a:pt x="100" y="92"/>
                </a:cubicBezTo>
                <a:cubicBezTo>
                  <a:pt x="100" y="49"/>
                  <a:pt x="90" y="28"/>
                  <a:pt x="69" y="28"/>
                </a:cubicBezTo>
                <a:cubicBezTo>
                  <a:pt x="60" y="28"/>
                  <a:pt x="52" y="32"/>
                  <a:pt x="46" y="41"/>
                </a:cubicBezTo>
                <a:cubicBezTo>
                  <a:pt x="40" y="50"/>
                  <a:pt x="37" y="62"/>
                  <a:pt x="37" y="79"/>
                </a:cubicBezTo>
                <a:lnTo>
                  <a:pt x="37" y="109"/>
                </a:lnTo>
                <a:close/>
              </a:path>
            </a:pathLst>
          </a:custGeom>
          <a:solidFill>
            <a:srgbClr val="FFFFFF"/>
          </a:solidFill>
          <a:ln w="0">
            <a:solidFill>
              <a:schemeClr val="bg1"/>
            </a:solidFill>
            <a:prstDash val="solid"/>
            <a:round/>
            <a:headEnd/>
            <a:tailEnd/>
          </a:ln>
        </p:spPr>
        <p:txBody>
          <a:bodyPr/>
          <a:lstStyle/>
          <a:p>
            <a:endParaRPr lang="it-IT"/>
          </a:p>
        </p:txBody>
      </p:sp>
      <p:sp>
        <p:nvSpPr>
          <p:cNvPr id="5416" name="Rectangle 3424"/>
          <p:cNvSpPr>
            <a:spLocks noChangeArrowheads="1"/>
          </p:cNvSpPr>
          <p:nvPr/>
        </p:nvSpPr>
        <p:spPr bwMode="auto">
          <a:xfrm>
            <a:off x="6806805" y="4562478"/>
            <a:ext cx="11906" cy="117475"/>
          </a:xfrm>
          <a:prstGeom prst="rect">
            <a:avLst/>
          </a:prstGeom>
          <a:solidFill>
            <a:srgbClr val="FFFFFF"/>
          </a:solidFill>
          <a:ln w="0">
            <a:solidFill>
              <a:schemeClr val="bg1"/>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417" name="Freeform 3425"/>
          <p:cNvSpPr>
            <a:spLocks noEditPoints="1"/>
          </p:cNvSpPr>
          <p:nvPr/>
        </p:nvSpPr>
        <p:spPr bwMode="auto">
          <a:xfrm>
            <a:off x="6830617" y="4591053"/>
            <a:ext cx="47625" cy="92075"/>
          </a:xfrm>
          <a:custGeom>
            <a:avLst/>
            <a:gdLst>
              <a:gd name="T0" fmla="*/ 2147483647 w 141"/>
              <a:gd name="T1" fmla="*/ 2147483647 h 190"/>
              <a:gd name="T2" fmla="*/ 2147483647 w 141"/>
              <a:gd name="T3" fmla="*/ 2147483647 h 190"/>
              <a:gd name="T4" fmla="*/ 2147483647 w 141"/>
              <a:gd name="T5" fmla="*/ 2147483647 h 190"/>
              <a:gd name="T6" fmla="*/ 2147483647 w 141"/>
              <a:gd name="T7" fmla="*/ 2147483647 h 190"/>
              <a:gd name="T8" fmla="*/ 2147483647 w 141"/>
              <a:gd name="T9" fmla="*/ 2147483647 h 190"/>
              <a:gd name="T10" fmla="*/ 2147483647 w 141"/>
              <a:gd name="T11" fmla="*/ 2147483647 h 190"/>
              <a:gd name="T12" fmla="*/ 2147483647 w 141"/>
              <a:gd name="T13" fmla="*/ 2147483647 h 190"/>
              <a:gd name="T14" fmla="*/ 2147483647 w 141"/>
              <a:gd name="T15" fmla="*/ 2147483647 h 190"/>
              <a:gd name="T16" fmla="*/ 0 w 141"/>
              <a:gd name="T17" fmla="*/ 2147483647 h 190"/>
              <a:gd name="T18" fmla="*/ 2147483647 w 141"/>
              <a:gd name="T19" fmla="*/ 2147483647 h 190"/>
              <a:gd name="T20" fmla="*/ 2147483647 w 141"/>
              <a:gd name="T21" fmla="*/ 0 h 190"/>
              <a:gd name="T22" fmla="*/ 2147483647 w 141"/>
              <a:gd name="T23" fmla="*/ 2147483647 h 190"/>
              <a:gd name="T24" fmla="*/ 2147483647 w 141"/>
              <a:gd name="T25" fmla="*/ 2147483647 h 190"/>
              <a:gd name="T26" fmla="*/ 2147483647 w 141"/>
              <a:gd name="T27" fmla="*/ 2147483647 h 190"/>
              <a:gd name="T28" fmla="*/ 2147483647 w 141"/>
              <a:gd name="T29" fmla="*/ 2147483647 h 190"/>
              <a:gd name="T30" fmla="*/ 2147483647 w 141"/>
              <a:gd name="T31" fmla="*/ 2147483647 h 190"/>
              <a:gd name="T32" fmla="*/ 2147483647 w 141"/>
              <a:gd name="T33" fmla="*/ 2147483647 h 190"/>
              <a:gd name="T34" fmla="*/ 2147483647 w 141"/>
              <a:gd name="T35" fmla="*/ 2147483647 h 1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90"/>
              <a:gd name="T56" fmla="*/ 141 w 141"/>
              <a:gd name="T57" fmla="*/ 190 h 1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90">
                <a:moveTo>
                  <a:pt x="141" y="100"/>
                </a:moveTo>
                <a:lnTo>
                  <a:pt x="39" y="100"/>
                </a:lnTo>
                <a:cubicBezTo>
                  <a:pt x="39" y="125"/>
                  <a:pt x="42" y="141"/>
                  <a:pt x="48" y="149"/>
                </a:cubicBezTo>
                <a:cubicBezTo>
                  <a:pt x="55" y="158"/>
                  <a:pt x="63" y="162"/>
                  <a:pt x="73" y="162"/>
                </a:cubicBezTo>
                <a:cubicBezTo>
                  <a:pt x="90" y="162"/>
                  <a:pt x="101" y="150"/>
                  <a:pt x="105" y="128"/>
                </a:cubicBezTo>
                <a:lnTo>
                  <a:pt x="139" y="132"/>
                </a:lnTo>
                <a:cubicBezTo>
                  <a:pt x="130" y="171"/>
                  <a:pt x="108" y="190"/>
                  <a:pt x="72" y="190"/>
                </a:cubicBezTo>
                <a:cubicBezTo>
                  <a:pt x="50" y="190"/>
                  <a:pt x="33" y="182"/>
                  <a:pt x="20" y="166"/>
                </a:cubicBezTo>
                <a:cubicBezTo>
                  <a:pt x="7" y="151"/>
                  <a:pt x="0" y="128"/>
                  <a:pt x="0" y="97"/>
                </a:cubicBezTo>
                <a:cubicBezTo>
                  <a:pt x="0" y="66"/>
                  <a:pt x="7" y="42"/>
                  <a:pt x="20" y="25"/>
                </a:cubicBezTo>
                <a:cubicBezTo>
                  <a:pt x="33" y="9"/>
                  <a:pt x="51" y="0"/>
                  <a:pt x="73" y="0"/>
                </a:cubicBezTo>
                <a:cubicBezTo>
                  <a:pt x="88" y="0"/>
                  <a:pt x="101" y="4"/>
                  <a:pt x="112" y="13"/>
                </a:cubicBezTo>
                <a:cubicBezTo>
                  <a:pt x="122" y="21"/>
                  <a:pt x="130" y="32"/>
                  <a:pt x="134" y="46"/>
                </a:cubicBezTo>
                <a:cubicBezTo>
                  <a:pt x="138" y="60"/>
                  <a:pt x="140" y="78"/>
                  <a:pt x="141" y="100"/>
                </a:cubicBezTo>
                <a:close/>
                <a:moveTo>
                  <a:pt x="103" y="75"/>
                </a:moveTo>
                <a:cubicBezTo>
                  <a:pt x="103" y="43"/>
                  <a:pt x="92" y="27"/>
                  <a:pt x="71" y="27"/>
                </a:cubicBezTo>
                <a:cubicBezTo>
                  <a:pt x="52" y="27"/>
                  <a:pt x="41" y="43"/>
                  <a:pt x="39" y="75"/>
                </a:cubicBezTo>
                <a:lnTo>
                  <a:pt x="103" y="75"/>
                </a:lnTo>
                <a:close/>
              </a:path>
            </a:pathLst>
          </a:custGeom>
          <a:solidFill>
            <a:srgbClr val="FFFFFF"/>
          </a:solidFill>
          <a:ln w="0">
            <a:solidFill>
              <a:schemeClr val="bg1"/>
            </a:solidFill>
            <a:prstDash val="solid"/>
            <a:round/>
            <a:headEnd/>
            <a:tailEnd/>
          </a:ln>
        </p:spPr>
        <p:txBody>
          <a:bodyPr/>
          <a:lstStyle/>
          <a:p>
            <a:endParaRPr lang="it-IT"/>
          </a:p>
        </p:txBody>
      </p:sp>
      <p:sp>
        <p:nvSpPr>
          <p:cNvPr id="5418" name="Freeform 3426"/>
          <p:cNvSpPr>
            <a:spLocks/>
          </p:cNvSpPr>
          <p:nvPr/>
        </p:nvSpPr>
        <p:spPr bwMode="auto">
          <a:xfrm>
            <a:off x="6883005" y="4591053"/>
            <a:ext cx="45244" cy="92075"/>
          </a:xfrm>
          <a:custGeom>
            <a:avLst/>
            <a:gdLst>
              <a:gd name="T0" fmla="*/ 2147483647 w 132"/>
              <a:gd name="T1" fmla="*/ 2147483647 h 190"/>
              <a:gd name="T2" fmla="*/ 2147483647 w 132"/>
              <a:gd name="T3" fmla="*/ 2147483647 h 190"/>
              <a:gd name="T4" fmla="*/ 2147483647 w 132"/>
              <a:gd name="T5" fmla="*/ 2147483647 h 190"/>
              <a:gd name="T6" fmla="*/ 2147483647 w 132"/>
              <a:gd name="T7" fmla="*/ 2147483647 h 190"/>
              <a:gd name="T8" fmla="*/ 2147483647 w 132"/>
              <a:gd name="T9" fmla="*/ 2147483647 h 190"/>
              <a:gd name="T10" fmla="*/ 2147483647 w 132"/>
              <a:gd name="T11" fmla="*/ 2147483647 h 190"/>
              <a:gd name="T12" fmla="*/ 2147483647 w 132"/>
              <a:gd name="T13" fmla="*/ 2147483647 h 190"/>
              <a:gd name="T14" fmla="*/ 2147483647 w 132"/>
              <a:gd name="T15" fmla="*/ 2147483647 h 190"/>
              <a:gd name="T16" fmla="*/ 2147483647 w 132"/>
              <a:gd name="T17" fmla="*/ 2147483647 h 190"/>
              <a:gd name="T18" fmla="*/ 2147483647 w 132"/>
              <a:gd name="T19" fmla="*/ 2147483647 h 190"/>
              <a:gd name="T20" fmla="*/ 2147483647 w 132"/>
              <a:gd name="T21" fmla="*/ 2147483647 h 190"/>
              <a:gd name="T22" fmla="*/ 0 w 132"/>
              <a:gd name="T23" fmla="*/ 2147483647 h 190"/>
              <a:gd name="T24" fmla="*/ 2147483647 w 132"/>
              <a:gd name="T25" fmla="*/ 2147483647 h 190"/>
              <a:gd name="T26" fmla="*/ 2147483647 w 132"/>
              <a:gd name="T27" fmla="*/ 2147483647 h 190"/>
              <a:gd name="T28" fmla="*/ 2147483647 w 132"/>
              <a:gd name="T29" fmla="*/ 2147483647 h 190"/>
              <a:gd name="T30" fmla="*/ 2147483647 w 132"/>
              <a:gd name="T31" fmla="*/ 2147483647 h 190"/>
              <a:gd name="T32" fmla="*/ 2147483647 w 132"/>
              <a:gd name="T33" fmla="*/ 2147483647 h 190"/>
              <a:gd name="T34" fmla="*/ 2147483647 w 132"/>
              <a:gd name="T35" fmla="*/ 2147483647 h 190"/>
              <a:gd name="T36" fmla="*/ 2147483647 w 132"/>
              <a:gd name="T37" fmla="*/ 2147483647 h 190"/>
              <a:gd name="T38" fmla="*/ 2147483647 w 132"/>
              <a:gd name="T39" fmla="*/ 2147483647 h 190"/>
              <a:gd name="T40" fmla="*/ 2147483647 w 132"/>
              <a:gd name="T41" fmla="*/ 2147483647 h 190"/>
              <a:gd name="T42" fmla="*/ 2147483647 w 132"/>
              <a:gd name="T43" fmla="*/ 2147483647 h 190"/>
              <a:gd name="T44" fmla="*/ 2147483647 w 132"/>
              <a:gd name="T45" fmla="*/ 0 h 190"/>
              <a:gd name="T46" fmla="*/ 2147483647 w 132"/>
              <a:gd name="T47" fmla="*/ 2147483647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2"/>
              <a:gd name="T73" fmla="*/ 0 h 190"/>
              <a:gd name="T74" fmla="*/ 132 w 132"/>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2" h="190">
                <a:moveTo>
                  <a:pt x="125" y="47"/>
                </a:moveTo>
                <a:lnTo>
                  <a:pt x="96" y="54"/>
                </a:lnTo>
                <a:cubicBezTo>
                  <a:pt x="90" y="36"/>
                  <a:pt x="80" y="27"/>
                  <a:pt x="65" y="27"/>
                </a:cubicBezTo>
                <a:cubicBezTo>
                  <a:pt x="58" y="27"/>
                  <a:pt x="53" y="29"/>
                  <a:pt x="48" y="34"/>
                </a:cubicBezTo>
                <a:cubicBezTo>
                  <a:pt x="44" y="38"/>
                  <a:pt x="42" y="43"/>
                  <a:pt x="42" y="50"/>
                </a:cubicBezTo>
                <a:cubicBezTo>
                  <a:pt x="42" y="57"/>
                  <a:pt x="44" y="62"/>
                  <a:pt x="48" y="65"/>
                </a:cubicBezTo>
                <a:cubicBezTo>
                  <a:pt x="53" y="69"/>
                  <a:pt x="63" y="73"/>
                  <a:pt x="78" y="78"/>
                </a:cubicBezTo>
                <a:cubicBezTo>
                  <a:pt x="97" y="84"/>
                  <a:pt x="111" y="91"/>
                  <a:pt x="119" y="99"/>
                </a:cubicBezTo>
                <a:cubicBezTo>
                  <a:pt x="127" y="107"/>
                  <a:pt x="132" y="118"/>
                  <a:pt x="132" y="133"/>
                </a:cubicBezTo>
                <a:cubicBezTo>
                  <a:pt x="132" y="149"/>
                  <a:pt x="126" y="162"/>
                  <a:pt x="114" y="173"/>
                </a:cubicBezTo>
                <a:cubicBezTo>
                  <a:pt x="102" y="184"/>
                  <a:pt x="86" y="190"/>
                  <a:pt x="65" y="190"/>
                </a:cubicBezTo>
                <a:cubicBezTo>
                  <a:pt x="27" y="190"/>
                  <a:pt x="5" y="172"/>
                  <a:pt x="0" y="137"/>
                </a:cubicBezTo>
                <a:lnTo>
                  <a:pt x="32" y="131"/>
                </a:lnTo>
                <a:cubicBezTo>
                  <a:pt x="36" y="152"/>
                  <a:pt x="47" y="162"/>
                  <a:pt x="66" y="162"/>
                </a:cubicBezTo>
                <a:cubicBezTo>
                  <a:pt x="76" y="162"/>
                  <a:pt x="83" y="160"/>
                  <a:pt x="88" y="155"/>
                </a:cubicBezTo>
                <a:cubicBezTo>
                  <a:pt x="93" y="150"/>
                  <a:pt x="95" y="145"/>
                  <a:pt x="95" y="138"/>
                </a:cubicBezTo>
                <a:cubicBezTo>
                  <a:pt x="95" y="134"/>
                  <a:pt x="93" y="129"/>
                  <a:pt x="90" y="125"/>
                </a:cubicBezTo>
                <a:cubicBezTo>
                  <a:pt x="87" y="120"/>
                  <a:pt x="78" y="116"/>
                  <a:pt x="63" y="111"/>
                </a:cubicBezTo>
                <a:cubicBezTo>
                  <a:pt x="49" y="106"/>
                  <a:pt x="38" y="102"/>
                  <a:pt x="31" y="98"/>
                </a:cubicBezTo>
                <a:cubicBezTo>
                  <a:pt x="24" y="94"/>
                  <a:pt x="18" y="88"/>
                  <a:pt x="13" y="81"/>
                </a:cubicBezTo>
                <a:cubicBezTo>
                  <a:pt x="8" y="73"/>
                  <a:pt x="6" y="65"/>
                  <a:pt x="6" y="56"/>
                </a:cubicBezTo>
                <a:cubicBezTo>
                  <a:pt x="6" y="40"/>
                  <a:pt x="12" y="27"/>
                  <a:pt x="23" y="16"/>
                </a:cubicBezTo>
                <a:cubicBezTo>
                  <a:pt x="34" y="5"/>
                  <a:pt x="49" y="0"/>
                  <a:pt x="66" y="0"/>
                </a:cubicBezTo>
                <a:cubicBezTo>
                  <a:pt x="97" y="0"/>
                  <a:pt x="116" y="16"/>
                  <a:pt x="125" y="47"/>
                </a:cubicBezTo>
                <a:close/>
              </a:path>
            </a:pathLst>
          </a:custGeom>
          <a:solidFill>
            <a:srgbClr val="FFFFFF"/>
          </a:solidFill>
          <a:ln w="0">
            <a:solidFill>
              <a:schemeClr val="bg1"/>
            </a:solidFill>
            <a:prstDash val="solid"/>
            <a:round/>
            <a:headEnd/>
            <a:tailEnd/>
          </a:ln>
        </p:spPr>
        <p:txBody>
          <a:bodyPr/>
          <a:lstStyle/>
          <a:p>
            <a:endParaRPr lang="it-IT"/>
          </a:p>
        </p:txBody>
      </p:sp>
      <p:sp>
        <p:nvSpPr>
          <p:cNvPr id="5419" name="Freeform 3427"/>
          <p:cNvSpPr>
            <a:spLocks/>
          </p:cNvSpPr>
          <p:nvPr/>
        </p:nvSpPr>
        <p:spPr bwMode="auto">
          <a:xfrm>
            <a:off x="6931820" y="4591053"/>
            <a:ext cx="45244" cy="92075"/>
          </a:xfrm>
          <a:custGeom>
            <a:avLst/>
            <a:gdLst>
              <a:gd name="T0" fmla="*/ 2147483647 w 132"/>
              <a:gd name="T1" fmla="*/ 2147483647 h 190"/>
              <a:gd name="T2" fmla="*/ 2147483647 w 132"/>
              <a:gd name="T3" fmla="*/ 2147483647 h 190"/>
              <a:gd name="T4" fmla="*/ 2147483647 w 132"/>
              <a:gd name="T5" fmla="*/ 2147483647 h 190"/>
              <a:gd name="T6" fmla="*/ 2147483647 w 132"/>
              <a:gd name="T7" fmla="*/ 2147483647 h 190"/>
              <a:gd name="T8" fmla="*/ 2147483647 w 132"/>
              <a:gd name="T9" fmla="*/ 2147483647 h 190"/>
              <a:gd name="T10" fmla="*/ 2147483647 w 132"/>
              <a:gd name="T11" fmla="*/ 2147483647 h 190"/>
              <a:gd name="T12" fmla="*/ 2147483647 w 132"/>
              <a:gd name="T13" fmla="*/ 2147483647 h 190"/>
              <a:gd name="T14" fmla="*/ 2147483647 w 132"/>
              <a:gd name="T15" fmla="*/ 2147483647 h 190"/>
              <a:gd name="T16" fmla="*/ 2147483647 w 132"/>
              <a:gd name="T17" fmla="*/ 2147483647 h 190"/>
              <a:gd name="T18" fmla="*/ 2147483647 w 132"/>
              <a:gd name="T19" fmla="*/ 2147483647 h 190"/>
              <a:gd name="T20" fmla="*/ 2147483647 w 132"/>
              <a:gd name="T21" fmla="*/ 2147483647 h 190"/>
              <a:gd name="T22" fmla="*/ 0 w 132"/>
              <a:gd name="T23" fmla="*/ 2147483647 h 190"/>
              <a:gd name="T24" fmla="*/ 2147483647 w 132"/>
              <a:gd name="T25" fmla="*/ 2147483647 h 190"/>
              <a:gd name="T26" fmla="*/ 2147483647 w 132"/>
              <a:gd name="T27" fmla="*/ 2147483647 h 190"/>
              <a:gd name="T28" fmla="*/ 2147483647 w 132"/>
              <a:gd name="T29" fmla="*/ 2147483647 h 190"/>
              <a:gd name="T30" fmla="*/ 2147483647 w 132"/>
              <a:gd name="T31" fmla="*/ 2147483647 h 190"/>
              <a:gd name="T32" fmla="*/ 2147483647 w 132"/>
              <a:gd name="T33" fmla="*/ 2147483647 h 190"/>
              <a:gd name="T34" fmla="*/ 2147483647 w 132"/>
              <a:gd name="T35" fmla="*/ 2147483647 h 190"/>
              <a:gd name="T36" fmla="*/ 2147483647 w 132"/>
              <a:gd name="T37" fmla="*/ 2147483647 h 190"/>
              <a:gd name="T38" fmla="*/ 2147483647 w 132"/>
              <a:gd name="T39" fmla="*/ 2147483647 h 190"/>
              <a:gd name="T40" fmla="*/ 2147483647 w 132"/>
              <a:gd name="T41" fmla="*/ 2147483647 h 190"/>
              <a:gd name="T42" fmla="*/ 2147483647 w 132"/>
              <a:gd name="T43" fmla="*/ 2147483647 h 190"/>
              <a:gd name="T44" fmla="*/ 2147483647 w 132"/>
              <a:gd name="T45" fmla="*/ 0 h 190"/>
              <a:gd name="T46" fmla="*/ 2147483647 w 132"/>
              <a:gd name="T47" fmla="*/ 2147483647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2"/>
              <a:gd name="T73" fmla="*/ 0 h 190"/>
              <a:gd name="T74" fmla="*/ 132 w 132"/>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2" h="190">
                <a:moveTo>
                  <a:pt x="125" y="47"/>
                </a:moveTo>
                <a:lnTo>
                  <a:pt x="96" y="54"/>
                </a:lnTo>
                <a:cubicBezTo>
                  <a:pt x="90" y="36"/>
                  <a:pt x="80" y="27"/>
                  <a:pt x="65" y="27"/>
                </a:cubicBezTo>
                <a:cubicBezTo>
                  <a:pt x="58" y="27"/>
                  <a:pt x="53" y="29"/>
                  <a:pt x="48" y="34"/>
                </a:cubicBezTo>
                <a:cubicBezTo>
                  <a:pt x="44" y="38"/>
                  <a:pt x="42" y="43"/>
                  <a:pt x="42" y="50"/>
                </a:cubicBezTo>
                <a:cubicBezTo>
                  <a:pt x="42" y="57"/>
                  <a:pt x="44" y="62"/>
                  <a:pt x="48" y="65"/>
                </a:cubicBezTo>
                <a:cubicBezTo>
                  <a:pt x="53" y="69"/>
                  <a:pt x="63" y="73"/>
                  <a:pt x="78" y="78"/>
                </a:cubicBezTo>
                <a:cubicBezTo>
                  <a:pt x="97" y="84"/>
                  <a:pt x="111" y="91"/>
                  <a:pt x="119" y="99"/>
                </a:cubicBezTo>
                <a:cubicBezTo>
                  <a:pt x="127" y="107"/>
                  <a:pt x="132" y="118"/>
                  <a:pt x="132" y="133"/>
                </a:cubicBezTo>
                <a:cubicBezTo>
                  <a:pt x="132" y="149"/>
                  <a:pt x="126" y="162"/>
                  <a:pt x="114" y="173"/>
                </a:cubicBezTo>
                <a:cubicBezTo>
                  <a:pt x="102" y="184"/>
                  <a:pt x="86" y="190"/>
                  <a:pt x="65" y="190"/>
                </a:cubicBezTo>
                <a:cubicBezTo>
                  <a:pt x="27" y="190"/>
                  <a:pt x="5" y="172"/>
                  <a:pt x="0" y="137"/>
                </a:cubicBezTo>
                <a:lnTo>
                  <a:pt x="32" y="131"/>
                </a:lnTo>
                <a:cubicBezTo>
                  <a:pt x="36" y="152"/>
                  <a:pt x="47" y="162"/>
                  <a:pt x="66" y="162"/>
                </a:cubicBezTo>
                <a:cubicBezTo>
                  <a:pt x="76" y="162"/>
                  <a:pt x="83" y="160"/>
                  <a:pt x="88" y="155"/>
                </a:cubicBezTo>
                <a:cubicBezTo>
                  <a:pt x="93" y="150"/>
                  <a:pt x="95" y="145"/>
                  <a:pt x="95" y="138"/>
                </a:cubicBezTo>
                <a:cubicBezTo>
                  <a:pt x="95" y="134"/>
                  <a:pt x="93" y="129"/>
                  <a:pt x="90" y="125"/>
                </a:cubicBezTo>
                <a:cubicBezTo>
                  <a:pt x="87" y="120"/>
                  <a:pt x="78" y="116"/>
                  <a:pt x="63" y="111"/>
                </a:cubicBezTo>
                <a:cubicBezTo>
                  <a:pt x="49" y="106"/>
                  <a:pt x="38" y="102"/>
                  <a:pt x="31" y="98"/>
                </a:cubicBezTo>
                <a:cubicBezTo>
                  <a:pt x="24" y="94"/>
                  <a:pt x="18" y="88"/>
                  <a:pt x="13" y="81"/>
                </a:cubicBezTo>
                <a:cubicBezTo>
                  <a:pt x="8" y="73"/>
                  <a:pt x="6" y="65"/>
                  <a:pt x="6" y="56"/>
                </a:cubicBezTo>
                <a:cubicBezTo>
                  <a:pt x="6" y="40"/>
                  <a:pt x="12" y="27"/>
                  <a:pt x="23" y="16"/>
                </a:cubicBezTo>
                <a:cubicBezTo>
                  <a:pt x="34" y="5"/>
                  <a:pt x="49" y="0"/>
                  <a:pt x="67" y="0"/>
                </a:cubicBezTo>
                <a:cubicBezTo>
                  <a:pt x="97" y="0"/>
                  <a:pt x="116" y="16"/>
                  <a:pt x="125" y="47"/>
                </a:cubicBezTo>
                <a:close/>
              </a:path>
            </a:pathLst>
          </a:custGeom>
          <a:solidFill>
            <a:srgbClr val="FFFFFF"/>
          </a:solidFill>
          <a:ln w="0">
            <a:solidFill>
              <a:schemeClr val="bg1"/>
            </a:solidFill>
            <a:prstDash val="solid"/>
            <a:round/>
            <a:headEnd/>
            <a:tailEnd/>
          </a:ln>
        </p:spPr>
        <p:txBody>
          <a:bodyPr/>
          <a:lstStyle/>
          <a:p>
            <a:endParaRPr lang="it-IT"/>
          </a:p>
        </p:txBody>
      </p:sp>
      <p:sp>
        <p:nvSpPr>
          <p:cNvPr id="5420" name="Freeform 3428"/>
          <p:cNvSpPr>
            <a:spLocks noEditPoints="1"/>
          </p:cNvSpPr>
          <p:nvPr/>
        </p:nvSpPr>
        <p:spPr bwMode="auto">
          <a:xfrm>
            <a:off x="6960395" y="4591053"/>
            <a:ext cx="53579" cy="85725"/>
          </a:xfrm>
          <a:custGeom>
            <a:avLst/>
            <a:gdLst>
              <a:gd name="T0" fmla="*/ 2147483647 w 139"/>
              <a:gd name="T1" fmla="*/ 2147483647 h 190"/>
              <a:gd name="T2" fmla="*/ 2147483647 w 139"/>
              <a:gd name="T3" fmla="*/ 2147483647 h 190"/>
              <a:gd name="T4" fmla="*/ 2147483647 w 139"/>
              <a:gd name="T5" fmla="*/ 2147483647 h 190"/>
              <a:gd name="T6" fmla="*/ 2147483647 w 139"/>
              <a:gd name="T7" fmla="*/ 0 h 190"/>
              <a:gd name="T8" fmla="*/ 2147483647 w 139"/>
              <a:gd name="T9" fmla="*/ 2147483647 h 190"/>
              <a:gd name="T10" fmla="*/ 2147483647 w 139"/>
              <a:gd name="T11" fmla="*/ 2147483647 h 190"/>
              <a:gd name="T12" fmla="*/ 2147483647 w 139"/>
              <a:gd name="T13" fmla="*/ 2147483647 h 190"/>
              <a:gd name="T14" fmla="*/ 2147483647 w 139"/>
              <a:gd name="T15" fmla="*/ 2147483647 h 190"/>
              <a:gd name="T16" fmla="*/ 2147483647 w 139"/>
              <a:gd name="T17" fmla="*/ 2147483647 h 190"/>
              <a:gd name="T18" fmla="*/ 2147483647 w 139"/>
              <a:gd name="T19" fmla="*/ 2147483647 h 190"/>
              <a:gd name="T20" fmla="*/ 2147483647 w 139"/>
              <a:gd name="T21" fmla="*/ 2147483647 h 190"/>
              <a:gd name="T22" fmla="*/ 2147483647 w 139"/>
              <a:gd name="T23" fmla="*/ 2147483647 h 190"/>
              <a:gd name="T24" fmla="*/ 2147483647 w 139"/>
              <a:gd name="T25" fmla="*/ 2147483647 h 190"/>
              <a:gd name="T26" fmla="*/ 0 w 139"/>
              <a:gd name="T27" fmla="*/ 2147483647 h 190"/>
              <a:gd name="T28" fmla="*/ 2147483647 w 139"/>
              <a:gd name="T29" fmla="*/ 2147483647 h 190"/>
              <a:gd name="T30" fmla="*/ 2147483647 w 139"/>
              <a:gd name="T31" fmla="*/ 2147483647 h 190"/>
              <a:gd name="T32" fmla="*/ 2147483647 w 139"/>
              <a:gd name="T33" fmla="*/ 2147483647 h 190"/>
              <a:gd name="T34" fmla="*/ 2147483647 w 139"/>
              <a:gd name="T35" fmla="*/ 2147483647 h 190"/>
              <a:gd name="T36" fmla="*/ 2147483647 w 139"/>
              <a:gd name="T37" fmla="*/ 2147483647 h 190"/>
              <a:gd name="T38" fmla="*/ 2147483647 w 139"/>
              <a:gd name="T39" fmla="*/ 2147483647 h 190"/>
              <a:gd name="T40" fmla="*/ 2147483647 w 139"/>
              <a:gd name="T41" fmla="*/ 2147483647 h 190"/>
              <a:gd name="T42" fmla="*/ 2147483647 w 139"/>
              <a:gd name="T43" fmla="*/ 2147483647 h 190"/>
              <a:gd name="T44" fmla="*/ 2147483647 w 139"/>
              <a:gd name="T45" fmla="*/ 2147483647 h 190"/>
              <a:gd name="T46" fmla="*/ 2147483647 w 139"/>
              <a:gd name="T47" fmla="*/ 2147483647 h 190"/>
              <a:gd name="T48" fmla="*/ 2147483647 w 139"/>
              <a:gd name="T49" fmla="*/ 2147483647 h 190"/>
              <a:gd name="T50" fmla="*/ 2147483647 w 139"/>
              <a:gd name="T51" fmla="*/ 2147483647 h 190"/>
              <a:gd name="T52" fmla="*/ 2147483647 w 139"/>
              <a:gd name="T53" fmla="*/ 2147483647 h 190"/>
              <a:gd name="T54" fmla="*/ 2147483647 w 139"/>
              <a:gd name="T55" fmla="*/ 2147483647 h 1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9"/>
              <a:gd name="T85" fmla="*/ 0 h 190"/>
              <a:gd name="T86" fmla="*/ 139 w 139"/>
              <a:gd name="T87" fmla="*/ 190 h 1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9" h="190">
                <a:moveTo>
                  <a:pt x="43" y="56"/>
                </a:moveTo>
                <a:lnTo>
                  <a:pt x="7" y="51"/>
                </a:lnTo>
                <a:cubicBezTo>
                  <a:pt x="9" y="35"/>
                  <a:pt x="16" y="22"/>
                  <a:pt x="29" y="13"/>
                </a:cubicBezTo>
                <a:cubicBezTo>
                  <a:pt x="41" y="5"/>
                  <a:pt x="57" y="0"/>
                  <a:pt x="75" y="0"/>
                </a:cubicBezTo>
                <a:cubicBezTo>
                  <a:pt x="91" y="0"/>
                  <a:pt x="104" y="3"/>
                  <a:pt x="114" y="10"/>
                </a:cubicBezTo>
                <a:cubicBezTo>
                  <a:pt x="123" y="16"/>
                  <a:pt x="130" y="24"/>
                  <a:pt x="132" y="33"/>
                </a:cubicBezTo>
                <a:cubicBezTo>
                  <a:pt x="135" y="42"/>
                  <a:pt x="136" y="56"/>
                  <a:pt x="136" y="74"/>
                </a:cubicBezTo>
                <a:lnTo>
                  <a:pt x="136" y="135"/>
                </a:lnTo>
                <a:cubicBezTo>
                  <a:pt x="136" y="160"/>
                  <a:pt x="137" y="177"/>
                  <a:pt x="139" y="185"/>
                </a:cubicBezTo>
                <a:lnTo>
                  <a:pt x="104" y="185"/>
                </a:lnTo>
                <a:cubicBezTo>
                  <a:pt x="102" y="179"/>
                  <a:pt x="101" y="169"/>
                  <a:pt x="101" y="155"/>
                </a:cubicBezTo>
                <a:cubicBezTo>
                  <a:pt x="90" y="178"/>
                  <a:pt x="73" y="190"/>
                  <a:pt x="51" y="190"/>
                </a:cubicBezTo>
                <a:cubicBezTo>
                  <a:pt x="35" y="190"/>
                  <a:pt x="23" y="185"/>
                  <a:pt x="14" y="176"/>
                </a:cubicBezTo>
                <a:cubicBezTo>
                  <a:pt x="5" y="166"/>
                  <a:pt x="0" y="154"/>
                  <a:pt x="0" y="137"/>
                </a:cubicBezTo>
                <a:cubicBezTo>
                  <a:pt x="0" y="118"/>
                  <a:pt x="7" y="102"/>
                  <a:pt x="20" y="91"/>
                </a:cubicBezTo>
                <a:cubicBezTo>
                  <a:pt x="34" y="79"/>
                  <a:pt x="57" y="73"/>
                  <a:pt x="91" y="73"/>
                </a:cubicBezTo>
                <a:cubicBezTo>
                  <a:pt x="92" y="73"/>
                  <a:pt x="95" y="74"/>
                  <a:pt x="99" y="74"/>
                </a:cubicBezTo>
                <a:lnTo>
                  <a:pt x="99" y="66"/>
                </a:lnTo>
                <a:cubicBezTo>
                  <a:pt x="99" y="53"/>
                  <a:pt x="97" y="44"/>
                  <a:pt x="93" y="37"/>
                </a:cubicBezTo>
                <a:cubicBezTo>
                  <a:pt x="89" y="31"/>
                  <a:pt x="82" y="27"/>
                  <a:pt x="72" y="27"/>
                </a:cubicBezTo>
                <a:cubicBezTo>
                  <a:pt x="56" y="27"/>
                  <a:pt x="46" y="37"/>
                  <a:pt x="43" y="56"/>
                </a:cubicBezTo>
                <a:close/>
                <a:moveTo>
                  <a:pt x="99" y="97"/>
                </a:moveTo>
                <a:cubicBezTo>
                  <a:pt x="94" y="97"/>
                  <a:pt x="90" y="96"/>
                  <a:pt x="88" y="96"/>
                </a:cubicBezTo>
                <a:cubicBezTo>
                  <a:pt x="55" y="96"/>
                  <a:pt x="39" y="109"/>
                  <a:pt x="39" y="135"/>
                </a:cubicBezTo>
                <a:cubicBezTo>
                  <a:pt x="39" y="153"/>
                  <a:pt x="47" y="162"/>
                  <a:pt x="63" y="162"/>
                </a:cubicBezTo>
                <a:cubicBezTo>
                  <a:pt x="73" y="162"/>
                  <a:pt x="81" y="157"/>
                  <a:pt x="88" y="147"/>
                </a:cubicBezTo>
                <a:cubicBezTo>
                  <a:pt x="95" y="137"/>
                  <a:pt x="99" y="123"/>
                  <a:pt x="99" y="106"/>
                </a:cubicBezTo>
                <a:lnTo>
                  <a:pt x="99" y="97"/>
                </a:lnTo>
                <a:close/>
              </a:path>
            </a:pathLst>
          </a:custGeom>
          <a:solidFill>
            <a:srgbClr val="FFFFFF"/>
          </a:solidFill>
          <a:ln w="0">
            <a:solidFill>
              <a:srgbClr val="000000"/>
            </a:solidFill>
            <a:prstDash val="solid"/>
            <a:round/>
            <a:headEnd/>
            <a:tailEnd/>
          </a:ln>
        </p:spPr>
        <p:txBody>
          <a:bodyPr/>
          <a:lstStyle/>
          <a:p>
            <a:endParaRPr lang="it-IT"/>
          </a:p>
        </p:txBody>
      </p:sp>
      <p:sp>
        <p:nvSpPr>
          <p:cNvPr id="5421" name="Freeform 3429"/>
          <p:cNvSpPr>
            <a:spLocks noEditPoints="1"/>
          </p:cNvSpPr>
          <p:nvPr/>
        </p:nvSpPr>
        <p:spPr bwMode="auto">
          <a:xfrm>
            <a:off x="6051949" y="3636965"/>
            <a:ext cx="50006" cy="117475"/>
          </a:xfrm>
          <a:custGeom>
            <a:avLst/>
            <a:gdLst>
              <a:gd name="T0" fmla="*/ 0 w 150"/>
              <a:gd name="T1" fmla="*/ 0 h 245"/>
              <a:gd name="T2" fmla="*/ 2147483647 w 150"/>
              <a:gd name="T3" fmla="*/ 0 h 245"/>
              <a:gd name="T4" fmla="*/ 2147483647 w 150"/>
              <a:gd name="T5" fmla="*/ 2147483647 h 245"/>
              <a:gd name="T6" fmla="*/ 2147483647 w 150"/>
              <a:gd name="T7" fmla="*/ 2147483647 h 245"/>
              <a:gd name="T8" fmla="*/ 2147483647 w 150"/>
              <a:gd name="T9" fmla="*/ 2147483647 h 245"/>
              <a:gd name="T10" fmla="*/ 2147483647 w 150"/>
              <a:gd name="T11" fmla="*/ 2147483647 h 245"/>
              <a:gd name="T12" fmla="*/ 2147483647 w 150"/>
              <a:gd name="T13" fmla="*/ 2147483647 h 245"/>
              <a:gd name="T14" fmla="*/ 2147483647 w 150"/>
              <a:gd name="T15" fmla="*/ 2147483647 h 245"/>
              <a:gd name="T16" fmla="*/ 2147483647 w 150"/>
              <a:gd name="T17" fmla="*/ 2147483647 h 245"/>
              <a:gd name="T18" fmla="*/ 2147483647 w 150"/>
              <a:gd name="T19" fmla="*/ 2147483647 h 245"/>
              <a:gd name="T20" fmla="*/ 0 w 150"/>
              <a:gd name="T21" fmla="*/ 2147483647 h 245"/>
              <a:gd name="T22" fmla="*/ 0 w 150"/>
              <a:gd name="T23" fmla="*/ 0 h 245"/>
              <a:gd name="T24" fmla="*/ 2147483647 w 150"/>
              <a:gd name="T25" fmla="*/ 2147483647 h 245"/>
              <a:gd name="T26" fmla="*/ 2147483647 w 150"/>
              <a:gd name="T27" fmla="*/ 2147483647 h 245"/>
              <a:gd name="T28" fmla="*/ 2147483647 w 150"/>
              <a:gd name="T29" fmla="*/ 2147483647 h 245"/>
              <a:gd name="T30" fmla="*/ 2147483647 w 150"/>
              <a:gd name="T31" fmla="*/ 2147483647 h 245"/>
              <a:gd name="T32" fmla="*/ 2147483647 w 150"/>
              <a:gd name="T33" fmla="*/ 2147483647 h 245"/>
              <a:gd name="T34" fmla="*/ 2147483647 w 150"/>
              <a:gd name="T35" fmla="*/ 2147483647 h 245"/>
              <a:gd name="T36" fmla="*/ 2147483647 w 150"/>
              <a:gd name="T37" fmla="*/ 2147483647 h 245"/>
              <a:gd name="T38" fmla="*/ 2147483647 w 150"/>
              <a:gd name="T39" fmla="*/ 2147483647 h 245"/>
              <a:gd name="T40" fmla="*/ 2147483647 w 150"/>
              <a:gd name="T41" fmla="*/ 2147483647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245"/>
              <a:gd name="T65" fmla="*/ 150 w 150"/>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245">
                <a:moveTo>
                  <a:pt x="0" y="0"/>
                </a:moveTo>
                <a:lnTo>
                  <a:pt x="60" y="0"/>
                </a:lnTo>
                <a:cubicBezTo>
                  <a:pt x="80" y="0"/>
                  <a:pt x="96" y="2"/>
                  <a:pt x="108" y="6"/>
                </a:cubicBezTo>
                <a:cubicBezTo>
                  <a:pt x="120" y="9"/>
                  <a:pt x="130" y="18"/>
                  <a:pt x="138" y="30"/>
                </a:cubicBezTo>
                <a:cubicBezTo>
                  <a:pt x="146" y="43"/>
                  <a:pt x="150" y="58"/>
                  <a:pt x="150" y="75"/>
                </a:cubicBezTo>
                <a:cubicBezTo>
                  <a:pt x="150" y="91"/>
                  <a:pt x="147" y="105"/>
                  <a:pt x="140" y="117"/>
                </a:cubicBezTo>
                <a:cubicBezTo>
                  <a:pt x="134" y="128"/>
                  <a:pt x="125" y="137"/>
                  <a:pt x="113" y="142"/>
                </a:cubicBezTo>
                <a:cubicBezTo>
                  <a:pt x="102" y="147"/>
                  <a:pt x="85" y="149"/>
                  <a:pt x="61" y="149"/>
                </a:cubicBezTo>
                <a:lnTo>
                  <a:pt x="40" y="149"/>
                </a:lnTo>
                <a:lnTo>
                  <a:pt x="40" y="245"/>
                </a:lnTo>
                <a:lnTo>
                  <a:pt x="0" y="245"/>
                </a:lnTo>
                <a:lnTo>
                  <a:pt x="0" y="0"/>
                </a:lnTo>
                <a:close/>
                <a:moveTo>
                  <a:pt x="40" y="32"/>
                </a:moveTo>
                <a:lnTo>
                  <a:pt x="40" y="117"/>
                </a:lnTo>
                <a:lnTo>
                  <a:pt x="60" y="117"/>
                </a:lnTo>
                <a:cubicBezTo>
                  <a:pt x="78" y="117"/>
                  <a:pt x="91" y="114"/>
                  <a:pt x="98" y="107"/>
                </a:cubicBezTo>
                <a:cubicBezTo>
                  <a:pt x="105" y="100"/>
                  <a:pt x="108" y="89"/>
                  <a:pt x="108" y="74"/>
                </a:cubicBezTo>
                <a:cubicBezTo>
                  <a:pt x="108" y="63"/>
                  <a:pt x="106" y="54"/>
                  <a:pt x="101" y="47"/>
                </a:cubicBezTo>
                <a:cubicBezTo>
                  <a:pt x="97" y="40"/>
                  <a:pt x="92" y="36"/>
                  <a:pt x="86" y="34"/>
                </a:cubicBezTo>
                <a:cubicBezTo>
                  <a:pt x="81" y="33"/>
                  <a:pt x="72" y="32"/>
                  <a:pt x="60" y="32"/>
                </a:cubicBezTo>
                <a:lnTo>
                  <a:pt x="40" y="32"/>
                </a:lnTo>
                <a:close/>
              </a:path>
            </a:pathLst>
          </a:custGeom>
          <a:solidFill>
            <a:srgbClr val="FFFFFF"/>
          </a:solidFill>
          <a:ln w="0">
            <a:solidFill>
              <a:schemeClr val="bg1"/>
            </a:solidFill>
            <a:prstDash val="solid"/>
            <a:round/>
            <a:headEnd/>
            <a:tailEnd/>
          </a:ln>
        </p:spPr>
        <p:txBody>
          <a:bodyPr/>
          <a:lstStyle/>
          <a:p>
            <a:endParaRPr lang="it-IT"/>
          </a:p>
        </p:txBody>
      </p:sp>
      <p:sp>
        <p:nvSpPr>
          <p:cNvPr id="5422" name="Freeform 3430"/>
          <p:cNvSpPr>
            <a:spLocks noEditPoints="1"/>
          </p:cNvSpPr>
          <p:nvPr/>
        </p:nvSpPr>
        <p:spPr bwMode="auto">
          <a:xfrm>
            <a:off x="6109098" y="3665541"/>
            <a:ext cx="47625" cy="92075"/>
          </a:xfrm>
          <a:custGeom>
            <a:avLst/>
            <a:gdLst>
              <a:gd name="T0" fmla="*/ 2147483647 w 139"/>
              <a:gd name="T1" fmla="*/ 2147483647 h 189"/>
              <a:gd name="T2" fmla="*/ 2147483647 w 139"/>
              <a:gd name="T3" fmla="*/ 2147483647 h 189"/>
              <a:gd name="T4" fmla="*/ 2147483647 w 139"/>
              <a:gd name="T5" fmla="*/ 2147483647 h 189"/>
              <a:gd name="T6" fmla="*/ 2147483647 w 139"/>
              <a:gd name="T7" fmla="*/ 0 h 189"/>
              <a:gd name="T8" fmla="*/ 2147483647 w 139"/>
              <a:gd name="T9" fmla="*/ 2147483647 h 189"/>
              <a:gd name="T10" fmla="*/ 2147483647 w 139"/>
              <a:gd name="T11" fmla="*/ 2147483647 h 189"/>
              <a:gd name="T12" fmla="*/ 2147483647 w 139"/>
              <a:gd name="T13" fmla="*/ 2147483647 h 189"/>
              <a:gd name="T14" fmla="*/ 2147483647 w 139"/>
              <a:gd name="T15" fmla="*/ 2147483647 h 189"/>
              <a:gd name="T16" fmla="*/ 2147483647 w 139"/>
              <a:gd name="T17" fmla="*/ 2147483647 h 189"/>
              <a:gd name="T18" fmla="*/ 2147483647 w 139"/>
              <a:gd name="T19" fmla="*/ 2147483647 h 189"/>
              <a:gd name="T20" fmla="*/ 2147483647 w 139"/>
              <a:gd name="T21" fmla="*/ 2147483647 h 189"/>
              <a:gd name="T22" fmla="*/ 2147483647 w 139"/>
              <a:gd name="T23" fmla="*/ 2147483647 h 189"/>
              <a:gd name="T24" fmla="*/ 2147483647 w 139"/>
              <a:gd name="T25" fmla="*/ 2147483647 h 189"/>
              <a:gd name="T26" fmla="*/ 0 w 139"/>
              <a:gd name="T27" fmla="*/ 2147483647 h 189"/>
              <a:gd name="T28" fmla="*/ 2147483647 w 139"/>
              <a:gd name="T29" fmla="*/ 2147483647 h 189"/>
              <a:gd name="T30" fmla="*/ 2147483647 w 139"/>
              <a:gd name="T31" fmla="*/ 2147483647 h 189"/>
              <a:gd name="T32" fmla="*/ 2147483647 w 139"/>
              <a:gd name="T33" fmla="*/ 2147483647 h 189"/>
              <a:gd name="T34" fmla="*/ 2147483647 w 139"/>
              <a:gd name="T35" fmla="*/ 2147483647 h 189"/>
              <a:gd name="T36" fmla="*/ 2147483647 w 139"/>
              <a:gd name="T37" fmla="*/ 2147483647 h 189"/>
              <a:gd name="T38" fmla="*/ 2147483647 w 139"/>
              <a:gd name="T39" fmla="*/ 2147483647 h 189"/>
              <a:gd name="T40" fmla="*/ 2147483647 w 139"/>
              <a:gd name="T41" fmla="*/ 2147483647 h 189"/>
              <a:gd name="T42" fmla="*/ 2147483647 w 139"/>
              <a:gd name="T43" fmla="*/ 2147483647 h 189"/>
              <a:gd name="T44" fmla="*/ 2147483647 w 139"/>
              <a:gd name="T45" fmla="*/ 2147483647 h 189"/>
              <a:gd name="T46" fmla="*/ 2147483647 w 139"/>
              <a:gd name="T47" fmla="*/ 2147483647 h 189"/>
              <a:gd name="T48" fmla="*/ 2147483647 w 139"/>
              <a:gd name="T49" fmla="*/ 2147483647 h 189"/>
              <a:gd name="T50" fmla="*/ 2147483647 w 139"/>
              <a:gd name="T51" fmla="*/ 2147483647 h 189"/>
              <a:gd name="T52" fmla="*/ 2147483647 w 139"/>
              <a:gd name="T53" fmla="*/ 2147483647 h 189"/>
              <a:gd name="T54" fmla="*/ 2147483647 w 139"/>
              <a:gd name="T55" fmla="*/ 2147483647 h 1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9"/>
              <a:gd name="T85" fmla="*/ 0 h 189"/>
              <a:gd name="T86" fmla="*/ 139 w 139"/>
              <a:gd name="T87" fmla="*/ 189 h 1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9" h="189">
                <a:moveTo>
                  <a:pt x="42" y="55"/>
                </a:moveTo>
                <a:lnTo>
                  <a:pt x="6" y="51"/>
                </a:lnTo>
                <a:cubicBezTo>
                  <a:pt x="9" y="35"/>
                  <a:pt x="16" y="22"/>
                  <a:pt x="29" y="13"/>
                </a:cubicBezTo>
                <a:cubicBezTo>
                  <a:pt x="41" y="4"/>
                  <a:pt x="56" y="0"/>
                  <a:pt x="75" y="0"/>
                </a:cubicBezTo>
                <a:cubicBezTo>
                  <a:pt x="91" y="0"/>
                  <a:pt x="104" y="3"/>
                  <a:pt x="113" y="9"/>
                </a:cubicBezTo>
                <a:cubicBezTo>
                  <a:pt x="123" y="16"/>
                  <a:pt x="129" y="24"/>
                  <a:pt x="132" y="33"/>
                </a:cubicBezTo>
                <a:cubicBezTo>
                  <a:pt x="134" y="42"/>
                  <a:pt x="136" y="55"/>
                  <a:pt x="136" y="73"/>
                </a:cubicBezTo>
                <a:lnTo>
                  <a:pt x="136" y="135"/>
                </a:lnTo>
                <a:cubicBezTo>
                  <a:pt x="136" y="160"/>
                  <a:pt x="137" y="177"/>
                  <a:pt x="139" y="185"/>
                </a:cubicBezTo>
                <a:lnTo>
                  <a:pt x="104" y="185"/>
                </a:lnTo>
                <a:cubicBezTo>
                  <a:pt x="102" y="178"/>
                  <a:pt x="101" y="168"/>
                  <a:pt x="101" y="155"/>
                </a:cubicBezTo>
                <a:cubicBezTo>
                  <a:pt x="90" y="178"/>
                  <a:pt x="73" y="189"/>
                  <a:pt x="50" y="189"/>
                </a:cubicBezTo>
                <a:cubicBezTo>
                  <a:pt x="35" y="189"/>
                  <a:pt x="23" y="185"/>
                  <a:pt x="14" y="175"/>
                </a:cubicBezTo>
                <a:cubicBezTo>
                  <a:pt x="4" y="166"/>
                  <a:pt x="0" y="153"/>
                  <a:pt x="0" y="137"/>
                </a:cubicBezTo>
                <a:cubicBezTo>
                  <a:pt x="0" y="117"/>
                  <a:pt x="6" y="102"/>
                  <a:pt x="20" y="90"/>
                </a:cubicBezTo>
                <a:cubicBezTo>
                  <a:pt x="34" y="79"/>
                  <a:pt x="57" y="73"/>
                  <a:pt x="90" y="73"/>
                </a:cubicBezTo>
                <a:cubicBezTo>
                  <a:pt x="92" y="73"/>
                  <a:pt x="95" y="73"/>
                  <a:pt x="98" y="73"/>
                </a:cubicBezTo>
                <a:lnTo>
                  <a:pt x="98" y="66"/>
                </a:lnTo>
                <a:cubicBezTo>
                  <a:pt x="98" y="53"/>
                  <a:pt x="96" y="43"/>
                  <a:pt x="93" y="37"/>
                </a:cubicBezTo>
                <a:cubicBezTo>
                  <a:pt x="89" y="30"/>
                  <a:pt x="82" y="27"/>
                  <a:pt x="72" y="27"/>
                </a:cubicBezTo>
                <a:cubicBezTo>
                  <a:pt x="55" y="27"/>
                  <a:pt x="45" y="36"/>
                  <a:pt x="42" y="55"/>
                </a:cubicBezTo>
                <a:close/>
                <a:moveTo>
                  <a:pt x="98" y="97"/>
                </a:moveTo>
                <a:cubicBezTo>
                  <a:pt x="94" y="96"/>
                  <a:pt x="90" y="96"/>
                  <a:pt x="87" y="96"/>
                </a:cubicBezTo>
                <a:cubicBezTo>
                  <a:pt x="55" y="96"/>
                  <a:pt x="39" y="109"/>
                  <a:pt x="39" y="134"/>
                </a:cubicBezTo>
                <a:cubicBezTo>
                  <a:pt x="39" y="153"/>
                  <a:pt x="47" y="162"/>
                  <a:pt x="63" y="162"/>
                </a:cubicBezTo>
                <a:cubicBezTo>
                  <a:pt x="72" y="162"/>
                  <a:pt x="81" y="157"/>
                  <a:pt x="88" y="147"/>
                </a:cubicBezTo>
                <a:cubicBezTo>
                  <a:pt x="95" y="137"/>
                  <a:pt x="98" y="123"/>
                  <a:pt x="98" y="106"/>
                </a:cubicBezTo>
                <a:lnTo>
                  <a:pt x="98" y="97"/>
                </a:lnTo>
                <a:close/>
              </a:path>
            </a:pathLst>
          </a:custGeom>
          <a:solidFill>
            <a:srgbClr val="FFFFFF"/>
          </a:solidFill>
          <a:ln w="0">
            <a:solidFill>
              <a:schemeClr val="bg1"/>
            </a:solidFill>
            <a:prstDash val="solid"/>
            <a:round/>
            <a:headEnd/>
            <a:tailEnd/>
          </a:ln>
        </p:spPr>
        <p:txBody>
          <a:bodyPr/>
          <a:lstStyle/>
          <a:p>
            <a:endParaRPr lang="it-IT"/>
          </a:p>
        </p:txBody>
      </p:sp>
      <p:sp>
        <p:nvSpPr>
          <p:cNvPr id="5423" name="Freeform 3431"/>
          <p:cNvSpPr>
            <a:spLocks/>
          </p:cNvSpPr>
          <p:nvPr/>
        </p:nvSpPr>
        <p:spPr bwMode="auto">
          <a:xfrm>
            <a:off x="6162676" y="3643313"/>
            <a:ext cx="34529" cy="114300"/>
          </a:xfrm>
          <a:custGeom>
            <a:avLst/>
            <a:gdLst>
              <a:gd name="T0" fmla="*/ 2147483647 w 101"/>
              <a:gd name="T1" fmla="*/ 2147483647 h 235"/>
              <a:gd name="T2" fmla="*/ 2147483647 w 101"/>
              <a:gd name="T3" fmla="*/ 0 h 235"/>
              <a:gd name="T4" fmla="*/ 2147483647 w 101"/>
              <a:gd name="T5" fmla="*/ 2147483647 h 235"/>
              <a:gd name="T6" fmla="*/ 2147483647 w 101"/>
              <a:gd name="T7" fmla="*/ 2147483647 h 235"/>
              <a:gd name="T8" fmla="*/ 2147483647 w 101"/>
              <a:gd name="T9" fmla="*/ 2147483647 h 235"/>
              <a:gd name="T10" fmla="*/ 2147483647 w 101"/>
              <a:gd name="T11" fmla="*/ 2147483647 h 235"/>
              <a:gd name="T12" fmla="*/ 2147483647 w 101"/>
              <a:gd name="T13" fmla="*/ 2147483647 h 235"/>
              <a:gd name="T14" fmla="*/ 2147483647 w 101"/>
              <a:gd name="T15" fmla="*/ 2147483647 h 235"/>
              <a:gd name="T16" fmla="*/ 2147483647 w 101"/>
              <a:gd name="T17" fmla="*/ 2147483647 h 235"/>
              <a:gd name="T18" fmla="*/ 2147483647 w 101"/>
              <a:gd name="T19" fmla="*/ 2147483647 h 235"/>
              <a:gd name="T20" fmla="*/ 2147483647 w 101"/>
              <a:gd name="T21" fmla="*/ 2147483647 h 235"/>
              <a:gd name="T22" fmla="*/ 2147483647 w 101"/>
              <a:gd name="T23" fmla="*/ 2147483647 h 235"/>
              <a:gd name="T24" fmla="*/ 2147483647 w 101"/>
              <a:gd name="T25" fmla="*/ 2147483647 h 235"/>
              <a:gd name="T26" fmla="*/ 2147483647 w 101"/>
              <a:gd name="T27" fmla="*/ 2147483647 h 235"/>
              <a:gd name="T28" fmla="*/ 2147483647 w 101"/>
              <a:gd name="T29" fmla="*/ 2147483647 h 235"/>
              <a:gd name="T30" fmla="*/ 2147483647 w 101"/>
              <a:gd name="T31" fmla="*/ 2147483647 h 235"/>
              <a:gd name="T32" fmla="*/ 2147483647 w 101"/>
              <a:gd name="T33" fmla="*/ 2147483647 h 235"/>
              <a:gd name="T34" fmla="*/ 0 w 101"/>
              <a:gd name="T35" fmla="*/ 2147483647 h 235"/>
              <a:gd name="T36" fmla="*/ 0 w 101"/>
              <a:gd name="T37" fmla="*/ 2147483647 h 235"/>
              <a:gd name="T38" fmla="*/ 2147483647 w 101"/>
              <a:gd name="T39" fmla="*/ 2147483647 h 235"/>
              <a:gd name="T40" fmla="*/ 2147483647 w 101"/>
              <a:gd name="T41" fmla="*/ 2147483647 h 2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235"/>
              <a:gd name="T65" fmla="*/ 101 w 101"/>
              <a:gd name="T66" fmla="*/ 235 h 2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235">
                <a:moveTo>
                  <a:pt x="27" y="3"/>
                </a:moveTo>
                <a:lnTo>
                  <a:pt x="60" y="0"/>
                </a:lnTo>
                <a:lnTo>
                  <a:pt x="60" y="50"/>
                </a:lnTo>
                <a:lnTo>
                  <a:pt x="95" y="50"/>
                </a:lnTo>
                <a:lnTo>
                  <a:pt x="95" y="80"/>
                </a:lnTo>
                <a:lnTo>
                  <a:pt x="60" y="80"/>
                </a:lnTo>
                <a:lnTo>
                  <a:pt x="60" y="160"/>
                </a:lnTo>
                <a:cubicBezTo>
                  <a:pt x="60" y="174"/>
                  <a:pt x="61" y="183"/>
                  <a:pt x="61" y="188"/>
                </a:cubicBezTo>
                <a:cubicBezTo>
                  <a:pt x="62" y="193"/>
                  <a:pt x="64" y="196"/>
                  <a:pt x="68" y="199"/>
                </a:cubicBezTo>
                <a:cubicBezTo>
                  <a:pt x="71" y="202"/>
                  <a:pt x="77" y="204"/>
                  <a:pt x="86" y="204"/>
                </a:cubicBezTo>
                <a:cubicBezTo>
                  <a:pt x="90" y="204"/>
                  <a:pt x="95" y="203"/>
                  <a:pt x="101" y="202"/>
                </a:cubicBezTo>
                <a:lnTo>
                  <a:pt x="101" y="232"/>
                </a:lnTo>
                <a:cubicBezTo>
                  <a:pt x="91" y="234"/>
                  <a:pt x="81" y="235"/>
                  <a:pt x="73" y="235"/>
                </a:cubicBezTo>
                <a:cubicBezTo>
                  <a:pt x="59" y="235"/>
                  <a:pt x="48" y="233"/>
                  <a:pt x="41" y="227"/>
                </a:cubicBezTo>
                <a:cubicBezTo>
                  <a:pt x="33" y="222"/>
                  <a:pt x="29" y="214"/>
                  <a:pt x="27" y="205"/>
                </a:cubicBezTo>
                <a:cubicBezTo>
                  <a:pt x="24" y="196"/>
                  <a:pt x="23" y="182"/>
                  <a:pt x="23" y="162"/>
                </a:cubicBezTo>
                <a:lnTo>
                  <a:pt x="23" y="80"/>
                </a:lnTo>
                <a:lnTo>
                  <a:pt x="0" y="80"/>
                </a:lnTo>
                <a:lnTo>
                  <a:pt x="0" y="50"/>
                </a:lnTo>
                <a:lnTo>
                  <a:pt x="25" y="50"/>
                </a:lnTo>
                <a:lnTo>
                  <a:pt x="27" y="3"/>
                </a:lnTo>
                <a:close/>
              </a:path>
            </a:pathLst>
          </a:custGeom>
          <a:solidFill>
            <a:srgbClr val="FFFFFF"/>
          </a:solidFill>
          <a:ln w="0">
            <a:solidFill>
              <a:schemeClr val="bg1"/>
            </a:solidFill>
            <a:prstDash val="solid"/>
            <a:round/>
            <a:headEnd/>
            <a:tailEnd/>
          </a:ln>
        </p:spPr>
        <p:txBody>
          <a:bodyPr/>
          <a:lstStyle/>
          <a:p>
            <a:endParaRPr lang="it-IT"/>
          </a:p>
        </p:txBody>
      </p:sp>
      <p:sp>
        <p:nvSpPr>
          <p:cNvPr id="5424" name="Freeform 3432"/>
          <p:cNvSpPr>
            <a:spLocks noEditPoints="1"/>
          </p:cNvSpPr>
          <p:nvPr/>
        </p:nvSpPr>
        <p:spPr bwMode="auto">
          <a:xfrm>
            <a:off x="6200776" y="3665541"/>
            <a:ext cx="47625" cy="92075"/>
          </a:xfrm>
          <a:custGeom>
            <a:avLst/>
            <a:gdLst>
              <a:gd name="T0" fmla="*/ 2147483647 w 143"/>
              <a:gd name="T1" fmla="*/ 2147483647 h 189"/>
              <a:gd name="T2" fmla="*/ 2147483647 w 143"/>
              <a:gd name="T3" fmla="*/ 2147483647 h 189"/>
              <a:gd name="T4" fmla="*/ 2147483647 w 143"/>
              <a:gd name="T5" fmla="*/ 2147483647 h 189"/>
              <a:gd name="T6" fmla="*/ 0 w 143"/>
              <a:gd name="T7" fmla="*/ 2147483647 h 189"/>
              <a:gd name="T8" fmla="*/ 2147483647 w 143"/>
              <a:gd name="T9" fmla="*/ 0 h 189"/>
              <a:gd name="T10" fmla="*/ 2147483647 w 143"/>
              <a:gd name="T11" fmla="*/ 2147483647 h 189"/>
              <a:gd name="T12" fmla="*/ 2147483647 w 143"/>
              <a:gd name="T13" fmla="*/ 2147483647 h 189"/>
              <a:gd name="T14" fmla="*/ 2147483647 w 143"/>
              <a:gd name="T15" fmla="*/ 2147483647 h 189"/>
              <a:gd name="T16" fmla="*/ 2147483647 w 143"/>
              <a:gd name="T17" fmla="*/ 2147483647 h 189"/>
              <a:gd name="T18" fmla="*/ 2147483647 w 143"/>
              <a:gd name="T19" fmla="*/ 2147483647 h 189"/>
              <a:gd name="T20" fmla="*/ 2147483647 w 143"/>
              <a:gd name="T21" fmla="*/ 2147483647 h 189"/>
              <a:gd name="T22" fmla="*/ 2147483647 w 143"/>
              <a:gd name="T23" fmla="*/ 2147483647 h 189"/>
              <a:gd name="T24" fmla="*/ 2147483647 w 143"/>
              <a:gd name="T25" fmla="*/ 2147483647 h 189"/>
              <a:gd name="T26" fmla="*/ 2147483647 w 143"/>
              <a:gd name="T27" fmla="*/ 2147483647 h 189"/>
              <a:gd name="T28" fmla="*/ 2147483647 w 143"/>
              <a:gd name="T29" fmla="*/ 2147483647 h 1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3"/>
              <a:gd name="T46" fmla="*/ 0 h 189"/>
              <a:gd name="T47" fmla="*/ 143 w 143"/>
              <a:gd name="T48" fmla="*/ 189 h 1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3" h="189">
                <a:moveTo>
                  <a:pt x="143" y="93"/>
                </a:moveTo>
                <a:cubicBezTo>
                  <a:pt x="143" y="157"/>
                  <a:pt x="119" y="189"/>
                  <a:pt x="71" y="189"/>
                </a:cubicBezTo>
                <a:cubicBezTo>
                  <a:pt x="49" y="189"/>
                  <a:pt x="32" y="182"/>
                  <a:pt x="19" y="166"/>
                </a:cubicBezTo>
                <a:cubicBezTo>
                  <a:pt x="7" y="150"/>
                  <a:pt x="0" y="127"/>
                  <a:pt x="0" y="94"/>
                </a:cubicBezTo>
                <a:cubicBezTo>
                  <a:pt x="0" y="31"/>
                  <a:pt x="24" y="0"/>
                  <a:pt x="72" y="0"/>
                </a:cubicBezTo>
                <a:cubicBezTo>
                  <a:pt x="94" y="0"/>
                  <a:pt x="111" y="7"/>
                  <a:pt x="124" y="23"/>
                </a:cubicBezTo>
                <a:cubicBezTo>
                  <a:pt x="136" y="38"/>
                  <a:pt x="143" y="61"/>
                  <a:pt x="143" y="93"/>
                </a:cubicBezTo>
                <a:close/>
                <a:moveTo>
                  <a:pt x="103" y="94"/>
                </a:moveTo>
                <a:cubicBezTo>
                  <a:pt x="103" y="69"/>
                  <a:pt x="100" y="52"/>
                  <a:pt x="95" y="42"/>
                </a:cubicBezTo>
                <a:cubicBezTo>
                  <a:pt x="89" y="33"/>
                  <a:pt x="81" y="28"/>
                  <a:pt x="72" y="28"/>
                </a:cubicBezTo>
                <a:cubicBezTo>
                  <a:pt x="51" y="28"/>
                  <a:pt x="40" y="50"/>
                  <a:pt x="40" y="94"/>
                </a:cubicBezTo>
                <a:cubicBezTo>
                  <a:pt x="40" y="117"/>
                  <a:pt x="42" y="134"/>
                  <a:pt x="47" y="145"/>
                </a:cubicBezTo>
                <a:cubicBezTo>
                  <a:pt x="52" y="156"/>
                  <a:pt x="60" y="161"/>
                  <a:pt x="72" y="161"/>
                </a:cubicBezTo>
                <a:cubicBezTo>
                  <a:pt x="83" y="161"/>
                  <a:pt x="91" y="156"/>
                  <a:pt x="96" y="145"/>
                </a:cubicBezTo>
                <a:cubicBezTo>
                  <a:pt x="101" y="133"/>
                  <a:pt x="103" y="117"/>
                  <a:pt x="103" y="94"/>
                </a:cubicBezTo>
                <a:close/>
              </a:path>
            </a:pathLst>
          </a:custGeom>
          <a:solidFill>
            <a:srgbClr val="FFFFFF"/>
          </a:solidFill>
          <a:ln w="0">
            <a:solidFill>
              <a:schemeClr val="bg1"/>
            </a:solidFill>
            <a:prstDash val="solid"/>
            <a:round/>
            <a:headEnd/>
            <a:tailEnd/>
          </a:ln>
        </p:spPr>
        <p:txBody>
          <a:bodyPr/>
          <a:lstStyle/>
          <a:p>
            <a:endParaRPr lang="it-IT"/>
          </a:p>
        </p:txBody>
      </p:sp>
      <p:sp>
        <p:nvSpPr>
          <p:cNvPr id="5425" name="Rectangle 3433"/>
          <p:cNvSpPr>
            <a:spLocks noChangeArrowheads="1"/>
          </p:cNvSpPr>
          <p:nvPr/>
        </p:nvSpPr>
        <p:spPr bwMode="auto">
          <a:xfrm>
            <a:off x="6260309" y="3636965"/>
            <a:ext cx="13097" cy="117475"/>
          </a:xfrm>
          <a:prstGeom prst="rect">
            <a:avLst/>
          </a:prstGeom>
          <a:solidFill>
            <a:srgbClr val="FFFFFF"/>
          </a:solidFill>
          <a:ln w="0">
            <a:solidFill>
              <a:schemeClr val="bg1"/>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426" name="Freeform 3434"/>
          <p:cNvSpPr>
            <a:spLocks noEditPoints="1"/>
          </p:cNvSpPr>
          <p:nvPr/>
        </p:nvSpPr>
        <p:spPr bwMode="auto">
          <a:xfrm>
            <a:off x="6285311" y="3665541"/>
            <a:ext cx="47625" cy="92075"/>
          </a:xfrm>
          <a:custGeom>
            <a:avLst/>
            <a:gdLst>
              <a:gd name="T0" fmla="*/ 2147483647 w 142"/>
              <a:gd name="T1" fmla="*/ 2147483647 h 189"/>
              <a:gd name="T2" fmla="*/ 2147483647 w 142"/>
              <a:gd name="T3" fmla="*/ 2147483647 h 189"/>
              <a:gd name="T4" fmla="*/ 2147483647 w 142"/>
              <a:gd name="T5" fmla="*/ 2147483647 h 189"/>
              <a:gd name="T6" fmla="*/ 0 w 142"/>
              <a:gd name="T7" fmla="*/ 2147483647 h 189"/>
              <a:gd name="T8" fmla="*/ 2147483647 w 142"/>
              <a:gd name="T9" fmla="*/ 0 h 189"/>
              <a:gd name="T10" fmla="*/ 2147483647 w 142"/>
              <a:gd name="T11" fmla="*/ 2147483647 h 189"/>
              <a:gd name="T12" fmla="*/ 2147483647 w 142"/>
              <a:gd name="T13" fmla="*/ 2147483647 h 189"/>
              <a:gd name="T14" fmla="*/ 2147483647 w 142"/>
              <a:gd name="T15" fmla="*/ 2147483647 h 189"/>
              <a:gd name="T16" fmla="*/ 2147483647 w 142"/>
              <a:gd name="T17" fmla="*/ 2147483647 h 189"/>
              <a:gd name="T18" fmla="*/ 2147483647 w 142"/>
              <a:gd name="T19" fmla="*/ 2147483647 h 189"/>
              <a:gd name="T20" fmla="*/ 2147483647 w 142"/>
              <a:gd name="T21" fmla="*/ 2147483647 h 189"/>
              <a:gd name="T22" fmla="*/ 2147483647 w 142"/>
              <a:gd name="T23" fmla="*/ 2147483647 h 189"/>
              <a:gd name="T24" fmla="*/ 2147483647 w 142"/>
              <a:gd name="T25" fmla="*/ 2147483647 h 189"/>
              <a:gd name="T26" fmla="*/ 2147483647 w 142"/>
              <a:gd name="T27" fmla="*/ 2147483647 h 189"/>
              <a:gd name="T28" fmla="*/ 2147483647 w 142"/>
              <a:gd name="T29" fmla="*/ 2147483647 h 1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189"/>
              <a:gd name="T47" fmla="*/ 142 w 142"/>
              <a:gd name="T48" fmla="*/ 189 h 1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189">
                <a:moveTo>
                  <a:pt x="142" y="93"/>
                </a:moveTo>
                <a:cubicBezTo>
                  <a:pt x="142" y="157"/>
                  <a:pt x="119" y="189"/>
                  <a:pt x="71" y="189"/>
                </a:cubicBezTo>
                <a:cubicBezTo>
                  <a:pt x="49" y="189"/>
                  <a:pt x="32" y="182"/>
                  <a:pt x="19" y="166"/>
                </a:cubicBezTo>
                <a:cubicBezTo>
                  <a:pt x="6" y="150"/>
                  <a:pt x="0" y="127"/>
                  <a:pt x="0" y="94"/>
                </a:cubicBezTo>
                <a:cubicBezTo>
                  <a:pt x="0" y="31"/>
                  <a:pt x="24" y="0"/>
                  <a:pt x="72" y="0"/>
                </a:cubicBezTo>
                <a:cubicBezTo>
                  <a:pt x="93" y="0"/>
                  <a:pt x="111" y="7"/>
                  <a:pt x="123" y="23"/>
                </a:cubicBezTo>
                <a:cubicBezTo>
                  <a:pt x="136" y="38"/>
                  <a:pt x="142" y="61"/>
                  <a:pt x="142" y="93"/>
                </a:cubicBezTo>
                <a:close/>
                <a:moveTo>
                  <a:pt x="103" y="94"/>
                </a:moveTo>
                <a:cubicBezTo>
                  <a:pt x="103" y="69"/>
                  <a:pt x="100" y="52"/>
                  <a:pt x="94" y="42"/>
                </a:cubicBezTo>
                <a:cubicBezTo>
                  <a:pt x="89" y="33"/>
                  <a:pt x="81" y="28"/>
                  <a:pt x="71" y="28"/>
                </a:cubicBezTo>
                <a:cubicBezTo>
                  <a:pt x="50" y="28"/>
                  <a:pt x="40" y="50"/>
                  <a:pt x="40" y="94"/>
                </a:cubicBezTo>
                <a:cubicBezTo>
                  <a:pt x="40" y="117"/>
                  <a:pt x="42" y="134"/>
                  <a:pt x="47" y="145"/>
                </a:cubicBezTo>
                <a:cubicBezTo>
                  <a:pt x="52" y="156"/>
                  <a:pt x="60" y="161"/>
                  <a:pt x="71" y="161"/>
                </a:cubicBezTo>
                <a:cubicBezTo>
                  <a:pt x="82" y="161"/>
                  <a:pt x="90" y="156"/>
                  <a:pt x="95" y="145"/>
                </a:cubicBezTo>
                <a:cubicBezTo>
                  <a:pt x="100" y="133"/>
                  <a:pt x="103" y="117"/>
                  <a:pt x="103" y="94"/>
                </a:cubicBezTo>
                <a:close/>
              </a:path>
            </a:pathLst>
          </a:custGeom>
          <a:solidFill>
            <a:srgbClr val="FFFFFF"/>
          </a:solidFill>
          <a:ln w="0">
            <a:solidFill>
              <a:schemeClr val="bg1"/>
            </a:solidFill>
            <a:prstDash val="solid"/>
            <a:round/>
            <a:headEnd/>
            <a:tailEnd/>
          </a:ln>
        </p:spPr>
        <p:txBody>
          <a:bodyPr/>
          <a:lstStyle/>
          <a:p>
            <a:endParaRPr lang="it-IT"/>
          </a:p>
        </p:txBody>
      </p:sp>
      <p:sp>
        <p:nvSpPr>
          <p:cNvPr id="5427" name="Freeform 3435"/>
          <p:cNvSpPr>
            <a:spLocks noEditPoints="1"/>
          </p:cNvSpPr>
          <p:nvPr/>
        </p:nvSpPr>
        <p:spPr bwMode="auto">
          <a:xfrm>
            <a:off x="6341269" y="3654425"/>
            <a:ext cx="52388" cy="133350"/>
          </a:xfrm>
          <a:custGeom>
            <a:avLst/>
            <a:gdLst>
              <a:gd name="T0" fmla="*/ 2147483647 w 155"/>
              <a:gd name="T1" fmla="*/ 2147483647 h 278"/>
              <a:gd name="T2" fmla="*/ 2147483647 w 155"/>
              <a:gd name="T3" fmla="*/ 2147483647 h 278"/>
              <a:gd name="T4" fmla="*/ 2147483647 w 155"/>
              <a:gd name="T5" fmla="*/ 2147483647 h 278"/>
              <a:gd name="T6" fmla="*/ 2147483647 w 155"/>
              <a:gd name="T7" fmla="*/ 2147483647 h 278"/>
              <a:gd name="T8" fmla="*/ 2147483647 w 155"/>
              <a:gd name="T9" fmla="*/ 2147483647 h 278"/>
              <a:gd name="T10" fmla="*/ 2147483647 w 155"/>
              <a:gd name="T11" fmla="*/ 2147483647 h 278"/>
              <a:gd name="T12" fmla="*/ 2147483647 w 155"/>
              <a:gd name="T13" fmla="*/ 2147483647 h 278"/>
              <a:gd name="T14" fmla="*/ 2147483647 w 155"/>
              <a:gd name="T15" fmla="*/ 2147483647 h 278"/>
              <a:gd name="T16" fmla="*/ 2147483647 w 155"/>
              <a:gd name="T17" fmla="*/ 2147483647 h 278"/>
              <a:gd name="T18" fmla="*/ 2147483647 w 155"/>
              <a:gd name="T19" fmla="*/ 2147483647 h 278"/>
              <a:gd name="T20" fmla="*/ 2147483647 w 155"/>
              <a:gd name="T21" fmla="*/ 2147483647 h 278"/>
              <a:gd name="T22" fmla="*/ 2147483647 w 155"/>
              <a:gd name="T23" fmla="*/ 2147483647 h 278"/>
              <a:gd name="T24" fmla="*/ 2147483647 w 155"/>
              <a:gd name="T25" fmla="*/ 2147483647 h 278"/>
              <a:gd name="T26" fmla="*/ 2147483647 w 155"/>
              <a:gd name="T27" fmla="*/ 2147483647 h 278"/>
              <a:gd name="T28" fmla="*/ 2147483647 w 155"/>
              <a:gd name="T29" fmla="*/ 2147483647 h 278"/>
              <a:gd name="T30" fmla="*/ 2147483647 w 155"/>
              <a:gd name="T31" fmla="*/ 2147483647 h 278"/>
              <a:gd name="T32" fmla="*/ 2147483647 w 155"/>
              <a:gd name="T33" fmla="*/ 2147483647 h 278"/>
              <a:gd name="T34" fmla="*/ 0 w 155"/>
              <a:gd name="T35" fmla="*/ 2147483647 h 278"/>
              <a:gd name="T36" fmla="*/ 2147483647 w 155"/>
              <a:gd name="T37" fmla="*/ 2147483647 h 278"/>
              <a:gd name="T38" fmla="*/ 2147483647 w 155"/>
              <a:gd name="T39" fmla="*/ 2147483647 h 278"/>
              <a:gd name="T40" fmla="*/ 2147483647 w 155"/>
              <a:gd name="T41" fmla="*/ 2147483647 h 278"/>
              <a:gd name="T42" fmla="*/ 2147483647 w 155"/>
              <a:gd name="T43" fmla="*/ 2147483647 h 278"/>
              <a:gd name="T44" fmla="*/ 2147483647 w 155"/>
              <a:gd name="T45" fmla="*/ 2147483647 h 278"/>
              <a:gd name="T46" fmla="*/ 2147483647 w 155"/>
              <a:gd name="T47" fmla="*/ 2147483647 h 278"/>
              <a:gd name="T48" fmla="*/ 2147483647 w 155"/>
              <a:gd name="T49" fmla="*/ 2147483647 h 278"/>
              <a:gd name="T50" fmla="*/ 2147483647 w 155"/>
              <a:gd name="T51" fmla="*/ 2147483647 h 278"/>
              <a:gd name="T52" fmla="*/ 2147483647 w 155"/>
              <a:gd name="T53" fmla="*/ 0 h 278"/>
              <a:gd name="T54" fmla="*/ 2147483647 w 155"/>
              <a:gd name="T55" fmla="*/ 2147483647 h 278"/>
              <a:gd name="T56" fmla="*/ 2147483647 w 155"/>
              <a:gd name="T57" fmla="*/ 2147483647 h 278"/>
              <a:gd name="T58" fmla="*/ 2147483647 w 155"/>
              <a:gd name="T59" fmla="*/ 2147483647 h 278"/>
              <a:gd name="T60" fmla="*/ 2147483647 w 155"/>
              <a:gd name="T61" fmla="*/ 2147483647 h 278"/>
              <a:gd name="T62" fmla="*/ 2147483647 w 155"/>
              <a:gd name="T63" fmla="*/ 2147483647 h 278"/>
              <a:gd name="T64" fmla="*/ 2147483647 w 155"/>
              <a:gd name="T65" fmla="*/ 2147483647 h 278"/>
              <a:gd name="T66" fmla="*/ 2147483647 w 155"/>
              <a:gd name="T67" fmla="*/ 2147483647 h 278"/>
              <a:gd name="T68" fmla="*/ 2147483647 w 155"/>
              <a:gd name="T69" fmla="*/ 2147483647 h 278"/>
              <a:gd name="T70" fmla="*/ 2147483647 w 155"/>
              <a:gd name="T71" fmla="*/ 2147483647 h 278"/>
              <a:gd name="T72" fmla="*/ 2147483647 w 155"/>
              <a:gd name="T73" fmla="*/ 2147483647 h 278"/>
              <a:gd name="T74" fmla="*/ 2147483647 w 155"/>
              <a:gd name="T75" fmla="*/ 2147483647 h 278"/>
              <a:gd name="T76" fmla="*/ 2147483647 w 155"/>
              <a:gd name="T77" fmla="*/ 2147483647 h 278"/>
              <a:gd name="T78" fmla="*/ 2147483647 w 155"/>
              <a:gd name="T79" fmla="*/ 2147483647 h 278"/>
              <a:gd name="T80" fmla="*/ 2147483647 w 155"/>
              <a:gd name="T81" fmla="*/ 2147483647 h 2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5"/>
              <a:gd name="T124" fmla="*/ 0 h 278"/>
              <a:gd name="T125" fmla="*/ 155 w 155"/>
              <a:gd name="T126" fmla="*/ 278 h 2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5" h="278">
                <a:moveTo>
                  <a:pt x="153" y="1"/>
                </a:moveTo>
                <a:lnTo>
                  <a:pt x="153" y="29"/>
                </a:lnTo>
                <a:cubicBezTo>
                  <a:pt x="149" y="28"/>
                  <a:pt x="146" y="27"/>
                  <a:pt x="144" y="27"/>
                </a:cubicBezTo>
                <a:cubicBezTo>
                  <a:pt x="133" y="27"/>
                  <a:pt x="127" y="34"/>
                  <a:pt x="125" y="47"/>
                </a:cubicBezTo>
                <a:cubicBezTo>
                  <a:pt x="134" y="59"/>
                  <a:pt x="138" y="72"/>
                  <a:pt x="138" y="86"/>
                </a:cubicBezTo>
                <a:cubicBezTo>
                  <a:pt x="138" y="103"/>
                  <a:pt x="133" y="116"/>
                  <a:pt x="121" y="128"/>
                </a:cubicBezTo>
                <a:cubicBezTo>
                  <a:pt x="110" y="139"/>
                  <a:pt x="95" y="144"/>
                  <a:pt x="75" y="144"/>
                </a:cubicBezTo>
                <a:cubicBezTo>
                  <a:pt x="68" y="144"/>
                  <a:pt x="60" y="143"/>
                  <a:pt x="52" y="141"/>
                </a:cubicBezTo>
                <a:cubicBezTo>
                  <a:pt x="43" y="145"/>
                  <a:pt x="39" y="150"/>
                  <a:pt x="39" y="157"/>
                </a:cubicBezTo>
                <a:cubicBezTo>
                  <a:pt x="39" y="163"/>
                  <a:pt x="41" y="167"/>
                  <a:pt x="46" y="169"/>
                </a:cubicBezTo>
                <a:cubicBezTo>
                  <a:pt x="51" y="171"/>
                  <a:pt x="64" y="172"/>
                  <a:pt x="84" y="173"/>
                </a:cubicBezTo>
                <a:cubicBezTo>
                  <a:pt x="102" y="174"/>
                  <a:pt x="116" y="176"/>
                  <a:pt x="125" y="178"/>
                </a:cubicBezTo>
                <a:cubicBezTo>
                  <a:pt x="134" y="181"/>
                  <a:pt x="141" y="185"/>
                  <a:pt x="147" y="193"/>
                </a:cubicBezTo>
                <a:cubicBezTo>
                  <a:pt x="152" y="200"/>
                  <a:pt x="155" y="210"/>
                  <a:pt x="155" y="222"/>
                </a:cubicBezTo>
                <a:cubicBezTo>
                  <a:pt x="155" y="240"/>
                  <a:pt x="148" y="254"/>
                  <a:pt x="134" y="264"/>
                </a:cubicBezTo>
                <a:cubicBezTo>
                  <a:pt x="119" y="273"/>
                  <a:pt x="99" y="278"/>
                  <a:pt x="73" y="278"/>
                </a:cubicBezTo>
                <a:cubicBezTo>
                  <a:pt x="48" y="278"/>
                  <a:pt x="29" y="274"/>
                  <a:pt x="17" y="265"/>
                </a:cubicBezTo>
                <a:cubicBezTo>
                  <a:pt x="6" y="257"/>
                  <a:pt x="0" y="246"/>
                  <a:pt x="0" y="232"/>
                </a:cubicBezTo>
                <a:cubicBezTo>
                  <a:pt x="0" y="215"/>
                  <a:pt x="9" y="203"/>
                  <a:pt x="26" y="197"/>
                </a:cubicBezTo>
                <a:cubicBezTo>
                  <a:pt x="13" y="190"/>
                  <a:pt x="7" y="180"/>
                  <a:pt x="7" y="168"/>
                </a:cubicBezTo>
                <a:cubicBezTo>
                  <a:pt x="7" y="152"/>
                  <a:pt x="15" y="140"/>
                  <a:pt x="33" y="131"/>
                </a:cubicBezTo>
                <a:cubicBezTo>
                  <a:pt x="18" y="121"/>
                  <a:pt x="10" y="106"/>
                  <a:pt x="10" y="85"/>
                </a:cubicBezTo>
                <a:cubicBezTo>
                  <a:pt x="10" y="67"/>
                  <a:pt x="16" y="53"/>
                  <a:pt x="28" y="42"/>
                </a:cubicBezTo>
                <a:cubicBezTo>
                  <a:pt x="40" y="31"/>
                  <a:pt x="55" y="26"/>
                  <a:pt x="73" y="26"/>
                </a:cubicBezTo>
                <a:cubicBezTo>
                  <a:pt x="86" y="26"/>
                  <a:pt x="97" y="28"/>
                  <a:pt x="108" y="34"/>
                </a:cubicBezTo>
                <a:cubicBezTo>
                  <a:pt x="110" y="21"/>
                  <a:pt x="113" y="12"/>
                  <a:pt x="118" y="8"/>
                </a:cubicBezTo>
                <a:cubicBezTo>
                  <a:pt x="124" y="3"/>
                  <a:pt x="131" y="0"/>
                  <a:pt x="142" y="0"/>
                </a:cubicBezTo>
                <a:cubicBezTo>
                  <a:pt x="145" y="0"/>
                  <a:pt x="148" y="1"/>
                  <a:pt x="153" y="1"/>
                </a:cubicBezTo>
                <a:close/>
                <a:moveTo>
                  <a:pt x="100" y="86"/>
                </a:moveTo>
                <a:cubicBezTo>
                  <a:pt x="100" y="62"/>
                  <a:pt x="92" y="50"/>
                  <a:pt x="75" y="50"/>
                </a:cubicBezTo>
                <a:cubicBezTo>
                  <a:pt x="57" y="50"/>
                  <a:pt x="48" y="62"/>
                  <a:pt x="48" y="86"/>
                </a:cubicBezTo>
                <a:cubicBezTo>
                  <a:pt x="48" y="109"/>
                  <a:pt x="57" y="121"/>
                  <a:pt x="74" y="121"/>
                </a:cubicBezTo>
                <a:cubicBezTo>
                  <a:pt x="91" y="121"/>
                  <a:pt x="100" y="109"/>
                  <a:pt x="100" y="86"/>
                </a:cubicBezTo>
                <a:close/>
                <a:moveTo>
                  <a:pt x="49" y="203"/>
                </a:moveTo>
                <a:cubicBezTo>
                  <a:pt x="39" y="209"/>
                  <a:pt x="34" y="216"/>
                  <a:pt x="34" y="227"/>
                </a:cubicBezTo>
                <a:cubicBezTo>
                  <a:pt x="34" y="235"/>
                  <a:pt x="37" y="241"/>
                  <a:pt x="44" y="245"/>
                </a:cubicBezTo>
                <a:cubicBezTo>
                  <a:pt x="51" y="250"/>
                  <a:pt x="62" y="252"/>
                  <a:pt x="77" y="252"/>
                </a:cubicBezTo>
                <a:cubicBezTo>
                  <a:pt x="106" y="252"/>
                  <a:pt x="120" y="243"/>
                  <a:pt x="120" y="227"/>
                </a:cubicBezTo>
                <a:cubicBezTo>
                  <a:pt x="120" y="219"/>
                  <a:pt x="117" y="213"/>
                  <a:pt x="112" y="210"/>
                </a:cubicBezTo>
                <a:cubicBezTo>
                  <a:pt x="107" y="207"/>
                  <a:pt x="96" y="205"/>
                  <a:pt x="80" y="205"/>
                </a:cubicBezTo>
                <a:cubicBezTo>
                  <a:pt x="66" y="204"/>
                  <a:pt x="56" y="204"/>
                  <a:pt x="49" y="203"/>
                </a:cubicBezTo>
                <a:close/>
              </a:path>
            </a:pathLst>
          </a:custGeom>
          <a:solidFill>
            <a:srgbClr val="FFFFFF"/>
          </a:solidFill>
          <a:ln w="0">
            <a:solidFill>
              <a:schemeClr val="bg1"/>
            </a:solidFill>
            <a:prstDash val="solid"/>
            <a:round/>
            <a:headEnd/>
            <a:tailEnd/>
          </a:ln>
        </p:spPr>
        <p:txBody>
          <a:bodyPr/>
          <a:lstStyle/>
          <a:p>
            <a:endParaRPr lang="it-IT"/>
          </a:p>
        </p:txBody>
      </p:sp>
      <p:sp>
        <p:nvSpPr>
          <p:cNvPr id="5428" name="Freeform 3436"/>
          <p:cNvSpPr>
            <a:spLocks noEditPoints="1"/>
          </p:cNvSpPr>
          <p:nvPr/>
        </p:nvSpPr>
        <p:spPr bwMode="auto">
          <a:xfrm>
            <a:off x="6400802" y="3636965"/>
            <a:ext cx="13097" cy="117475"/>
          </a:xfrm>
          <a:custGeom>
            <a:avLst/>
            <a:gdLst>
              <a:gd name="T0" fmla="*/ 2147483647 w 39"/>
              <a:gd name="T1" fmla="*/ 2147483647 h 245"/>
              <a:gd name="T2" fmla="*/ 0 w 39"/>
              <a:gd name="T3" fmla="*/ 2147483647 h 245"/>
              <a:gd name="T4" fmla="*/ 0 w 39"/>
              <a:gd name="T5" fmla="*/ 0 h 245"/>
              <a:gd name="T6" fmla="*/ 2147483647 w 39"/>
              <a:gd name="T7" fmla="*/ 0 h 245"/>
              <a:gd name="T8" fmla="*/ 2147483647 w 39"/>
              <a:gd name="T9" fmla="*/ 2147483647 h 245"/>
              <a:gd name="T10" fmla="*/ 2147483647 w 39"/>
              <a:gd name="T11" fmla="*/ 2147483647 h 245"/>
              <a:gd name="T12" fmla="*/ 2147483647 w 39"/>
              <a:gd name="T13" fmla="*/ 2147483647 h 245"/>
              <a:gd name="T14" fmla="*/ 2147483647 w 39"/>
              <a:gd name="T15" fmla="*/ 2147483647 h 245"/>
              <a:gd name="T16" fmla="*/ 2147483647 w 39"/>
              <a:gd name="T17" fmla="*/ 2147483647 h 245"/>
              <a:gd name="T18" fmla="*/ 2147483647 w 39"/>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45"/>
              <a:gd name="T32" fmla="*/ 39 w 39"/>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45">
                <a:moveTo>
                  <a:pt x="39" y="40"/>
                </a:moveTo>
                <a:lnTo>
                  <a:pt x="0" y="40"/>
                </a:lnTo>
                <a:lnTo>
                  <a:pt x="0" y="0"/>
                </a:lnTo>
                <a:lnTo>
                  <a:pt x="39" y="0"/>
                </a:lnTo>
                <a:lnTo>
                  <a:pt x="39" y="40"/>
                </a:lnTo>
                <a:close/>
                <a:moveTo>
                  <a:pt x="1" y="64"/>
                </a:moveTo>
                <a:lnTo>
                  <a:pt x="38" y="64"/>
                </a:lnTo>
                <a:lnTo>
                  <a:pt x="38" y="245"/>
                </a:lnTo>
                <a:lnTo>
                  <a:pt x="1" y="245"/>
                </a:lnTo>
                <a:lnTo>
                  <a:pt x="1" y="64"/>
                </a:lnTo>
                <a:close/>
              </a:path>
            </a:pathLst>
          </a:custGeom>
          <a:solidFill>
            <a:srgbClr val="FFFFFF"/>
          </a:solidFill>
          <a:ln w="0">
            <a:solidFill>
              <a:schemeClr val="bg1"/>
            </a:solidFill>
            <a:prstDash val="solid"/>
            <a:round/>
            <a:headEnd/>
            <a:tailEnd/>
          </a:ln>
        </p:spPr>
        <p:txBody>
          <a:bodyPr/>
          <a:lstStyle/>
          <a:p>
            <a:endParaRPr lang="it-IT"/>
          </a:p>
        </p:txBody>
      </p:sp>
      <p:sp>
        <p:nvSpPr>
          <p:cNvPr id="5429" name="Freeform 3437"/>
          <p:cNvSpPr>
            <a:spLocks noEditPoints="1"/>
          </p:cNvSpPr>
          <p:nvPr/>
        </p:nvSpPr>
        <p:spPr bwMode="auto">
          <a:xfrm>
            <a:off x="6424614" y="3665541"/>
            <a:ext cx="47625" cy="92075"/>
          </a:xfrm>
          <a:custGeom>
            <a:avLst/>
            <a:gdLst>
              <a:gd name="T0" fmla="*/ 2147483647 w 140"/>
              <a:gd name="T1" fmla="*/ 2147483647 h 189"/>
              <a:gd name="T2" fmla="*/ 2147483647 w 140"/>
              <a:gd name="T3" fmla="*/ 2147483647 h 189"/>
              <a:gd name="T4" fmla="*/ 2147483647 w 140"/>
              <a:gd name="T5" fmla="*/ 2147483647 h 189"/>
              <a:gd name="T6" fmla="*/ 2147483647 w 140"/>
              <a:gd name="T7" fmla="*/ 0 h 189"/>
              <a:gd name="T8" fmla="*/ 2147483647 w 140"/>
              <a:gd name="T9" fmla="*/ 2147483647 h 189"/>
              <a:gd name="T10" fmla="*/ 2147483647 w 140"/>
              <a:gd name="T11" fmla="*/ 2147483647 h 189"/>
              <a:gd name="T12" fmla="*/ 2147483647 w 140"/>
              <a:gd name="T13" fmla="*/ 2147483647 h 189"/>
              <a:gd name="T14" fmla="*/ 2147483647 w 140"/>
              <a:gd name="T15" fmla="*/ 2147483647 h 189"/>
              <a:gd name="T16" fmla="*/ 2147483647 w 140"/>
              <a:gd name="T17" fmla="*/ 2147483647 h 189"/>
              <a:gd name="T18" fmla="*/ 2147483647 w 140"/>
              <a:gd name="T19" fmla="*/ 2147483647 h 189"/>
              <a:gd name="T20" fmla="*/ 2147483647 w 140"/>
              <a:gd name="T21" fmla="*/ 2147483647 h 189"/>
              <a:gd name="T22" fmla="*/ 2147483647 w 140"/>
              <a:gd name="T23" fmla="*/ 2147483647 h 189"/>
              <a:gd name="T24" fmla="*/ 2147483647 w 140"/>
              <a:gd name="T25" fmla="*/ 2147483647 h 189"/>
              <a:gd name="T26" fmla="*/ 0 w 140"/>
              <a:gd name="T27" fmla="*/ 2147483647 h 189"/>
              <a:gd name="T28" fmla="*/ 2147483647 w 140"/>
              <a:gd name="T29" fmla="*/ 2147483647 h 189"/>
              <a:gd name="T30" fmla="*/ 2147483647 w 140"/>
              <a:gd name="T31" fmla="*/ 2147483647 h 189"/>
              <a:gd name="T32" fmla="*/ 2147483647 w 140"/>
              <a:gd name="T33" fmla="*/ 2147483647 h 189"/>
              <a:gd name="T34" fmla="*/ 2147483647 w 140"/>
              <a:gd name="T35" fmla="*/ 2147483647 h 189"/>
              <a:gd name="T36" fmla="*/ 2147483647 w 140"/>
              <a:gd name="T37" fmla="*/ 2147483647 h 189"/>
              <a:gd name="T38" fmla="*/ 2147483647 w 140"/>
              <a:gd name="T39" fmla="*/ 2147483647 h 189"/>
              <a:gd name="T40" fmla="*/ 2147483647 w 140"/>
              <a:gd name="T41" fmla="*/ 2147483647 h 189"/>
              <a:gd name="T42" fmla="*/ 2147483647 w 140"/>
              <a:gd name="T43" fmla="*/ 2147483647 h 189"/>
              <a:gd name="T44" fmla="*/ 2147483647 w 140"/>
              <a:gd name="T45" fmla="*/ 2147483647 h 189"/>
              <a:gd name="T46" fmla="*/ 2147483647 w 140"/>
              <a:gd name="T47" fmla="*/ 2147483647 h 189"/>
              <a:gd name="T48" fmla="*/ 2147483647 w 140"/>
              <a:gd name="T49" fmla="*/ 2147483647 h 189"/>
              <a:gd name="T50" fmla="*/ 2147483647 w 140"/>
              <a:gd name="T51" fmla="*/ 2147483647 h 189"/>
              <a:gd name="T52" fmla="*/ 2147483647 w 140"/>
              <a:gd name="T53" fmla="*/ 2147483647 h 189"/>
              <a:gd name="T54" fmla="*/ 2147483647 w 140"/>
              <a:gd name="T55" fmla="*/ 2147483647 h 1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0"/>
              <a:gd name="T85" fmla="*/ 0 h 189"/>
              <a:gd name="T86" fmla="*/ 140 w 140"/>
              <a:gd name="T87" fmla="*/ 189 h 1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0" h="189">
                <a:moveTo>
                  <a:pt x="43" y="55"/>
                </a:moveTo>
                <a:lnTo>
                  <a:pt x="7" y="51"/>
                </a:lnTo>
                <a:cubicBezTo>
                  <a:pt x="9" y="35"/>
                  <a:pt x="17" y="22"/>
                  <a:pt x="29" y="13"/>
                </a:cubicBezTo>
                <a:cubicBezTo>
                  <a:pt x="42" y="4"/>
                  <a:pt x="57" y="0"/>
                  <a:pt x="75" y="0"/>
                </a:cubicBezTo>
                <a:cubicBezTo>
                  <a:pt x="91" y="0"/>
                  <a:pt x="104" y="3"/>
                  <a:pt x="114" y="9"/>
                </a:cubicBezTo>
                <a:cubicBezTo>
                  <a:pt x="124" y="16"/>
                  <a:pt x="130" y="24"/>
                  <a:pt x="133" y="33"/>
                </a:cubicBezTo>
                <a:cubicBezTo>
                  <a:pt x="135" y="42"/>
                  <a:pt x="136" y="55"/>
                  <a:pt x="136" y="73"/>
                </a:cubicBezTo>
                <a:lnTo>
                  <a:pt x="136" y="135"/>
                </a:lnTo>
                <a:cubicBezTo>
                  <a:pt x="136" y="160"/>
                  <a:pt x="137" y="177"/>
                  <a:pt x="140" y="185"/>
                </a:cubicBezTo>
                <a:lnTo>
                  <a:pt x="104" y="185"/>
                </a:lnTo>
                <a:cubicBezTo>
                  <a:pt x="103" y="178"/>
                  <a:pt x="102" y="168"/>
                  <a:pt x="102" y="155"/>
                </a:cubicBezTo>
                <a:cubicBezTo>
                  <a:pt x="91" y="178"/>
                  <a:pt x="74" y="189"/>
                  <a:pt x="51" y="189"/>
                </a:cubicBezTo>
                <a:cubicBezTo>
                  <a:pt x="36" y="189"/>
                  <a:pt x="23" y="185"/>
                  <a:pt x="14" y="175"/>
                </a:cubicBezTo>
                <a:cubicBezTo>
                  <a:pt x="5" y="166"/>
                  <a:pt x="0" y="153"/>
                  <a:pt x="0" y="137"/>
                </a:cubicBezTo>
                <a:cubicBezTo>
                  <a:pt x="0" y="117"/>
                  <a:pt x="7" y="102"/>
                  <a:pt x="21" y="90"/>
                </a:cubicBezTo>
                <a:cubicBezTo>
                  <a:pt x="34" y="79"/>
                  <a:pt x="58" y="73"/>
                  <a:pt x="91" y="73"/>
                </a:cubicBezTo>
                <a:cubicBezTo>
                  <a:pt x="93" y="73"/>
                  <a:pt x="95" y="73"/>
                  <a:pt x="99" y="73"/>
                </a:cubicBezTo>
                <a:lnTo>
                  <a:pt x="99" y="66"/>
                </a:lnTo>
                <a:cubicBezTo>
                  <a:pt x="99" y="53"/>
                  <a:pt x="97" y="43"/>
                  <a:pt x="93" y="37"/>
                </a:cubicBezTo>
                <a:cubicBezTo>
                  <a:pt x="89" y="30"/>
                  <a:pt x="82" y="27"/>
                  <a:pt x="72" y="27"/>
                </a:cubicBezTo>
                <a:cubicBezTo>
                  <a:pt x="56" y="27"/>
                  <a:pt x="46" y="36"/>
                  <a:pt x="43" y="55"/>
                </a:cubicBezTo>
                <a:close/>
                <a:moveTo>
                  <a:pt x="99" y="97"/>
                </a:moveTo>
                <a:cubicBezTo>
                  <a:pt x="94" y="96"/>
                  <a:pt x="91" y="96"/>
                  <a:pt x="88" y="96"/>
                </a:cubicBezTo>
                <a:cubicBezTo>
                  <a:pt x="56" y="96"/>
                  <a:pt x="39" y="109"/>
                  <a:pt x="39" y="134"/>
                </a:cubicBezTo>
                <a:cubicBezTo>
                  <a:pt x="39" y="153"/>
                  <a:pt x="47" y="162"/>
                  <a:pt x="64" y="162"/>
                </a:cubicBezTo>
                <a:cubicBezTo>
                  <a:pt x="73" y="162"/>
                  <a:pt x="81" y="157"/>
                  <a:pt x="88" y="147"/>
                </a:cubicBezTo>
                <a:cubicBezTo>
                  <a:pt x="95" y="137"/>
                  <a:pt x="99" y="123"/>
                  <a:pt x="99" y="106"/>
                </a:cubicBezTo>
                <a:lnTo>
                  <a:pt x="99" y="97"/>
                </a:lnTo>
                <a:close/>
              </a:path>
            </a:pathLst>
          </a:custGeom>
          <a:solidFill>
            <a:srgbClr val="FFFFFF"/>
          </a:solidFill>
          <a:ln w="0">
            <a:solidFill>
              <a:schemeClr val="bg1"/>
            </a:solidFill>
            <a:prstDash val="solid"/>
            <a:round/>
            <a:headEnd/>
            <a:tailEnd/>
          </a:ln>
        </p:spPr>
        <p:txBody>
          <a:bodyPr/>
          <a:lstStyle/>
          <a:p>
            <a:endParaRPr lang="it-IT"/>
          </a:p>
        </p:txBody>
      </p:sp>
      <p:sp>
        <p:nvSpPr>
          <p:cNvPr id="5430" name="Freeform 3438"/>
          <p:cNvSpPr>
            <a:spLocks/>
          </p:cNvSpPr>
          <p:nvPr/>
        </p:nvSpPr>
        <p:spPr bwMode="auto">
          <a:xfrm>
            <a:off x="6503194" y="3665541"/>
            <a:ext cx="44054" cy="92075"/>
          </a:xfrm>
          <a:custGeom>
            <a:avLst/>
            <a:gdLst>
              <a:gd name="T0" fmla="*/ 2147483647 w 132"/>
              <a:gd name="T1" fmla="*/ 2147483647 h 189"/>
              <a:gd name="T2" fmla="*/ 2147483647 w 132"/>
              <a:gd name="T3" fmla="*/ 2147483647 h 189"/>
              <a:gd name="T4" fmla="*/ 2147483647 w 132"/>
              <a:gd name="T5" fmla="*/ 2147483647 h 189"/>
              <a:gd name="T6" fmla="*/ 2147483647 w 132"/>
              <a:gd name="T7" fmla="*/ 2147483647 h 189"/>
              <a:gd name="T8" fmla="*/ 2147483647 w 132"/>
              <a:gd name="T9" fmla="*/ 2147483647 h 189"/>
              <a:gd name="T10" fmla="*/ 2147483647 w 132"/>
              <a:gd name="T11" fmla="*/ 2147483647 h 189"/>
              <a:gd name="T12" fmla="*/ 2147483647 w 132"/>
              <a:gd name="T13" fmla="*/ 2147483647 h 189"/>
              <a:gd name="T14" fmla="*/ 2147483647 w 132"/>
              <a:gd name="T15" fmla="*/ 2147483647 h 189"/>
              <a:gd name="T16" fmla="*/ 2147483647 w 132"/>
              <a:gd name="T17" fmla="*/ 2147483647 h 189"/>
              <a:gd name="T18" fmla="*/ 2147483647 w 132"/>
              <a:gd name="T19" fmla="*/ 2147483647 h 189"/>
              <a:gd name="T20" fmla="*/ 2147483647 w 132"/>
              <a:gd name="T21" fmla="*/ 2147483647 h 189"/>
              <a:gd name="T22" fmla="*/ 0 w 132"/>
              <a:gd name="T23" fmla="*/ 2147483647 h 189"/>
              <a:gd name="T24" fmla="*/ 2147483647 w 132"/>
              <a:gd name="T25" fmla="*/ 2147483647 h 189"/>
              <a:gd name="T26" fmla="*/ 2147483647 w 132"/>
              <a:gd name="T27" fmla="*/ 2147483647 h 189"/>
              <a:gd name="T28" fmla="*/ 2147483647 w 132"/>
              <a:gd name="T29" fmla="*/ 2147483647 h 189"/>
              <a:gd name="T30" fmla="*/ 2147483647 w 132"/>
              <a:gd name="T31" fmla="*/ 2147483647 h 189"/>
              <a:gd name="T32" fmla="*/ 2147483647 w 132"/>
              <a:gd name="T33" fmla="*/ 2147483647 h 189"/>
              <a:gd name="T34" fmla="*/ 2147483647 w 132"/>
              <a:gd name="T35" fmla="*/ 2147483647 h 189"/>
              <a:gd name="T36" fmla="*/ 2147483647 w 132"/>
              <a:gd name="T37" fmla="*/ 2147483647 h 189"/>
              <a:gd name="T38" fmla="*/ 2147483647 w 132"/>
              <a:gd name="T39" fmla="*/ 2147483647 h 189"/>
              <a:gd name="T40" fmla="*/ 2147483647 w 132"/>
              <a:gd name="T41" fmla="*/ 2147483647 h 189"/>
              <a:gd name="T42" fmla="*/ 2147483647 w 132"/>
              <a:gd name="T43" fmla="*/ 2147483647 h 189"/>
              <a:gd name="T44" fmla="*/ 2147483647 w 132"/>
              <a:gd name="T45" fmla="*/ 0 h 189"/>
              <a:gd name="T46" fmla="*/ 2147483647 w 132"/>
              <a:gd name="T47" fmla="*/ 2147483647 h 1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2"/>
              <a:gd name="T73" fmla="*/ 0 h 189"/>
              <a:gd name="T74" fmla="*/ 132 w 132"/>
              <a:gd name="T75" fmla="*/ 189 h 1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2" h="189">
                <a:moveTo>
                  <a:pt x="125" y="46"/>
                </a:moveTo>
                <a:lnTo>
                  <a:pt x="96" y="54"/>
                </a:lnTo>
                <a:cubicBezTo>
                  <a:pt x="91" y="36"/>
                  <a:pt x="81" y="27"/>
                  <a:pt x="65" y="27"/>
                </a:cubicBezTo>
                <a:cubicBezTo>
                  <a:pt x="59" y="27"/>
                  <a:pt x="53" y="29"/>
                  <a:pt x="49" y="33"/>
                </a:cubicBezTo>
                <a:cubicBezTo>
                  <a:pt x="44" y="38"/>
                  <a:pt x="42" y="43"/>
                  <a:pt x="42" y="49"/>
                </a:cubicBezTo>
                <a:cubicBezTo>
                  <a:pt x="42" y="56"/>
                  <a:pt x="45" y="62"/>
                  <a:pt x="49" y="65"/>
                </a:cubicBezTo>
                <a:cubicBezTo>
                  <a:pt x="53" y="68"/>
                  <a:pt x="63" y="73"/>
                  <a:pt x="78" y="78"/>
                </a:cubicBezTo>
                <a:cubicBezTo>
                  <a:pt x="97" y="84"/>
                  <a:pt x="111" y="91"/>
                  <a:pt x="119" y="99"/>
                </a:cubicBezTo>
                <a:cubicBezTo>
                  <a:pt x="128" y="107"/>
                  <a:pt x="132" y="118"/>
                  <a:pt x="132" y="132"/>
                </a:cubicBezTo>
                <a:cubicBezTo>
                  <a:pt x="132" y="148"/>
                  <a:pt x="126" y="162"/>
                  <a:pt x="114" y="173"/>
                </a:cubicBezTo>
                <a:cubicBezTo>
                  <a:pt x="102" y="184"/>
                  <a:pt x="86" y="189"/>
                  <a:pt x="66" y="189"/>
                </a:cubicBezTo>
                <a:cubicBezTo>
                  <a:pt x="27" y="189"/>
                  <a:pt x="6" y="172"/>
                  <a:pt x="0" y="137"/>
                </a:cubicBezTo>
                <a:lnTo>
                  <a:pt x="32" y="131"/>
                </a:lnTo>
                <a:cubicBezTo>
                  <a:pt x="36" y="152"/>
                  <a:pt x="48" y="162"/>
                  <a:pt x="67" y="162"/>
                </a:cubicBezTo>
                <a:cubicBezTo>
                  <a:pt x="76" y="162"/>
                  <a:pt x="84" y="160"/>
                  <a:pt x="88" y="155"/>
                </a:cubicBezTo>
                <a:cubicBezTo>
                  <a:pt x="93" y="150"/>
                  <a:pt x="95" y="144"/>
                  <a:pt x="95" y="138"/>
                </a:cubicBezTo>
                <a:cubicBezTo>
                  <a:pt x="95" y="133"/>
                  <a:pt x="94" y="129"/>
                  <a:pt x="91" y="124"/>
                </a:cubicBezTo>
                <a:cubicBezTo>
                  <a:pt x="87" y="120"/>
                  <a:pt x="78" y="115"/>
                  <a:pt x="63" y="110"/>
                </a:cubicBezTo>
                <a:cubicBezTo>
                  <a:pt x="49" y="106"/>
                  <a:pt x="39" y="102"/>
                  <a:pt x="31" y="98"/>
                </a:cubicBezTo>
                <a:cubicBezTo>
                  <a:pt x="24" y="94"/>
                  <a:pt x="18" y="88"/>
                  <a:pt x="14" y="81"/>
                </a:cubicBezTo>
                <a:cubicBezTo>
                  <a:pt x="9" y="73"/>
                  <a:pt x="7" y="65"/>
                  <a:pt x="7" y="55"/>
                </a:cubicBezTo>
                <a:cubicBezTo>
                  <a:pt x="7" y="40"/>
                  <a:pt x="12" y="27"/>
                  <a:pt x="23" y="16"/>
                </a:cubicBezTo>
                <a:cubicBezTo>
                  <a:pt x="35" y="5"/>
                  <a:pt x="49" y="0"/>
                  <a:pt x="67" y="0"/>
                </a:cubicBezTo>
                <a:cubicBezTo>
                  <a:pt x="97" y="0"/>
                  <a:pt x="117" y="15"/>
                  <a:pt x="125" y="46"/>
                </a:cubicBezTo>
                <a:close/>
              </a:path>
            </a:pathLst>
          </a:custGeom>
          <a:solidFill>
            <a:srgbClr val="FFFFFF"/>
          </a:solidFill>
          <a:ln w="0">
            <a:solidFill>
              <a:schemeClr val="bg1"/>
            </a:solidFill>
            <a:prstDash val="solid"/>
            <a:round/>
            <a:headEnd/>
            <a:tailEnd/>
          </a:ln>
        </p:spPr>
        <p:txBody>
          <a:bodyPr/>
          <a:lstStyle/>
          <a:p>
            <a:endParaRPr lang="it-IT"/>
          </a:p>
        </p:txBody>
      </p:sp>
      <p:sp>
        <p:nvSpPr>
          <p:cNvPr id="5431" name="Freeform 3439"/>
          <p:cNvSpPr>
            <a:spLocks noEditPoints="1"/>
          </p:cNvSpPr>
          <p:nvPr/>
        </p:nvSpPr>
        <p:spPr bwMode="auto">
          <a:xfrm>
            <a:off x="6556773" y="3636965"/>
            <a:ext cx="13097" cy="117475"/>
          </a:xfrm>
          <a:custGeom>
            <a:avLst/>
            <a:gdLst>
              <a:gd name="T0" fmla="*/ 2147483647 w 39"/>
              <a:gd name="T1" fmla="*/ 2147483647 h 245"/>
              <a:gd name="T2" fmla="*/ 0 w 39"/>
              <a:gd name="T3" fmla="*/ 2147483647 h 245"/>
              <a:gd name="T4" fmla="*/ 0 w 39"/>
              <a:gd name="T5" fmla="*/ 0 h 245"/>
              <a:gd name="T6" fmla="*/ 2147483647 w 39"/>
              <a:gd name="T7" fmla="*/ 0 h 245"/>
              <a:gd name="T8" fmla="*/ 2147483647 w 39"/>
              <a:gd name="T9" fmla="*/ 2147483647 h 245"/>
              <a:gd name="T10" fmla="*/ 0 w 39"/>
              <a:gd name="T11" fmla="*/ 2147483647 h 245"/>
              <a:gd name="T12" fmla="*/ 2147483647 w 39"/>
              <a:gd name="T13" fmla="*/ 2147483647 h 245"/>
              <a:gd name="T14" fmla="*/ 2147483647 w 39"/>
              <a:gd name="T15" fmla="*/ 2147483647 h 245"/>
              <a:gd name="T16" fmla="*/ 0 w 39"/>
              <a:gd name="T17" fmla="*/ 2147483647 h 245"/>
              <a:gd name="T18" fmla="*/ 0 w 39"/>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45"/>
              <a:gd name="T32" fmla="*/ 39 w 39"/>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45">
                <a:moveTo>
                  <a:pt x="39" y="40"/>
                </a:moveTo>
                <a:lnTo>
                  <a:pt x="0" y="40"/>
                </a:lnTo>
                <a:lnTo>
                  <a:pt x="0" y="0"/>
                </a:lnTo>
                <a:lnTo>
                  <a:pt x="39" y="0"/>
                </a:lnTo>
                <a:lnTo>
                  <a:pt x="39" y="40"/>
                </a:lnTo>
                <a:close/>
                <a:moveTo>
                  <a:pt x="0" y="64"/>
                </a:moveTo>
                <a:lnTo>
                  <a:pt x="38" y="64"/>
                </a:lnTo>
                <a:lnTo>
                  <a:pt x="38" y="245"/>
                </a:lnTo>
                <a:lnTo>
                  <a:pt x="0" y="245"/>
                </a:lnTo>
                <a:lnTo>
                  <a:pt x="0" y="64"/>
                </a:lnTo>
                <a:close/>
              </a:path>
            </a:pathLst>
          </a:custGeom>
          <a:solidFill>
            <a:srgbClr val="FFFFFF"/>
          </a:solidFill>
          <a:ln w="0">
            <a:solidFill>
              <a:schemeClr val="bg1"/>
            </a:solidFill>
            <a:prstDash val="solid"/>
            <a:round/>
            <a:headEnd/>
            <a:tailEnd/>
          </a:ln>
        </p:spPr>
        <p:txBody>
          <a:bodyPr/>
          <a:lstStyle/>
          <a:p>
            <a:endParaRPr lang="it-IT"/>
          </a:p>
        </p:txBody>
      </p:sp>
      <p:sp>
        <p:nvSpPr>
          <p:cNvPr id="5432" name="Freeform 3440"/>
          <p:cNvSpPr>
            <a:spLocks/>
          </p:cNvSpPr>
          <p:nvPr/>
        </p:nvSpPr>
        <p:spPr bwMode="auto">
          <a:xfrm>
            <a:off x="6585347" y="3665538"/>
            <a:ext cx="41672" cy="88900"/>
          </a:xfrm>
          <a:custGeom>
            <a:avLst/>
            <a:gdLst>
              <a:gd name="T0" fmla="*/ 0 w 126"/>
              <a:gd name="T1" fmla="*/ 2147483647 h 185"/>
              <a:gd name="T2" fmla="*/ 2147483647 w 126"/>
              <a:gd name="T3" fmla="*/ 2147483647 h 185"/>
              <a:gd name="T4" fmla="*/ 2147483647 w 126"/>
              <a:gd name="T5" fmla="*/ 2147483647 h 185"/>
              <a:gd name="T6" fmla="*/ 2147483647 w 126"/>
              <a:gd name="T7" fmla="*/ 0 h 185"/>
              <a:gd name="T8" fmla="*/ 2147483647 w 126"/>
              <a:gd name="T9" fmla="*/ 2147483647 h 185"/>
              <a:gd name="T10" fmla="*/ 2147483647 w 126"/>
              <a:gd name="T11" fmla="*/ 2147483647 h 185"/>
              <a:gd name="T12" fmla="*/ 2147483647 w 126"/>
              <a:gd name="T13" fmla="*/ 2147483647 h 185"/>
              <a:gd name="T14" fmla="*/ 2147483647 w 126"/>
              <a:gd name="T15" fmla="*/ 2147483647 h 185"/>
              <a:gd name="T16" fmla="*/ 2147483647 w 126"/>
              <a:gd name="T17" fmla="*/ 2147483647 h 185"/>
              <a:gd name="T18" fmla="*/ 2147483647 w 126"/>
              <a:gd name="T19" fmla="*/ 2147483647 h 185"/>
              <a:gd name="T20" fmla="*/ 2147483647 w 126"/>
              <a:gd name="T21" fmla="*/ 2147483647 h 185"/>
              <a:gd name="T22" fmla="*/ 2147483647 w 126"/>
              <a:gd name="T23" fmla="*/ 2147483647 h 185"/>
              <a:gd name="T24" fmla="*/ 2147483647 w 126"/>
              <a:gd name="T25" fmla="*/ 2147483647 h 185"/>
              <a:gd name="T26" fmla="*/ 2147483647 w 126"/>
              <a:gd name="T27" fmla="*/ 2147483647 h 185"/>
              <a:gd name="T28" fmla="*/ 2147483647 w 126"/>
              <a:gd name="T29" fmla="*/ 2147483647 h 185"/>
              <a:gd name="T30" fmla="*/ 0 w 126"/>
              <a:gd name="T31" fmla="*/ 2147483647 h 185"/>
              <a:gd name="T32" fmla="*/ 0 w 126"/>
              <a:gd name="T33" fmla="*/ 2147483647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85"/>
              <a:gd name="T53" fmla="*/ 126 w 126"/>
              <a:gd name="T54" fmla="*/ 185 h 1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85">
                <a:moveTo>
                  <a:pt x="0" y="4"/>
                </a:moveTo>
                <a:lnTo>
                  <a:pt x="35" y="4"/>
                </a:lnTo>
                <a:lnTo>
                  <a:pt x="35" y="32"/>
                </a:lnTo>
                <a:cubicBezTo>
                  <a:pt x="43" y="10"/>
                  <a:pt x="58" y="0"/>
                  <a:pt x="79" y="0"/>
                </a:cubicBezTo>
                <a:cubicBezTo>
                  <a:pt x="92" y="0"/>
                  <a:pt x="101" y="3"/>
                  <a:pt x="109" y="8"/>
                </a:cubicBezTo>
                <a:cubicBezTo>
                  <a:pt x="116" y="14"/>
                  <a:pt x="121" y="21"/>
                  <a:pt x="123" y="30"/>
                </a:cubicBezTo>
                <a:cubicBezTo>
                  <a:pt x="125" y="38"/>
                  <a:pt x="126" y="51"/>
                  <a:pt x="126" y="68"/>
                </a:cubicBezTo>
                <a:lnTo>
                  <a:pt x="126" y="185"/>
                </a:lnTo>
                <a:lnTo>
                  <a:pt x="89" y="185"/>
                </a:lnTo>
                <a:lnTo>
                  <a:pt x="89" y="70"/>
                </a:lnTo>
                <a:cubicBezTo>
                  <a:pt x="89" y="55"/>
                  <a:pt x="87" y="44"/>
                  <a:pt x="85" y="38"/>
                </a:cubicBezTo>
                <a:cubicBezTo>
                  <a:pt x="82" y="32"/>
                  <a:pt x="76" y="30"/>
                  <a:pt x="67" y="30"/>
                </a:cubicBezTo>
                <a:cubicBezTo>
                  <a:pt x="58" y="30"/>
                  <a:pt x="51" y="33"/>
                  <a:pt x="45" y="40"/>
                </a:cubicBezTo>
                <a:cubicBezTo>
                  <a:pt x="40" y="48"/>
                  <a:pt x="38" y="62"/>
                  <a:pt x="38" y="84"/>
                </a:cubicBezTo>
                <a:lnTo>
                  <a:pt x="38" y="185"/>
                </a:lnTo>
                <a:lnTo>
                  <a:pt x="0" y="185"/>
                </a:lnTo>
                <a:lnTo>
                  <a:pt x="0" y="4"/>
                </a:lnTo>
                <a:close/>
              </a:path>
            </a:pathLst>
          </a:custGeom>
          <a:solidFill>
            <a:srgbClr val="FFFFFF"/>
          </a:solidFill>
          <a:ln w="0">
            <a:solidFill>
              <a:schemeClr val="bg1"/>
            </a:solidFill>
            <a:prstDash val="solid"/>
            <a:round/>
            <a:headEnd/>
            <a:tailEnd/>
          </a:ln>
        </p:spPr>
        <p:txBody>
          <a:bodyPr/>
          <a:lstStyle/>
          <a:p>
            <a:endParaRPr lang="it-IT"/>
          </a:p>
        </p:txBody>
      </p:sp>
      <p:sp>
        <p:nvSpPr>
          <p:cNvPr id="5433" name="Freeform 3441"/>
          <p:cNvSpPr>
            <a:spLocks noEditPoints="1"/>
          </p:cNvSpPr>
          <p:nvPr/>
        </p:nvSpPr>
        <p:spPr bwMode="auto">
          <a:xfrm>
            <a:off x="6637735" y="3654425"/>
            <a:ext cx="52388" cy="133350"/>
          </a:xfrm>
          <a:custGeom>
            <a:avLst/>
            <a:gdLst>
              <a:gd name="T0" fmla="*/ 2147483647 w 155"/>
              <a:gd name="T1" fmla="*/ 2147483647 h 278"/>
              <a:gd name="T2" fmla="*/ 2147483647 w 155"/>
              <a:gd name="T3" fmla="*/ 2147483647 h 278"/>
              <a:gd name="T4" fmla="*/ 2147483647 w 155"/>
              <a:gd name="T5" fmla="*/ 2147483647 h 278"/>
              <a:gd name="T6" fmla="*/ 2147483647 w 155"/>
              <a:gd name="T7" fmla="*/ 2147483647 h 278"/>
              <a:gd name="T8" fmla="*/ 2147483647 w 155"/>
              <a:gd name="T9" fmla="*/ 2147483647 h 278"/>
              <a:gd name="T10" fmla="*/ 2147483647 w 155"/>
              <a:gd name="T11" fmla="*/ 2147483647 h 278"/>
              <a:gd name="T12" fmla="*/ 2147483647 w 155"/>
              <a:gd name="T13" fmla="*/ 2147483647 h 278"/>
              <a:gd name="T14" fmla="*/ 2147483647 w 155"/>
              <a:gd name="T15" fmla="*/ 2147483647 h 278"/>
              <a:gd name="T16" fmla="*/ 2147483647 w 155"/>
              <a:gd name="T17" fmla="*/ 2147483647 h 278"/>
              <a:gd name="T18" fmla="*/ 2147483647 w 155"/>
              <a:gd name="T19" fmla="*/ 2147483647 h 278"/>
              <a:gd name="T20" fmla="*/ 2147483647 w 155"/>
              <a:gd name="T21" fmla="*/ 2147483647 h 278"/>
              <a:gd name="T22" fmla="*/ 2147483647 w 155"/>
              <a:gd name="T23" fmla="*/ 2147483647 h 278"/>
              <a:gd name="T24" fmla="*/ 2147483647 w 155"/>
              <a:gd name="T25" fmla="*/ 2147483647 h 278"/>
              <a:gd name="T26" fmla="*/ 2147483647 w 155"/>
              <a:gd name="T27" fmla="*/ 2147483647 h 278"/>
              <a:gd name="T28" fmla="*/ 2147483647 w 155"/>
              <a:gd name="T29" fmla="*/ 2147483647 h 278"/>
              <a:gd name="T30" fmla="*/ 2147483647 w 155"/>
              <a:gd name="T31" fmla="*/ 2147483647 h 278"/>
              <a:gd name="T32" fmla="*/ 2147483647 w 155"/>
              <a:gd name="T33" fmla="*/ 2147483647 h 278"/>
              <a:gd name="T34" fmla="*/ 0 w 155"/>
              <a:gd name="T35" fmla="*/ 2147483647 h 278"/>
              <a:gd name="T36" fmla="*/ 2147483647 w 155"/>
              <a:gd name="T37" fmla="*/ 2147483647 h 278"/>
              <a:gd name="T38" fmla="*/ 2147483647 w 155"/>
              <a:gd name="T39" fmla="*/ 2147483647 h 278"/>
              <a:gd name="T40" fmla="*/ 2147483647 w 155"/>
              <a:gd name="T41" fmla="*/ 2147483647 h 278"/>
              <a:gd name="T42" fmla="*/ 2147483647 w 155"/>
              <a:gd name="T43" fmla="*/ 2147483647 h 278"/>
              <a:gd name="T44" fmla="*/ 2147483647 w 155"/>
              <a:gd name="T45" fmla="*/ 2147483647 h 278"/>
              <a:gd name="T46" fmla="*/ 2147483647 w 155"/>
              <a:gd name="T47" fmla="*/ 2147483647 h 278"/>
              <a:gd name="T48" fmla="*/ 2147483647 w 155"/>
              <a:gd name="T49" fmla="*/ 2147483647 h 278"/>
              <a:gd name="T50" fmla="*/ 2147483647 w 155"/>
              <a:gd name="T51" fmla="*/ 2147483647 h 278"/>
              <a:gd name="T52" fmla="*/ 2147483647 w 155"/>
              <a:gd name="T53" fmla="*/ 0 h 278"/>
              <a:gd name="T54" fmla="*/ 2147483647 w 155"/>
              <a:gd name="T55" fmla="*/ 2147483647 h 278"/>
              <a:gd name="T56" fmla="*/ 2147483647 w 155"/>
              <a:gd name="T57" fmla="*/ 2147483647 h 278"/>
              <a:gd name="T58" fmla="*/ 2147483647 w 155"/>
              <a:gd name="T59" fmla="*/ 2147483647 h 278"/>
              <a:gd name="T60" fmla="*/ 2147483647 w 155"/>
              <a:gd name="T61" fmla="*/ 2147483647 h 278"/>
              <a:gd name="T62" fmla="*/ 2147483647 w 155"/>
              <a:gd name="T63" fmla="*/ 2147483647 h 278"/>
              <a:gd name="T64" fmla="*/ 2147483647 w 155"/>
              <a:gd name="T65" fmla="*/ 2147483647 h 278"/>
              <a:gd name="T66" fmla="*/ 2147483647 w 155"/>
              <a:gd name="T67" fmla="*/ 2147483647 h 278"/>
              <a:gd name="T68" fmla="*/ 2147483647 w 155"/>
              <a:gd name="T69" fmla="*/ 2147483647 h 278"/>
              <a:gd name="T70" fmla="*/ 2147483647 w 155"/>
              <a:gd name="T71" fmla="*/ 2147483647 h 278"/>
              <a:gd name="T72" fmla="*/ 2147483647 w 155"/>
              <a:gd name="T73" fmla="*/ 2147483647 h 278"/>
              <a:gd name="T74" fmla="*/ 2147483647 w 155"/>
              <a:gd name="T75" fmla="*/ 2147483647 h 278"/>
              <a:gd name="T76" fmla="*/ 2147483647 w 155"/>
              <a:gd name="T77" fmla="*/ 2147483647 h 278"/>
              <a:gd name="T78" fmla="*/ 2147483647 w 155"/>
              <a:gd name="T79" fmla="*/ 2147483647 h 278"/>
              <a:gd name="T80" fmla="*/ 2147483647 w 155"/>
              <a:gd name="T81" fmla="*/ 2147483647 h 2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5"/>
              <a:gd name="T124" fmla="*/ 0 h 278"/>
              <a:gd name="T125" fmla="*/ 155 w 155"/>
              <a:gd name="T126" fmla="*/ 278 h 2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5" h="278">
                <a:moveTo>
                  <a:pt x="153" y="1"/>
                </a:moveTo>
                <a:lnTo>
                  <a:pt x="153" y="29"/>
                </a:lnTo>
                <a:cubicBezTo>
                  <a:pt x="149" y="28"/>
                  <a:pt x="147" y="27"/>
                  <a:pt x="144" y="27"/>
                </a:cubicBezTo>
                <a:cubicBezTo>
                  <a:pt x="133" y="27"/>
                  <a:pt x="127" y="34"/>
                  <a:pt x="125" y="47"/>
                </a:cubicBezTo>
                <a:cubicBezTo>
                  <a:pt x="134" y="59"/>
                  <a:pt x="138" y="72"/>
                  <a:pt x="138" y="86"/>
                </a:cubicBezTo>
                <a:cubicBezTo>
                  <a:pt x="138" y="103"/>
                  <a:pt x="133" y="116"/>
                  <a:pt x="121" y="128"/>
                </a:cubicBezTo>
                <a:cubicBezTo>
                  <a:pt x="110" y="139"/>
                  <a:pt x="95" y="144"/>
                  <a:pt x="75" y="144"/>
                </a:cubicBezTo>
                <a:cubicBezTo>
                  <a:pt x="68" y="144"/>
                  <a:pt x="61" y="143"/>
                  <a:pt x="53" y="141"/>
                </a:cubicBezTo>
                <a:cubicBezTo>
                  <a:pt x="43" y="145"/>
                  <a:pt x="39" y="150"/>
                  <a:pt x="39" y="157"/>
                </a:cubicBezTo>
                <a:cubicBezTo>
                  <a:pt x="39" y="163"/>
                  <a:pt x="41" y="167"/>
                  <a:pt x="46" y="169"/>
                </a:cubicBezTo>
                <a:cubicBezTo>
                  <a:pt x="51" y="171"/>
                  <a:pt x="64" y="172"/>
                  <a:pt x="85" y="173"/>
                </a:cubicBezTo>
                <a:cubicBezTo>
                  <a:pt x="103" y="174"/>
                  <a:pt x="116" y="176"/>
                  <a:pt x="125" y="178"/>
                </a:cubicBezTo>
                <a:cubicBezTo>
                  <a:pt x="134" y="181"/>
                  <a:pt x="141" y="185"/>
                  <a:pt x="147" y="193"/>
                </a:cubicBezTo>
                <a:cubicBezTo>
                  <a:pt x="152" y="200"/>
                  <a:pt x="155" y="210"/>
                  <a:pt x="155" y="222"/>
                </a:cubicBezTo>
                <a:cubicBezTo>
                  <a:pt x="155" y="240"/>
                  <a:pt x="148" y="254"/>
                  <a:pt x="134" y="264"/>
                </a:cubicBezTo>
                <a:cubicBezTo>
                  <a:pt x="119" y="273"/>
                  <a:pt x="99" y="278"/>
                  <a:pt x="73" y="278"/>
                </a:cubicBezTo>
                <a:cubicBezTo>
                  <a:pt x="48" y="278"/>
                  <a:pt x="29" y="274"/>
                  <a:pt x="18" y="265"/>
                </a:cubicBezTo>
                <a:cubicBezTo>
                  <a:pt x="6" y="257"/>
                  <a:pt x="0" y="246"/>
                  <a:pt x="0" y="232"/>
                </a:cubicBezTo>
                <a:cubicBezTo>
                  <a:pt x="0" y="215"/>
                  <a:pt x="9" y="203"/>
                  <a:pt x="26" y="197"/>
                </a:cubicBezTo>
                <a:cubicBezTo>
                  <a:pt x="13" y="190"/>
                  <a:pt x="7" y="180"/>
                  <a:pt x="7" y="168"/>
                </a:cubicBezTo>
                <a:cubicBezTo>
                  <a:pt x="7" y="152"/>
                  <a:pt x="16" y="140"/>
                  <a:pt x="33" y="131"/>
                </a:cubicBezTo>
                <a:cubicBezTo>
                  <a:pt x="18" y="121"/>
                  <a:pt x="10" y="106"/>
                  <a:pt x="10" y="85"/>
                </a:cubicBezTo>
                <a:cubicBezTo>
                  <a:pt x="10" y="67"/>
                  <a:pt x="16" y="53"/>
                  <a:pt x="28" y="42"/>
                </a:cubicBezTo>
                <a:cubicBezTo>
                  <a:pt x="40" y="31"/>
                  <a:pt x="55" y="26"/>
                  <a:pt x="73" y="26"/>
                </a:cubicBezTo>
                <a:cubicBezTo>
                  <a:pt x="86" y="26"/>
                  <a:pt x="97" y="28"/>
                  <a:pt x="108" y="34"/>
                </a:cubicBezTo>
                <a:cubicBezTo>
                  <a:pt x="110" y="21"/>
                  <a:pt x="113" y="12"/>
                  <a:pt x="119" y="8"/>
                </a:cubicBezTo>
                <a:cubicBezTo>
                  <a:pt x="124" y="3"/>
                  <a:pt x="132" y="0"/>
                  <a:pt x="142" y="0"/>
                </a:cubicBezTo>
                <a:cubicBezTo>
                  <a:pt x="145" y="0"/>
                  <a:pt x="148" y="1"/>
                  <a:pt x="153" y="1"/>
                </a:cubicBezTo>
                <a:close/>
                <a:moveTo>
                  <a:pt x="100" y="86"/>
                </a:moveTo>
                <a:cubicBezTo>
                  <a:pt x="100" y="62"/>
                  <a:pt x="92" y="50"/>
                  <a:pt x="75" y="50"/>
                </a:cubicBezTo>
                <a:cubicBezTo>
                  <a:pt x="57" y="50"/>
                  <a:pt x="49" y="62"/>
                  <a:pt x="49" y="86"/>
                </a:cubicBezTo>
                <a:cubicBezTo>
                  <a:pt x="49" y="109"/>
                  <a:pt x="57" y="121"/>
                  <a:pt x="74" y="121"/>
                </a:cubicBezTo>
                <a:cubicBezTo>
                  <a:pt x="91" y="121"/>
                  <a:pt x="100" y="109"/>
                  <a:pt x="100" y="86"/>
                </a:cubicBezTo>
                <a:close/>
                <a:moveTo>
                  <a:pt x="49" y="203"/>
                </a:moveTo>
                <a:cubicBezTo>
                  <a:pt x="39" y="209"/>
                  <a:pt x="34" y="216"/>
                  <a:pt x="34" y="227"/>
                </a:cubicBezTo>
                <a:cubicBezTo>
                  <a:pt x="34" y="235"/>
                  <a:pt x="37" y="241"/>
                  <a:pt x="44" y="245"/>
                </a:cubicBezTo>
                <a:cubicBezTo>
                  <a:pt x="51" y="250"/>
                  <a:pt x="62" y="252"/>
                  <a:pt x="77" y="252"/>
                </a:cubicBezTo>
                <a:cubicBezTo>
                  <a:pt x="106" y="252"/>
                  <a:pt x="120" y="243"/>
                  <a:pt x="120" y="227"/>
                </a:cubicBezTo>
                <a:cubicBezTo>
                  <a:pt x="120" y="219"/>
                  <a:pt x="118" y="213"/>
                  <a:pt x="112" y="210"/>
                </a:cubicBezTo>
                <a:cubicBezTo>
                  <a:pt x="107" y="207"/>
                  <a:pt x="96" y="205"/>
                  <a:pt x="80" y="205"/>
                </a:cubicBezTo>
                <a:cubicBezTo>
                  <a:pt x="66" y="204"/>
                  <a:pt x="56" y="204"/>
                  <a:pt x="49" y="203"/>
                </a:cubicBezTo>
                <a:close/>
              </a:path>
            </a:pathLst>
          </a:custGeom>
          <a:solidFill>
            <a:srgbClr val="FFFFFF"/>
          </a:solidFill>
          <a:ln w="0">
            <a:solidFill>
              <a:schemeClr val="bg1"/>
            </a:solidFill>
            <a:prstDash val="solid"/>
            <a:round/>
            <a:headEnd/>
            <a:tailEnd/>
          </a:ln>
        </p:spPr>
        <p:txBody>
          <a:bodyPr/>
          <a:lstStyle/>
          <a:p>
            <a:endParaRPr lang="it-IT"/>
          </a:p>
        </p:txBody>
      </p:sp>
      <p:sp>
        <p:nvSpPr>
          <p:cNvPr id="5434" name="Freeform 3442"/>
          <p:cNvSpPr>
            <a:spLocks noEditPoints="1"/>
          </p:cNvSpPr>
          <p:nvPr/>
        </p:nvSpPr>
        <p:spPr bwMode="auto">
          <a:xfrm>
            <a:off x="6693694" y="3665541"/>
            <a:ext cx="48816" cy="92075"/>
          </a:xfrm>
          <a:custGeom>
            <a:avLst/>
            <a:gdLst>
              <a:gd name="T0" fmla="*/ 2147483647 w 142"/>
              <a:gd name="T1" fmla="*/ 2147483647 h 189"/>
              <a:gd name="T2" fmla="*/ 2147483647 w 142"/>
              <a:gd name="T3" fmla="*/ 2147483647 h 189"/>
              <a:gd name="T4" fmla="*/ 2147483647 w 142"/>
              <a:gd name="T5" fmla="*/ 2147483647 h 189"/>
              <a:gd name="T6" fmla="*/ 0 w 142"/>
              <a:gd name="T7" fmla="*/ 2147483647 h 189"/>
              <a:gd name="T8" fmla="*/ 2147483647 w 142"/>
              <a:gd name="T9" fmla="*/ 0 h 189"/>
              <a:gd name="T10" fmla="*/ 2147483647 w 142"/>
              <a:gd name="T11" fmla="*/ 2147483647 h 189"/>
              <a:gd name="T12" fmla="*/ 2147483647 w 142"/>
              <a:gd name="T13" fmla="*/ 2147483647 h 189"/>
              <a:gd name="T14" fmla="*/ 2147483647 w 142"/>
              <a:gd name="T15" fmla="*/ 2147483647 h 189"/>
              <a:gd name="T16" fmla="*/ 2147483647 w 142"/>
              <a:gd name="T17" fmla="*/ 2147483647 h 189"/>
              <a:gd name="T18" fmla="*/ 2147483647 w 142"/>
              <a:gd name="T19" fmla="*/ 2147483647 h 189"/>
              <a:gd name="T20" fmla="*/ 2147483647 w 142"/>
              <a:gd name="T21" fmla="*/ 2147483647 h 189"/>
              <a:gd name="T22" fmla="*/ 2147483647 w 142"/>
              <a:gd name="T23" fmla="*/ 2147483647 h 189"/>
              <a:gd name="T24" fmla="*/ 2147483647 w 142"/>
              <a:gd name="T25" fmla="*/ 2147483647 h 189"/>
              <a:gd name="T26" fmla="*/ 2147483647 w 142"/>
              <a:gd name="T27" fmla="*/ 2147483647 h 189"/>
              <a:gd name="T28" fmla="*/ 2147483647 w 142"/>
              <a:gd name="T29" fmla="*/ 2147483647 h 1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189"/>
              <a:gd name="T47" fmla="*/ 142 w 142"/>
              <a:gd name="T48" fmla="*/ 189 h 1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189">
                <a:moveTo>
                  <a:pt x="142" y="93"/>
                </a:moveTo>
                <a:cubicBezTo>
                  <a:pt x="142" y="157"/>
                  <a:pt x="118" y="189"/>
                  <a:pt x="71" y="189"/>
                </a:cubicBezTo>
                <a:cubicBezTo>
                  <a:pt x="49" y="189"/>
                  <a:pt x="31" y="182"/>
                  <a:pt x="19" y="166"/>
                </a:cubicBezTo>
                <a:cubicBezTo>
                  <a:pt x="6" y="150"/>
                  <a:pt x="0" y="127"/>
                  <a:pt x="0" y="94"/>
                </a:cubicBezTo>
                <a:cubicBezTo>
                  <a:pt x="0" y="31"/>
                  <a:pt x="24" y="0"/>
                  <a:pt x="72" y="0"/>
                </a:cubicBezTo>
                <a:cubicBezTo>
                  <a:pt x="93" y="0"/>
                  <a:pt x="111" y="7"/>
                  <a:pt x="123" y="23"/>
                </a:cubicBezTo>
                <a:cubicBezTo>
                  <a:pt x="136" y="38"/>
                  <a:pt x="142" y="61"/>
                  <a:pt x="142" y="93"/>
                </a:cubicBezTo>
                <a:close/>
                <a:moveTo>
                  <a:pt x="103" y="94"/>
                </a:moveTo>
                <a:cubicBezTo>
                  <a:pt x="103" y="69"/>
                  <a:pt x="100" y="52"/>
                  <a:pt x="94" y="42"/>
                </a:cubicBezTo>
                <a:cubicBezTo>
                  <a:pt x="89" y="33"/>
                  <a:pt x="81" y="28"/>
                  <a:pt x="71" y="28"/>
                </a:cubicBezTo>
                <a:cubicBezTo>
                  <a:pt x="50" y="28"/>
                  <a:pt x="40" y="50"/>
                  <a:pt x="40" y="94"/>
                </a:cubicBezTo>
                <a:cubicBezTo>
                  <a:pt x="40" y="117"/>
                  <a:pt x="42" y="134"/>
                  <a:pt x="47" y="145"/>
                </a:cubicBezTo>
                <a:cubicBezTo>
                  <a:pt x="52" y="156"/>
                  <a:pt x="60" y="161"/>
                  <a:pt x="71" y="161"/>
                </a:cubicBezTo>
                <a:cubicBezTo>
                  <a:pt x="82" y="161"/>
                  <a:pt x="90" y="156"/>
                  <a:pt x="95" y="145"/>
                </a:cubicBezTo>
                <a:cubicBezTo>
                  <a:pt x="100" y="133"/>
                  <a:pt x="103" y="117"/>
                  <a:pt x="103" y="94"/>
                </a:cubicBezTo>
                <a:close/>
              </a:path>
            </a:pathLst>
          </a:custGeom>
          <a:solidFill>
            <a:srgbClr val="FFFFFF"/>
          </a:solidFill>
          <a:ln w="0">
            <a:solidFill>
              <a:schemeClr val="bg1"/>
            </a:solidFill>
            <a:prstDash val="solid"/>
            <a:round/>
            <a:headEnd/>
            <a:tailEnd/>
          </a:ln>
        </p:spPr>
        <p:txBody>
          <a:bodyPr/>
          <a:lstStyle/>
          <a:p>
            <a:endParaRPr lang="it-IT"/>
          </a:p>
        </p:txBody>
      </p:sp>
      <p:sp>
        <p:nvSpPr>
          <p:cNvPr id="5435" name="Rectangle 3443"/>
          <p:cNvSpPr>
            <a:spLocks noChangeArrowheads="1"/>
          </p:cNvSpPr>
          <p:nvPr/>
        </p:nvSpPr>
        <p:spPr bwMode="auto">
          <a:xfrm>
            <a:off x="6754417" y="3636965"/>
            <a:ext cx="11906" cy="117475"/>
          </a:xfrm>
          <a:prstGeom prst="rect">
            <a:avLst/>
          </a:prstGeom>
          <a:solidFill>
            <a:srgbClr val="FFFFFF"/>
          </a:solidFill>
          <a:ln w="0">
            <a:solidFill>
              <a:schemeClr val="bg1"/>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436" name="Freeform 3444"/>
          <p:cNvSpPr>
            <a:spLocks noEditPoints="1"/>
          </p:cNvSpPr>
          <p:nvPr/>
        </p:nvSpPr>
        <p:spPr bwMode="auto">
          <a:xfrm>
            <a:off x="6779421" y="3665541"/>
            <a:ext cx="46435" cy="92075"/>
          </a:xfrm>
          <a:custGeom>
            <a:avLst/>
            <a:gdLst>
              <a:gd name="T0" fmla="*/ 2147483647 w 139"/>
              <a:gd name="T1" fmla="*/ 2147483647 h 189"/>
              <a:gd name="T2" fmla="*/ 2147483647 w 139"/>
              <a:gd name="T3" fmla="*/ 2147483647 h 189"/>
              <a:gd name="T4" fmla="*/ 2147483647 w 139"/>
              <a:gd name="T5" fmla="*/ 2147483647 h 189"/>
              <a:gd name="T6" fmla="*/ 2147483647 w 139"/>
              <a:gd name="T7" fmla="*/ 0 h 189"/>
              <a:gd name="T8" fmla="*/ 2147483647 w 139"/>
              <a:gd name="T9" fmla="*/ 2147483647 h 189"/>
              <a:gd name="T10" fmla="*/ 2147483647 w 139"/>
              <a:gd name="T11" fmla="*/ 2147483647 h 189"/>
              <a:gd name="T12" fmla="*/ 2147483647 w 139"/>
              <a:gd name="T13" fmla="*/ 2147483647 h 189"/>
              <a:gd name="T14" fmla="*/ 2147483647 w 139"/>
              <a:gd name="T15" fmla="*/ 2147483647 h 189"/>
              <a:gd name="T16" fmla="*/ 2147483647 w 139"/>
              <a:gd name="T17" fmla="*/ 2147483647 h 189"/>
              <a:gd name="T18" fmla="*/ 2147483647 w 139"/>
              <a:gd name="T19" fmla="*/ 2147483647 h 189"/>
              <a:gd name="T20" fmla="*/ 2147483647 w 139"/>
              <a:gd name="T21" fmla="*/ 2147483647 h 189"/>
              <a:gd name="T22" fmla="*/ 2147483647 w 139"/>
              <a:gd name="T23" fmla="*/ 2147483647 h 189"/>
              <a:gd name="T24" fmla="*/ 2147483647 w 139"/>
              <a:gd name="T25" fmla="*/ 2147483647 h 189"/>
              <a:gd name="T26" fmla="*/ 0 w 139"/>
              <a:gd name="T27" fmla="*/ 2147483647 h 189"/>
              <a:gd name="T28" fmla="*/ 2147483647 w 139"/>
              <a:gd name="T29" fmla="*/ 2147483647 h 189"/>
              <a:gd name="T30" fmla="*/ 2147483647 w 139"/>
              <a:gd name="T31" fmla="*/ 2147483647 h 189"/>
              <a:gd name="T32" fmla="*/ 2147483647 w 139"/>
              <a:gd name="T33" fmla="*/ 2147483647 h 189"/>
              <a:gd name="T34" fmla="*/ 2147483647 w 139"/>
              <a:gd name="T35" fmla="*/ 2147483647 h 189"/>
              <a:gd name="T36" fmla="*/ 2147483647 w 139"/>
              <a:gd name="T37" fmla="*/ 2147483647 h 189"/>
              <a:gd name="T38" fmla="*/ 2147483647 w 139"/>
              <a:gd name="T39" fmla="*/ 2147483647 h 189"/>
              <a:gd name="T40" fmla="*/ 2147483647 w 139"/>
              <a:gd name="T41" fmla="*/ 2147483647 h 189"/>
              <a:gd name="T42" fmla="*/ 2147483647 w 139"/>
              <a:gd name="T43" fmla="*/ 2147483647 h 189"/>
              <a:gd name="T44" fmla="*/ 2147483647 w 139"/>
              <a:gd name="T45" fmla="*/ 2147483647 h 189"/>
              <a:gd name="T46" fmla="*/ 2147483647 w 139"/>
              <a:gd name="T47" fmla="*/ 2147483647 h 189"/>
              <a:gd name="T48" fmla="*/ 2147483647 w 139"/>
              <a:gd name="T49" fmla="*/ 2147483647 h 189"/>
              <a:gd name="T50" fmla="*/ 2147483647 w 139"/>
              <a:gd name="T51" fmla="*/ 2147483647 h 189"/>
              <a:gd name="T52" fmla="*/ 2147483647 w 139"/>
              <a:gd name="T53" fmla="*/ 2147483647 h 189"/>
              <a:gd name="T54" fmla="*/ 2147483647 w 139"/>
              <a:gd name="T55" fmla="*/ 2147483647 h 1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9"/>
              <a:gd name="T85" fmla="*/ 0 h 189"/>
              <a:gd name="T86" fmla="*/ 139 w 139"/>
              <a:gd name="T87" fmla="*/ 189 h 1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9" h="189">
                <a:moveTo>
                  <a:pt x="42" y="55"/>
                </a:moveTo>
                <a:lnTo>
                  <a:pt x="6" y="51"/>
                </a:lnTo>
                <a:cubicBezTo>
                  <a:pt x="9" y="35"/>
                  <a:pt x="16" y="22"/>
                  <a:pt x="28" y="13"/>
                </a:cubicBezTo>
                <a:cubicBezTo>
                  <a:pt x="41" y="4"/>
                  <a:pt x="56" y="0"/>
                  <a:pt x="74" y="0"/>
                </a:cubicBezTo>
                <a:cubicBezTo>
                  <a:pt x="91" y="0"/>
                  <a:pt x="104" y="3"/>
                  <a:pt x="113" y="9"/>
                </a:cubicBezTo>
                <a:cubicBezTo>
                  <a:pt x="123" y="16"/>
                  <a:pt x="129" y="24"/>
                  <a:pt x="132" y="33"/>
                </a:cubicBezTo>
                <a:cubicBezTo>
                  <a:pt x="134" y="42"/>
                  <a:pt x="136" y="55"/>
                  <a:pt x="136" y="73"/>
                </a:cubicBezTo>
                <a:lnTo>
                  <a:pt x="136" y="135"/>
                </a:lnTo>
                <a:cubicBezTo>
                  <a:pt x="136" y="160"/>
                  <a:pt x="137" y="177"/>
                  <a:pt x="139" y="185"/>
                </a:cubicBezTo>
                <a:lnTo>
                  <a:pt x="103" y="185"/>
                </a:lnTo>
                <a:cubicBezTo>
                  <a:pt x="102" y="178"/>
                  <a:pt x="101" y="168"/>
                  <a:pt x="101" y="155"/>
                </a:cubicBezTo>
                <a:cubicBezTo>
                  <a:pt x="90" y="178"/>
                  <a:pt x="73" y="189"/>
                  <a:pt x="50" y="189"/>
                </a:cubicBezTo>
                <a:cubicBezTo>
                  <a:pt x="35" y="189"/>
                  <a:pt x="23" y="185"/>
                  <a:pt x="13" y="175"/>
                </a:cubicBezTo>
                <a:cubicBezTo>
                  <a:pt x="4" y="166"/>
                  <a:pt x="0" y="153"/>
                  <a:pt x="0" y="137"/>
                </a:cubicBezTo>
                <a:cubicBezTo>
                  <a:pt x="0" y="117"/>
                  <a:pt x="6" y="102"/>
                  <a:pt x="20" y="90"/>
                </a:cubicBezTo>
                <a:cubicBezTo>
                  <a:pt x="33" y="79"/>
                  <a:pt x="57" y="73"/>
                  <a:pt x="90" y="73"/>
                </a:cubicBezTo>
                <a:cubicBezTo>
                  <a:pt x="92" y="73"/>
                  <a:pt x="95" y="73"/>
                  <a:pt x="98" y="73"/>
                </a:cubicBezTo>
                <a:lnTo>
                  <a:pt x="98" y="66"/>
                </a:lnTo>
                <a:cubicBezTo>
                  <a:pt x="98" y="53"/>
                  <a:pt x="96" y="43"/>
                  <a:pt x="92" y="37"/>
                </a:cubicBezTo>
                <a:cubicBezTo>
                  <a:pt x="89" y="30"/>
                  <a:pt x="82" y="27"/>
                  <a:pt x="72" y="27"/>
                </a:cubicBezTo>
                <a:cubicBezTo>
                  <a:pt x="55" y="27"/>
                  <a:pt x="45" y="36"/>
                  <a:pt x="42" y="55"/>
                </a:cubicBezTo>
                <a:close/>
                <a:moveTo>
                  <a:pt x="98" y="97"/>
                </a:moveTo>
                <a:cubicBezTo>
                  <a:pt x="93" y="96"/>
                  <a:pt x="90" y="96"/>
                  <a:pt x="87" y="96"/>
                </a:cubicBezTo>
                <a:cubicBezTo>
                  <a:pt x="55" y="96"/>
                  <a:pt x="39" y="109"/>
                  <a:pt x="39" y="134"/>
                </a:cubicBezTo>
                <a:cubicBezTo>
                  <a:pt x="39" y="153"/>
                  <a:pt x="47" y="162"/>
                  <a:pt x="63" y="162"/>
                </a:cubicBezTo>
                <a:cubicBezTo>
                  <a:pt x="72" y="162"/>
                  <a:pt x="80" y="157"/>
                  <a:pt x="88" y="147"/>
                </a:cubicBezTo>
                <a:cubicBezTo>
                  <a:pt x="95" y="137"/>
                  <a:pt x="98" y="123"/>
                  <a:pt x="98" y="106"/>
                </a:cubicBezTo>
                <a:lnTo>
                  <a:pt x="98" y="97"/>
                </a:lnTo>
                <a:close/>
              </a:path>
            </a:pathLst>
          </a:custGeom>
          <a:solidFill>
            <a:srgbClr val="FFFFFF"/>
          </a:solidFill>
          <a:ln w="0">
            <a:solidFill>
              <a:schemeClr val="bg1"/>
            </a:solidFill>
            <a:prstDash val="solid"/>
            <a:round/>
            <a:headEnd/>
            <a:tailEnd/>
          </a:ln>
        </p:spPr>
        <p:txBody>
          <a:bodyPr/>
          <a:lstStyle/>
          <a:p>
            <a:endParaRPr lang="it-IT"/>
          </a:p>
        </p:txBody>
      </p:sp>
      <p:sp>
        <p:nvSpPr>
          <p:cNvPr id="5437" name="Freeform 3445"/>
          <p:cNvSpPr>
            <a:spLocks/>
          </p:cNvSpPr>
          <p:nvPr/>
        </p:nvSpPr>
        <p:spPr bwMode="auto">
          <a:xfrm>
            <a:off x="6156723" y="3824291"/>
            <a:ext cx="45244" cy="92075"/>
          </a:xfrm>
          <a:custGeom>
            <a:avLst/>
            <a:gdLst>
              <a:gd name="T0" fmla="*/ 2147483647 w 134"/>
              <a:gd name="T1" fmla="*/ 2147483647 h 190"/>
              <a:gd name="T2" fmla="*/ 2147483647 w 134"/>
              <a:gd name="T3" fmla="*/ 2147483647 h 190"/>
              <a:gd name="T4" fmla="*/ 2147483647 w 134"/>
              <a:gd name="T5" fmla="*/ 2147483647 h 190"/>
              <a:gd name="T6" fmla="*/ 2147483647 w 134"/>
              <a:gd name="T7" fmla="*/ 2147483647 h 190"/>
              <a:gd name="T8" fmla="*/ 2147483647 w 134"/>
              <a:gd name="T9" fmla="*/ 2147483647 h 190"/>
              <a:gd name="T10" fmla="*/ 2147483647 w 134"/>
              <a:gd name="T11" fmla="*/ 2147483647 h 190"/>
              <a:gd name="T12" fmla="*/ 2147483647 w 134"/>
              <a:gd name="T13" fmla="*/ 2147483647 h 190"/>
              <a:gd name="T14" fmla="*/ 2147483647 w 134"/>
              <a:gd name="T15" fmla="*/ 2147483647 h 190"/>
              <a:gd name="T16" fmla="*/ 2147483647 w 134"/>
              <a:gd name="T17" fmla="*/ 2147483647 h 190"/>
              <a:gd name="T18" fmla="*/ 2147483647 w 134"/>
              <a:gd name="T19" fmla="*/ 2147483647 h 190"/>
              <a:gd name="T20" fmla="*/ 2147483647 w 134"/>
              <a:gd name="T21" fmla="*/ 2147483647 h 190"/>
              <a:gd name="T22" fmla="*/ 0 w 134"/>
              <a:gd name="T23" fmla="*/ 2147483647 h 190"/>
              <a:gd name="T24" fmla="*/ 2147483647 w 134"/>
              <a:gd name="T25" fmla="*/ 2147483647 h 190"/>
              <a:gd name="T26" fmla="*/ 2147483647 w 134"/>
              <a:gd name="T27" fmla="*/ 0 h 190"/>
              <a:gd name="T28" fmla="*/ 2147483647 w 134"/>
              <a:gd name="T29" fmla="*/ 2147483647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190"/>
              <a:gd name="T47" fmla="*/ 134 w 134"/>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190">
                <a:moveTo>
                  <a:pt x="134" y="65"/>
                </a:moveTo>
                <a:lnTo>
                  <a:pt x="98" y="69"/>
                </a:lnTo>
                <a:cubicBezTo>
                  <a:pt x="96" y="53"/>
                  <a:pt x="93" y="43"/>
                  <a:pt x="89" y="37"/>
                </a:cubicBezTo>
                <a:cubicBezTo>
                  <a:pt x="85" y="32"/>
                  <a:pt x="79" y="29"/>
                  <a:pt x="71" y="29"/>
                </a:cubicBezTo>
                <a:cubicBezTo>
                  <a:pt x="60" y="29"/>
                  <a:pt x="52" y="35"/>
                  <a:pt x="47" y="45"/>
                </a:cubicBezTo>
                <a:cubicBezTo>
                  <a:pt x="42" y="55"/>
                  <a:pt x="39" y="73"/>
                  <a:pt x="39" y="99"/>
                </a:cubicBezTo>
                <a:cubicBezTo>
                  <a:pt x="39" y="139"/>
                  <a:pt x="50" y="159"/>
                  <a:pt x="71" y="159"/>
                </a:cubicBezTo>
                <a:cubicBezTo>
                  <a:pt x="87" y="159"/>
                  <a:pt x="96" y="146"/>
                  <a:pt x="98" y="120"/>
                </a:cubicBezTo>
                <a:lnTo>
                  <a:pt x="134" y="123"/>
                </a:lnTo>
                <a:cubicBezTo>
                  <a:pt x="129" y="167"/>
                  <a:pt x="107" y="190"/>
                  <a:pt x="68" y="190"/>
                </a:cubicBezTo>
                <a:cubicBezTo>
                  <a:pt x="45" y="190"/>
                  <a:pt x="28" y="181"/>
                  <a:pt x="17" y="165"/>
                </a:cubicBezTo>
                <a:cubicBezTo>
                  <a:pt x="5" y="148"/>
                  <a:pt x="0" y="125"/>
                  <a:pt x="0" y="95"/>
                </a:cubicBezTo>
                <a:cubicBezTo>
                  <a:pt x="0" y="64"/>
                  <a:pt x="6" y="40"/>
                  <a:pt x="18" y="24"/>
                </a:cubicBezTo>
                <a:cubicBezTo>
                  <a:pt x="30" y="8"/>
                  <a:pt x="48" y="0"/>
                  <a:pt x="71" y="0"/>
                </a:cubicBezTo>
                <a:cubicBezTo>
                  <a:pt x="108" y="0"/>
                  <a:pt x="129" y="22"/>
                  <a:pt x="134" y="65"/>
                </a:cubicBezTo>
                <a:close/>
              </a:path>
            </a:pathLst>
          </a:custGeom>
          <a:solidFill>
            <a:srgbClr val="FFFFFF"/>
          </a:solidFill>
          <a:ln w="0">
            <a:solidFill>
              <a:schemeClr val="bg1"/>
            </a:solidFill>
            <a:prstDash val="solid"/>
            <a:round/>
            <a:headEnd/>
            <a:tailEnd/>
          </a:ln>
        </p:spPr>
        <p:txBody>
          <a:bodyPr/>
          <a:lstStyle/>
          <a:p>
            <a:endParaRPr lang="it-IT"/>
          </a:p>
        </p:txBody>
      </p:sp>
      <p:sp>
        <p:nvSpPr>
          <p:cNvPr id="5438" name="Freeform 3446"/>
          <p:cNvSpPr>
            <a:spLocks noEditPoints="1"/>
          </p:cNvSpPr>
          <p:nvPr/>
        </p:nvSpPr>
        <p:spPr bwMode="auto">
          <a:xfrm>
            <a:off x="6206731" y="3824291"/>
            <a:ext cx="48815" cy="92075"/>
          </a:xfrm>
          <a:custGeom>
            <a:avLst/>
            <a:gdLst>
              <a:gd name="T0" fmla="*/ 2147483647 w 142"/>
              <a:gd name="T1" fmla="*/ 2147483647 h 190"/>
              <a:gd name="T2" fmla="*/ 2147483647 w 142"/>
              <a:gd name="T3" fmla="*/ 2147483647 h 190"/>
              <a:gd name="T4" fmla="*/ 2147483647 w 142"/>
              <a:gd name="T5" fmla="*/ 2147483647 h 190"/>
              <a:gd name="T6" fmla="*/ 0 w 142"/>
              <a:gd name="T7" fmla="*/ 2147483647 h 190"/>
              <a:gd name="T8" fmla="*/ 2147483647 w 142"/>
              <a:gd name="T9" fmla="*/ 0 h 190"/>
              <a:gd name="T10" fmla="*/ 2147483647 w 142"/>
              <a:gd name="T11" fmla="*/ 2147483647 h 190"/>
              <a:gd name="T12" fmla="*/ 2147483647 w 142"/>
              <a:gd name="T13" fmla="*/ 2147483647 h 190"/>
              <a:gd name="T14" fmla="*/ 2147483647 w 142"/>
              <a:gd name="T15" fmla="*/ 2147483647 h 190"/>
              <a:gd name="T16" fmla="*/ 2147483647 w 142"/>
              <a:gd name="T17" fmla="*/ 2147483647 h 190"/>
              <a:gd name="T18" fmla="*/ 2147483647 w 142"/>
              <a:gd name="T19" fmla="*/ 2147483647 h 190"/>
              <a:gd name="T20" fmla="*/ 2147483647 w 142"/>
              <a:gd name="T21" fmla="*/ 2147483647 h 190"/>
              <a:gd name="T22" fmla="*/ 2147483647 w 142"/>
              <a:gd name="T23" fmla="*/ 2147483647 h 190"/>
              <a:gd name="T24" fmla="*/ 2147483647 w 142"/>
              <a:gd name="T25" fmla="*/ 2147483647 h 190"/>
              <a:gd name="T26" fmla="*/ 2147483647 w 142"/>
              <a:gd name="T27" fmla="*/ 2147483647 h 190"/>
              <a:gd name="T28" fmla="*/ 2147483647 w 142"/>
              <a:gd name="T29" fmla="*/ 2147483647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190"/>
              <a:gd name="T47" fmla="*/ 142 w 142"/>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190">
                <a:moveTo>
                  <a:pt x="142" y="93"/>
                </a:moveTo>
                <a:cubicBezTo>
                  <a:pt x="142" y="157"/>
                  <a:pt x="118" y="190"/>
                  <a:pt x="70" y="190"/>
                </a:cubicBezTo>
                <a:cubicBezTo>
                  <a:pt x="48" y="190"/>
                  <a:pt x="31" y="182"/>
                  <a:pt x="18" y="166"/>
                </a:cubicBezTo>
                <a:cubicBezTo>
                  <a:pt x="6" y="151"/>
                  <a:pt x="0" y="127"/>
                  <a:pt x="0" y="95"/>
                </a:cubicBezTo>
                <a:cubicBezTo>
                  <a:pt x="0" y="31"/>
                  <a:pt x="23" y="0"/>
                  <a:pt x="71" y="0"/>
                </a:cubicBezTo>
                <a:cubicBezTo>
                  <a:pt x="93" y="0"/>
                  <a:pt x="110" y="8"/>
                  <a:pt x="123" y="23"/>
                </a:cubicBezTo>
                <a:cubicBezTo>
                  <a:pt x="136" y="38"/>
                  <a:pt x="142" y="62"/>
                  <a:pt x="142" y="93"/>
                </a:cubicBezTo>
                <a:close/>
                <a:moveTo>
                  <a:pt x="102" y="95"/>
                </a:moveTo>
                <a:cubicBezTo>
                  <a:pt x="102" y="69"/>
                  <a:pt x="100" y="52"/>
                  <a:pt x="94" y="42"/>
                </a:cubicBezTo>
                <a:cubicBezTo>
                  <a:pt x="88" y="33"/>
                  <a:pt x="81" y="28"/>
                  <a:pt x="71" y="28"/>
                </a:cubicBezTo>
                <a:cubicBezTo>
                  <a:pt x="50" y="28"/>
                  <a:pt x="39" y="50"/>
                  <a:pt x="39" y="95"/>
                </a:cubicBezTo>
                <a:cubicBezTo>
                  <a:pt x="39" y="117"/>
                  <a:pt x="42" y="134"/>
                  <a:pt x="47" y="145"/>
                </a:cubicBezTo>
                <a:cubicBezTo>
                  <a:pt x="52" y="156"/>
                  <a:pt x="60" y="161"/>
                  <a:pt x="71" y="161"/>
                </a:cubicBezTo>
                <a:cubicBezTo>
                  <a:pt x="82" y="161"/>
                  <a:pt x="90" y="156"/>
                  <a:pt x="95" y="145"/>
                </a:cubicBezTo>
                <a:cubicBezTo>
                  <a:pt x="100" y="134"/>
                  <a:pt x="102" y="117"/>
                  <a:pt x="102" y="95"/>
                </a:cubicBezTo>
                <a:close/>
              </a:path>
            </a:pathLst>
          </a:custGeom>
          <a:solidFill>
            <a:srgbClr val="FFFFFF"/>
          </a:solidFill>
          <a:ln w="0">
            <a:solidFill>
              <a:schemeClr val="bg1"/>
            </a:solidFill>
            <a:prstDash val="solid"/>
            <a:round/>
            <a:headEnd/>
            <a:tailEnd/>
          </a:ln>
        </p:spPr>
        <p:txBody>
          <a:bodyPr/>
          <a:lstStyle/>
          <a:p>
            <a:endParaRPr lang="it-IT"/>
          </a:p>
        </p:txBody>
      </p:sp>
      <p:sp>
        <p:nvSpPr>
          <p:cNvPr id="5439" name="Freeform 3447"/>
          <p:cNvSpPr>
            <a:spLocks/>
          </p:cNvSpPr>
          <p:nvPr/>
        </p:nvSpPr>
        <p:spPr bwMode="auto">
          <a:xfrm>
            <a:off x="6267451" y="3824288"/>
            <a:ext cx="72629" cy="88900"/>
          </a:xfrm>
          <a:custGeom>
            <a:avLst/>
            <a:gdLst>
              <a:gd name="T0" fmla="*/ 0 w 214"/>
              <a:gd name="T1" fmla="*/ 2147483647 h 185"/>
              <a:gd name="T2" fmla="*/ 2147483647 w 214"/>
              <a:gd name="T3" fmla="*/ 2147483647 h 185"/>
              <a:gd name="T4" fmla="*/ 2147483647 w 214"/>
              <a:gd name="T5" fmla="*/ 2147483647 h 185"/>
              <a:gd name="T6" fmla="*/ 2147483647 w 214"/>
              <a:gd name="T7" fmla="*/ 0 h 185"/>
              <a:gd name="T8" fmla="*/ 2147483647 w 214"/>
              <a:gd name="T9" fmla="*/ 2147483647 h 185"/>
              <a:gd name="T10" fmla="*/ 2147483647 w 214"/>
              <a:gd name="T11" fmla="*/ 0 h 185"/>
              <a:gd name="T12" fmla="*/ 2147483647 w 214"/>
              <a:gd name="T13" fmla="*/ 2147483647 h 185"/>
              <a:gd name="T14" fmla="*/ 2147483647 w 214"/>
              <a:gd name="T15" fmla="*/ 2147483647 h 185"/>
              <a:gd name="T16" fmla="*/ 2147483647 w 214"/>
              <a:gd name="T17" fmla="*/ 2147483647 h 185"/>
              <a:gd name="T18" fmla="*/ 2147483647 w 214"/>
              <a:gd name="T19" fmla="*/ 2147483647 h 185"/>
              <a:gd name="T20" fmla="*/ 2147483647 w 214"/>
              <a:gd name="T21" fmla="*/ 2147483647 h 185"/>
              <a:gd name="T22" fmla="*/ 2147483647 w 214"/>
              <a:gd name="T23" fmla="*/ 2147483647 h 185"/>
              <a:gd name="T24" fmla="*/ 2147483647 w 214"/>
              <a:gd name="T25" fmla="*/ 2147483647 h 185"/>
              <a:gd name="T26" fmla="*/ 2147483647 w 214"/>
              <a:gd name="T27" fmla="*/ 2147483647 h 185"/>
              <a:gd name="T28" fmla="*/ 2147483647 w 214"/>
              <a:gd name="T29" fmla="*/ 2147483647 h 185"/>
              <a:gd name="T30" fmla="*/ 2147483647 w 214"/>
              <a:gd name="T31" fmla="*/ 2147483647 h 185"/>
              <a:gd name="T32" fmla="*/ 2147483647 w 214"/>
              <a:gd name="T33" fmla="*/ 2147483647 h 185"/>
              <a:gd name="T34" fmla="*/ 2147483647 w 214"/>
              <a:gd name="T35" fmla="*/ 2147483647 h 185"/>
              <a:gd name="T36" fmla="*/ 2147483647 w 214"/>
              <a:gd name="T37" fmla="*/ 2147483647 h 185"/>
              <a:gd name="T38" fmla="*/ 2147483647 w 214"/>
              <a:gd name="T39" fmla="*/ 2147483647 h 185"/>
              <a:gd name="T40" fmla="*/ 2147483647 w 214"/>
              <a:gd name="T41" fmla="*/ 2147483647 h 185"/>
              <a:gd name="T42" fmla="*/ 2147483647 w 214"/>
              <a:gd name="T43" fmla="*/ 2147483647 h 185"/>
              <a:gd name="T44" fmla="*/ 2147483647 w 214"/>
              <a:gd name="T45" fmla="*/ 2147483647 h 185"/>
              <a:gd name="T46" fmla="*/ 2147483647 w 214"/>
              <a:gd name="T47" fmla="*/ 2147483647 h 185"/>
              <a:gd name="T48" fmla="*/ 0 w 214"/>
              <a:gd name="T49" fmla="*/ 2147483647 h 185"/>
              <a:gd name="T50" fmla="*/ 0 w 214"/>
              <a:gd name="T51" fmla="*/ 2147483647 h 1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4"/>
              <a:gd name="T79" fmla="*/ 0 h 185"/>
              <a:gd name="T80" fmla="*/ 214 w 214"/>
              <a:gd name="T81" fmla="*/ 185 h 1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4" h="185">
                <a:moveTo>
                  <a:pt x="0" y="4"/>
                </a:moveTo>
                <a:lnTo>
                  <a:pt x="35" y="4"/>
                </a:lnTo>
                <a:lnTo>
                  <a:pt x="35" y="32"/>
                </a:lnTo>
                <a:cubicBezTo>
                  <a:pt x="44" y="11"/>
                  <a:pt x="59" y="0"/>
                  <a:pt x="80" y="0"/>
                </a:cubicBezTo>
                <a:cubicBezTo>
                  <a:pt x="103" y="0"/>
                  <a:pt x="116" y="11"/>
                  <a:pt x="121" y="34"/>
                </a:cubicBezTo>
                <a:cubicBezTo>
                  <a:pt x="130" y="11"/>
                  <a:pt x="145" y="0"/>
                  <a:pt x="167" y="0"/>
                </a:cubicBezTo>
                <a:cubicBezTo>
                  <a:pt x="178" y="0"/>
                  <a:pt x="187" y="2"/>
                  <a:pt x="194" y="7"/>
                </a:cubicBezTo>
                <a:cubicBezTo>
                  <a:pt x="202" y="12"/>
                  <a:pt x="207" y="18"/>
                  <a:pt x="210" y="26"/>
                </a:cubicBezTo>
                <a:cubicBezTo>
                  <a:pt x="213" y="34"/>
                  <a:pt x="214" y="49"/>
                  <a:pt x="214" y="71"/>
                </a:cubicBezTo>
                <a:lnTo>
                  <a:pt x="214" y="185"/>
                </a:lnTo>
                <a:lnTo>
                  <a:pt x="177" y="185"/>
                </a:lnTo>
                <a:lnTo>
                  <a:pt x="177" y="74"/>
                </a:lnTo>
                <a:cubicBezTo>
                  <a:pt x="177" y="57"/>
                  <a:pt x="175" y="45"/>
                  <a:pt x="172" y="39"/>
                </a:cubicBezTo>
                <a:cubicBezTo>
                  <a:pt x="169" y="33"/>
                  <a:pt x="163" y="30"/>
                  <a:pt x="155" y="30"/>
                </a:cubicBezTo>
                <a:cubicBezTo>
                  <a:pt x="136" y="30"/>
                  <a:pt x="126" y="46"/>
                  <a:pt x="126" y="79"/>
                </a:cubicBezTo>
                <a:lnTo>
                  <a:pt x="126" y="185"/>
                </a:lnTo>
                <a:lnTo>
                  <a:pt x="89" y="185"/>
                </a:lnTo>
                <a:lnTo>
                  <a:pt x="89" y="75"/>
                </a:lnTo>
                <a:cubicBezTo>
                  <a:pt x="89" y="59"/>
                  <a:pt x="88" y="49"/>
                  <a:pt x="87" y="45"/>
                </a:cubicBezTo>
                <a:cubicBezTo>
                  <a:pt x="86" y="40"/>
                  <a:pt x="83" y="36"/>
                  <a:pt x="80" y="34"/>
                </a:cubicBezTo>
                <a:cubicBezTo>
                  <a:pt x="77" y="31"/>
                  <a:pt x="72" y="30"/>
                  <a:pt x="67" y="30"/>
                </a:cubicBezTo>
                <a:cubicBezTo>
                  <a:pt x="56" y="30"/>
                  <a:pt x="49" y="34"/>
                  <a:pt x="45" y="42"/>
                </a:cubicBezTo>
                <a:cubicBezTo>
                  <a:pt x="40" y="49"/>
                  <a:pt x="38" y="62"/>
                  <a:pt x="38" y="80"/>
                </a:cubicBezTo>
                <a:lnTo>
                  <a:pt x="38" y="185"/>
                </a:lnTo>
                <a:lnTo>
                  <a:pt x="0" y="185"/>
                </a:lnTo>
                <a:lnTo>
                  <a:pt x="0" y="4"/>
                </a:lnTo>
                <a:close/>
              </a:path>
            </a:pathLst>
          </a:custGeom>
          <a:solidFill>
            <a:srgbClr val="FFFFFF"/>
          </a:solidFill>
          <a:ln w="0">
            <a:solidFill>
              <a:schemeClr val="bg1"/>
            </a:solidFill>
            <a:prstDash val="solid"/>
            <a:round/>
            <a:headEnd/>
            <a:tailEnd/>
          </a:ln>
        </p:spPr>
        <p:txBody>
          <a:bodyPr/>
          <a:lstStyle/>
          <a:p>
            <a:endParaRPr lang="it-IT"/>
          </a:p>
        </p:txBody>
      </p:sp>
      <p:sp>
        <p:nvSpPr>
          <p:cNvPr id="5440" name="Freeform 3448"/>
          <p:cNvSpPr>
            <a:spLocks noEditPoints="1"/>
          </p:cNvSpPr>
          <p:nvPr/>
        </p:nvSpPr>
        <p:spPr bwMode="auto">
          <a:xfrm>
            <a:off x="6354366" y="3824288"/>
            <a:ext cx="46434" cy="119062"/>
          </a:xfrm>
          <a:custGeom>
            <a:avLst/>
            <a:gdLst>
              <a:gd name="T0" fmla="*/ 0 w 140"/>
              <a:gd name="T1" fmla="*/ 2147483647 h 245"/>
              <a:gd name="T2" fmla="*/ 2147483647 w 140"/>
              <a:gd name="T3" fmla="*/ 2147483647 h 245"/>
              <a:gd name="T4" fmla="*/ 2147483647 w 140"/>
              <a:gd name="T5" fmla="*/ 2147483647 h 245"/>
              <a:gd name="T6" fmla="*/ 2147483647 w 140"/>
              <a:gd name="T7" fmla="*/ 0 h 245"/>
              <a:gd name="T8" fmla="*/ 2147483647 w 140"/>
              <a:gd name="T9" fmla="*/ 2147483647 h 245"/>
              <a:gd name="T10" fmla="*/ 2147483647 w 140"/>
              <a:gd name="T11" fmla="*/ 2147483647 h 245"/>
              <a:gd name="T12" fmla="*/ 2147483647 w 140"/>
              <a:gd name="T13" fmla="*/ 2147483647 h 245"/>
              <a:gd name="T14" fmla="*/ 2147483647 w 140"/>
              <a:gd name="T15" fmla="*/ 2147483647 h 245"/>
              <a:gd name="T16" fmla="*/ 2147483647 w 140"/>
              <a:gd name="T17" fmla="*/ 2147483647 h 245"/>
              <a:gd name="T18" fmla="*/ 2147483647 w 140"/>
              <a:gd name="T19" fmla="*/ 2147483647 h 245"/>
              <a:gd name="T20" fmla="*/ 0 w 140"/>
              <a:gd name="T21" fmla="*/ 2147483647 h 245"/>
              <a:gd name="T22" fmla="*/ 0 w 140"/>
              <a:gd name="T23" fmla="*/ 2147483647 h 245"/>
              <a:gd name="T24" fmla="*/ 2147483647 w 140"/>
              <a:gd name="T25" fmla="*/ 2147483647 h 245"/>
              <a:gd name="T26" fmla="*/ 2147483647 w 140"/>
              <a:gd name="T27" fmla="*/ 2147483647 h 245"/>
              <a:gd name="T28" fmla="*/ 2147483647 w 140"/>
              <a:gd name="T29" fmla="*/ 2147483647 h 245"/>
              <a:gd name="T30" fmla="*/ 2147483647 w 140"/>
              <a:gd name="T31" fmla="*/ 2147483647 h 245"/>
              <a:gd name="T32" fmla="*/ 2147483647 w 140"/>
              <a:gd name="T33" fmla="*/ 2147483647 h 245"/>
              <a:gd name="T34" fmla="*/ 2147483647 w 140"/>
              <a:gd name="T35" fmla="*/ 2147483647 h 245"/>
              <a:gd name="T36" fmla="*/ 2147483647 w 140"/>
              <a:gd name="T37" fmla="*/ 2147483647 h 245"/>
              <a:gd name="T38" fmla="*/ 2147483647 w 140"/>
              <a:gd name="T39" fmla="*/ 2147483647 h 245"/>
              <a:gd name="T40" fmla="*/ 2147483647 w 140"/>
              <a:gd name="T41" fmla="*/ 2147483647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245"/>
              <a:gd name="T65" fmla="*/ 140 w 140"/>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245">
                <a:moveTo>
                  <a:pt x="0" y="3"/>
                </a:moveTo>
                <a:lnTo>
                  <a:pt x="34" y="3"/>
                </a:lnTo>
                <a:lnTo>
                  <a:pt x="34" y="33"/>
                </a:lnTo>
                <a:cubicBezTo>
                  <a:pt x="44" y="11"/>
                  <a:pt x="59" y="0"/>
                  <a:pt x="79" y="0"/>
                </a:cubicBezTo>
                <a:cubicBezTo>
                  <a:pt x="97" y="0"/>
                  <a:pt x="112" y="8"/>
                  <a:pt x="123" y="24"/>
                </a:cubicBezTo>
                <a:cubicBezTo>
                  <a:pt x="135" y="40"/>
                  <a:pt x="140" y="63"/>
                  <a:pt x="140" y="92"/>
                </a:cubicBezTo>
                <a:cubicBezTo>
                  <a:pt x="140" y="119"/>
                  <a:pt x="135" y="141"/>
                  <a:pt x="125" y="160"/>
                </a:cubicBezTo>
                <a:cubicBezTo>
                  <a:pt x="115" y="178"/>
                  <a:pt x="99" y="187"/>
                  <a:pt x="77" y="187"/>
                </a:cubicBezTo>
                <a:cubicBezTo>
                  <a:pt x="60" y="187"/>
                  <a:pt x="47" y="180"/>
                  <a:pt x="37" y="165"/>
                </a:cubicBezTo>
                <a:lnTo>
                  <a:pt x="37" y="245"/>
                </a:lnTo>
                <a:lnTo>
                  <a:pt x="0" y="245"/>
                </a:lnTo>
                <a:lnTo>
                  <a:pt x="0" y="3"/>
                </a:lnTo>
                <a:close/>
                <a:moveTo>
                  <a:pt x="37" y="109"/>
                </a:moveTo>
                <a:cubicBezTo>
                  <a:pt x="37" y="120"/>
                  <a:pt x="38" y="129"/>
                  <a:pt x="40" y="136"/>
                </a:cubicBezTo>
                <a:cubicBezTo>
                  <a:pt x="41" y="142"/>
                  <a:pt x="45" y="148"/>
                  <a:pt x="50" y="152"/>
                </a:cubicBezTo>
                <a:cubicBezTo>
                  <a:pt x="56" y="157"/>
                  <a:pt x="62" y="159"/>
                  <a:pt x="69" y="159"/>
                </a:cubicBezTo>
                <a:cubicBezTo>
                  <a:pt x="90" y="159"/>
                  <a:pt x="101" y="137"/>
                  <a:pt x="101" y="92"/>
                </a:cubicBezTo>
                <a:cubicBezTo>
                  <a:pt x="101" y="49"/>
                  <a:pt x="90" y="27"/>
                  <a:pt x="69" y="27"/>
                </a:cubicBezTo>
                <a:cubicBezTo>
                  <a:pt x="60" y="27"/>
                  <a:pt x="52" y="32"/>
                  <a:pt x="46" y="41"/>
                </a:cubicBezTo>
                <a:cubicBezTo>
                  <a:pt x="40" y="49"/>
                  <a:pt x="37" y="62"/>
                  <a:pt x="37" y="78"/>
                </a:cubicBezTo>
                <a:lnTo>
                  <a:pt x="37" y="109"/>
                </a:lnTo>
                <a:close/>
              </a:path>
            </a:pathLst>
          </a:custGeom>
          <a:solidFill>
            <a:srgbClr val="FFFFFF"/>
          </a:solidFill>
          <a:ln w="0">
            <a:solidFill>
              <a:schemeClr val="bg1"/>
            </a:solidFill>
            <a:prstDash val="solid"/>
            <a:round/>
            <a:headEnd/>
            <a:tailEnd/>
          </a:ln>
        </p:spPr>
        <p:txBody>
          <a:bodyPr/>
          <a:lstStyle/>
          <a:p>
            <a:endParaRPr lang="it-IT"/>
          </a:p>
        </p:txBody>
      </p:sp>
      <p:sp>
        <p:nvSpPr>
          <p:cNvPr id="5441" name="Rectangle 3449"/>
          <p:cNvSpPr>
            <a:spLocks noChangeArrowheads="1"/>
          </p:cNvSpPr>
          <p:nvPr/>
        </p:nvSpPr>
        <p:spPr bwMode="auto">
          <a:xfrm>
            <a:off x="6412709" y="3795716"/>
            <a:ext cx="13097" cy="117475"/>
          </a:xfrm>
          <a:prstGeom prst="rect">
            <a:avLst/>
          </a:prstGeom>
          <a:solidFill>
            <a:srgbClr val="FFFFFF"/>
          </a:solidFill>
          <a:ln w="0">
            <a:solidFill>
              <a:schemeClr val="bg1"/>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442" name="Freeform 3450"/>
          <p:cNvSpPr>
            <a:spLocks noEditPoints="1"/>
          </p:cNvSpPr>
          <p:nvPr/>
        </p:nvSpPr>
        <p:spPr bwMode="auto">
          <a:xfrm>
            <a:off x="6437711" y="3824291"/>
            <a:ext cx="47625" cy="92075"/>
          </a:xfrm>
          <a:custGeom>
            <a:avLst/>
            <a:gdLst>
              <a:gd name="T0" fmla="*/ 2147483647 w 140"/>
              <a:gd name="T1" fmla="*/ 2147483647 h 190"/>
              <a:gd name="T2" fmla="*/ 2147483647 w 140"/>
              <a:gd name="T3" fmla="*/ 2147483647 h 190"/>
              <a:gd name="T4" fmla="*/ 2147483647 w 140"/>
              <a:gd name="T5" fmla="*/ 2147483647 h 190"/>
              <a:gd name="T6" fmla="*/ 2147483647 w 140"/>
              <a:gd name="T7" fmla="*/ 2147483647 h 190"/>
              <a:gd name="T8" fmla="*/ 2147483647 w 140"/>
              <a:gd name="T9" fmla="*/ 2147483647 h 190"/>
              <a:gd name="T10" fmla="*/ 2147483647 w 140"/>
              <a:gd name="T11" fmla="*/ 2147483647 h 190"/>
              <a:gd name="T12" fmla="*/ 2147483647 w 140"/>
              <a:gd name="T13" fmla="*/ 2147483647 h 190"/>
              <a:gd name="T14" fmla="*/ 2147483647 w 140"/>
              <a:gd name="T15" fmla="*/ 2147483647 h 190"/>
              <a:gd name="T16" fmla="*/ 0 w 140"/>
              <a:gd name="T17" fmla="*/ 2147483647 h 190"/>
              <a:gd name="T18" fmla="*/ 2147483647 w 140"/>
              <a:gd name="T19" fmla="*/ 2147483647 h 190"/>
              <a:gd name="T20" fmla="*/ 2147483647 w 140"/>
              <a:gd name="T21" fmla="*/ 0 h 190"/>
              <a:gd name="T22" fmla="*/ 2147483647 w 140"/>
              <a:gd name="T23" fmla="*/ 2147483647 h 190"/>
              <a:gd name="T24" fmla="*/ 2147483647 w 140"/>
              <a:gd name="T25" fmla="*/ 2147483647 h 190"/>
              <a:gd name="T26" fmla="*/ 2147483647 w 140"/>
              <a:gd name="T27" fmla="*/ 2147483647 h 190"/>
              <a:gd name="T28" fmla="*/ 2147483647 w 140"/>
              <a:gd name="T29" fmla="*/ 2147483647 h 190"/>
              <a:gd name="T30" fmla="*/ 2147483647 w 140"/>
              <a:gd name="T31" fmla="*/ 2147483647 h 190"/>
              <a:gd name="T32" fmla="*/ 2147483647 w 140"/>
              <a:gd name="T33" fmla="*/ 2147483647 h 190"/>
              <a:gd name="T34" fmla="*/ 2147483647 w 140"/>
              <a:gd name="T35" fmla="*/ 2147483647 h 1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0"/>
              <a:gd name="T55" fmla="*/ 0 h 190"/>
              <a:gd name="T56" fmla="*/ 140 w 140"/>
              <a:gd name="T57" fmla="*/ 190 h 1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0" h="190">
                <a:moveTo>
                  <a:pt x="140" y="100"/>
                </a:moveTo>
                <a:lnTo>
                  <a:pt x="38" y="100"/>
                </a:lnTo>
                <a:cubicBezTo>
                  <a:pt x="38" y="125"/>
                  <a:pt x="41" y="141"/>
                  <a:pt x="48" y="149"/>
                </a:cubicBezTo>
                <a:cubicBezTo>
                  <a:pt x="55" y="157"/>
                  <a:pt x="63" y="161"/>
                  <a:pt x="73" y="161"/>
                </a:cubicBezTo>
                <a:cubicBezTo>
                  <a:pt x="90" y="161"/>
                  <a:pt x="100" y="150"/>
                  <a:pt x="105" y="128"/>
                </a:cubicBezTo>
                <a:lnTo>
                  <a:pt x="139" y="132"/>
                </a:lnTo>
                <a:cubicBezTo>
                  <a:pt x="130" y="170"/>
                  <a:pt x="107" y="190"/>
                  <a:pt x="72" y="190"/>
                </a:cubicBezTo>
                <a:cubicBezTo>
                  <a:pt x="50" y="190"/>
                  <a:pt x="32" y="182"/>
                  <a:pt x="19" y="166"/>
                </a:cubicBezTo>
                <a:cubicBezTo>
                  <a:pt x="6" y="150"/>
                  <a:pt x="0" y="128"/>
                  <a:pt x="0" y="97"/>
                </a:cubicBezTo>
                <a:cubicBezTo>
                  <a:pt x="0" y="66"/>
                  <a:pt x="6" y="42"/>
                  <a:pt x="19" y="25"/>
                </a:cubicBezTo>
                <a:cubicBezTo>
                  <a:pt x="33" y="8"/>
                  <a:pt x="50" y="0"/>
                  <a:pt x="72" y="0"/>
                </a:cubicBezTo>
                <a:cubicBezTo>
                  <a:pt x="88" y="0"/>
                  <a:pt x="101" y="4"/>
                  <a:pt x="111" y="13"/>
                </a:cubicBezTo>
                <a:cubicBezTo>
                  <a:pt x="122" y="21"/>
                  <a:pt x="129" y="32"/>
                  <a:pt x="133" y="46"/>
                </a:cubicBezTo>
                <a:cubicBezTo>
                  <a:pt x="138" y="60"/>
                  <a:pt x="140" y="78"/>
                  <a:pt x="140" y="100"/>
                </a:cubicBezTo>
                <a:close/>
                <a:moveTo>
                  <a:pt x="102" y="75"/>
                </a:moveTo>
                <a:cubicBezTo>
                  <a:pt x="102" y="43"/>
                  <a:pt x="92" y="27"/>
                  <a:pt x="71" y="27"/>
                </a:cubicBezTo>
                <a:cubicBezTo>
                  <a:pt x="51" y="27"/>
                  <a:pt x="41" y="43"/>
                  <a:pt x="39" y="75"/>
                </a:cubicBezTo>
                <a:lnTo>
                  <a:pt x="102" y="75"/>
                </a:lnTo>
                <a:close/>
              </a:path>
            </a:pathLst>
          </a:custGeom>
          <a:solidFill>
            <a:srgbClr val="FFFFFF"/>
          </a:solidFill>
          <a:ln w="0">
            <a:solidFill>
              <a:schemeClr val="bg1"/>
            </a:solidFill>
            <a:prstDash val="solid"/>
            <a:round/>
            <a:headEnd/>
            <a:tailEnd/>
          </a:ln>
        </p:spPr>
        <p:txBody>
          <a:bodyPr/>
          <a:lstStyle/>
          <a:p>
            <a:endParaRPr lang="it-IT"/>
          </a:p>
        </p:txBody>
      </p:sp>
      <p:sp>
        <p:nvSpPr>
          <p:cNvPr id="5443" name="Freeform 3451"/>
          <p:cNvSpPr>
            <a:spLocks/>
          </p:cNvSpPr>
          <p:nvPr/>
        </p:nvSpPr>
        <p:spPr bwMode="auto">
          <a:xfrm>
            <a:off x="6490098" y="3824291"/>
            <a:ext cx="45244" cy="92075"/>
          </a:xfrm>
          <a:custGeom>
            <a:avLst/>
            <a:gdLst>
              <a:gd name="T0" fmla="*/ 2147483647 w 132"/>
              <a:gd name="T1" fmla="*/ 2147483647 h 190"/>
              <a:gd name="T2" fmla="*/ 2147483647 w 132"/>
              <a:gd name="T3" fmla="*/ 2147483647 h 190"/>
              <a:gd name="T4" fmla="*/ 2147483647 w 132"/>
              <a:gd name="T5" fmla="*/ 2147483647 h 190"/>
              <a:gd name="T6" fmla="*/ 2147483647 w 132"/>
              <a:gd name="T7" fmla="*/ 2147483647 h 190"/>
              <a:gd name="T8" fmla="*/ 2147483647 w 132"/>
              <a:gd name="T9" fmla="*/ 2147483647 h 190"/>
              <a:gd name="T10" fmla="*/ 2147483647 w 132"/>
              <a:gd name="T11" fmla="*/ 2147483647 h 190"/>
              <a:gd name="T12" fmla="*/ 2147483647 w 132"/>
              <a:gd name="T13" fmla="*/ 2147483647 h 190"/>
              <a:gd name="T14" fmla="*/ 2147483647 w 132"/>
              <a:gd name="T15" fmla="*/ 2147483647 h 190"/>
              <a:gd name="T16" fmla="*/ 2147483647 w 132"/>
              <a:gd name="T17" fmla="*/ 2147483647 h 190"/>
              <a:gd name="T18" fmla="*/ 2147483647 w 132"/>
              <a:gd name="T19" fmla="*/ 2147483647 h 190"/>
              <a:gd name="T20" fmla="*/ 2147483647 w 132"/>
              <a:gd name="T21" fmla="*/ 2147483647 h 190"/>
              <a:gd name="T22" fmla="*/ 0 w 132"/>
              <a:gd name="T23" fmla="*/ 2147483647 h 190"/>
              <a:gd name="T24" fmla="*/ 2147483647 w 132"/>
              <a:gd name="T25" fmla="*/ 2147483647 h 190"/>
              <a:gd name="T26" fmla="*/ 2147483647 w 132"/>
              <a:gd name="T27" fmla="*/ 2147483647 h 190"/>
              <a:gd name="T28" fmla="*/ 2147483647 w 132"/>
              <a:gd name="T29" fmla="*/ 2147483647 h 190"/>
              <a:gd name="T30" fmla="*/ 2147483647 w 132"/>
              <a:gd name="T31" fmla="*/ 2147483647 h 190"/>
              <a:gd name="T32" fmla="*/ 2147483647 w 132"/>
              <a:gd name="T33" fmla="*/ 2147483647 h 190"/>
              <a:gd name="T34" fmla="*/ 2147483647 w 132"/>
              <a:gd name="T35" fmla="*/ 2147483647 h 190"/>
              <a:gd name="T36" fmla="*/ 2147483647 w 132"/>
              <a:gd name="T37" fmla="*/ 2147483647 h 190"/>
              <a:gd name="T38" fmla="*/ 2147483647 w 132"/>
              <a:gd name="T39" fmla="*/ 2147483647 h 190"/>
              <a:gd name="T40" fmla="*/ 2147483647 w 132"/>
              <a:gd name="T41" fmla="*/ 2147483647 h 190"/>
              <a:gd name="T42" fmla="*/ 2147483647 w 132"/>
              <a:gd name="T43" fmla="*/ 2147483647 h 190"/>
              <a:gd name="T44" fmla="*/ 2147483647 w 132"/>
              <a:gd name="T45" fmla="*/ 0 h 190"/>
              <a:gd name="T46" fmla="*/ 2147483647 w 132"/>
              <a:gd name="T47" fmla="*/ 2147483647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2"/>
              <a:gd name="T73" fmla="*/ 0 h 190"/>
              <a:gd name="T74" fmla="*/ 132 w 132"/>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2" h="190">
                <a:moveTo>
                  <a:pt x="125" y="46"/>
                </a:moveTo>
                <a:lnTo>
                  <a:pt x="96" y="54"/>
                </a:lnTo>
                <a:cubicBezTo>
                  <a:pt x="91" y="36"/>
                  <a:pt x="81" y="27"/>
                  <a:pt x="65" y="27"/>
                </a:cubicBezTo>
                <a:cubicBezTo>
                  <a:pt x="59" y="27"/>
                  <a:pt x="53" y="29"/>
                  <a:pt x="49" y="34"/>
                </a:cubicBezTo>
                <a:cubicBezTo>
                  <a:pt x="44" y="38"/>
                  <a:pt x="42" y="43"/>
                  <a:pt x="42" y="50"/>
                </a:cubicBezTo>
                <a:cubicBezTo>
                  <a:pt x="42" y="57"/>
                  <a:pt x="45" y="62"/>
                  <a:pt x="49" y="65"/>
                </a:cubicBezTo>
                <a:cubicBezTo>
                  <a:pt x="53" y="69"/>
                  <a:pt x="63" y="73"/>
                  <a:pt x="78" y="78"/>
                </a:cubicBezTo>
                <a:cubicBezTo>
                  <a:pt x="97" y="84"/>
                  <a:pt x="111" y="91"/>
                  <a:pt x="119" y="99"/>
                </a:cubicBezTo>
                <a:cubicBezTo>
                  <a:pt x="128" y="107"/>
                  <a:pt x="132" y="118"/>
                  <a:pt x="132" y="132"/>
                </a:cubicBezTo>
                <a:cubicBezTo>
                  <a:pt x="132" y="148"/>
                  <a:pt x="126" y="162"/>
                  <a:pt x="114" y="173"/>
                </a:cubicBezTo>
                <a:cubicBezTo>
                  <a:pt x="102" y="184"/>
                  <a:pt x="86" y="190"/>
                  <a:pt x="66" y="190"/>
                </a:cubicBezTo>
                <a:cubicBezTo>
                  <a:pt x="27" y="190"/>
                  <a:pt x="6" y="172"/>
                  <a:pt x="0" y="137"/>
                </a:cubicBezTo>
                <a:lnTo>
                  <a:pt x="32" y="131"/>
                </a:lnTo>
                <a:cubicBezTo>
                  <a:pt x="36" y="152"/>
                  <a:pt x="48" y="162"/>
                  <a:pt x="67" y="162"/>
                </a:cubicBezTo>
                <a:cubicBezTo>
                  <a:pt x="76" y="162"/>
                  <a:pt x="84" y="160"/>
                  <a:pt x="88" y="155"/>
                </a:cubicBezTo>
                <a:cubicBezTo>
                  <a:pt x="93" y="150"/>
                  <a:pt x="95" y="145"/>
                  <a:pt x="95" y="138"/>
                </a:cubicBezTo>
                <a:cubicBezTo>
                  <a:pt x="95" y="133"/>
                  <a:pt x="94" y="129"/>
                  <a:pt x="91" y="124"/>
                </a:cubicBezTo>
                <a:cubicBezTo>
                  <a:pt x="87" y="120"/>
                  <a:pt x="78" y="115"/>
                  <a:pt x="64" y="111"/>
                </a:cubicBezTo>
                <a:cubicBezTo>
                  <a:pt x="49" y="106"/>
                  <a:pt x="39" y="102"/>
                  <a:pt x="31" y="98"/>
                </a:cubicBezTo>
                <a:cubicBezTo>
                  <a:pt x="24" y="94"/>
                  <a:pt x="18" y="88"/>
                  <a:pt x="14" y="81"/>
                </a:cubicBezTo>
                <a:cubicBezTo>
                  <a:pt x="9" y="73"/>
                  <a:pt x="7" y="65"/>
                  <a:pt x="7" y="55"/>
                </a:cubicBezTo>
                <a:cubicBezTo>
                  <a:pt x="7" y="40"/>
                  <a:pt x="12" y="27"/>
                  <a:pt x="23" y="16"/>
                </a:cubicBezTo>
                <a:cubicBezTo>
                  <a:pt x="35" y="5"/>
                  <a:pt x="49" y="0"/>
                  <a:pt x="67" y="0"/>
                </a:cubicBezTo>
                <a:cubicBezTo>
                  <a:pt x="97" y="0"/>
                  <a:pt x="117" y="15"/>
                  <a:pt x="125" y="46"/>
                </a:cubicBezTo>
                <a:close/>
              </a:path>
            </a:pathLst>
          </a:custGeom>
          <a:solidFill>
            <a:srgbClr val="FFFFFF"/>
          </a:solidFill>
          <a:ln w="0">
            <a:solidFill>
              <a:schemeClr val="bg1"/>
            </a:solidFill>
            <a:prstDash val="solid"/>
            <a:round/>
            <a:headEnd/>
            <a:tailEnd/>
          </a:ln>
        </p:spPr>
        <p:txBody>
          <a:bodyPr/>
          <a:lstStyle/>
          <a:p>
            <a:endParaRPr lang="it-IT"/>
          </a:p>
        </p:txBody>
      </p:sp>
      <p:sp>
        <p:nvSpPr>
          <p:cNvPr id="5444" name="Freeform 3452"/>
          <p:cNvSpPr>
            <a:spLocks/>
          </p:cNvSpPr>
          <p:nvPr/>
        </p:nvSpPr>
        <p:spPr bwMode="auto">
          <a:xfrm>
            <a:off x="6538914" y="3824291"/>
            <a:ext cx="45244" cy="92075"/>
          </a:xfrm>
          <a:custGeom>
            <a:avLst/>
            <a:gdLst>
              <a:gd name="T0" fmla="*/ 2147483647 w 132"/>
              <a:gd name="T1" fmla="*/ 2147483647 h 190"/>
              <a:gd name="T2" fmla="*/ 2147483647 w 132"/>
              <a:gd name="T3" fmla="*/ 2147483647 h 190"/>
              <a:gd name="T4" fmla="*/ 2147483647 w 132"/>
              <a:gd name="T5" fmla="*/ 2147483647 h 190"/>
              <a:gd name="T6" fmla="*/ 2147483647 w 132"/>
              <a:gd name="T7" fmla="*/ 2147483647 h 190"/>
              <a:gd name="T8" fmla="*/ 2147483647 w 132"/>
              <a:gd name="T9" fmla="*/ 2147483647 h 190"/>
              <a:gd name="T10" fmla="*/ 2147483647 w 132"/>
              <a:gd name="T11" fmla="*/ 2147483647 h 190"/>
              <a:gd name="T12" fmla="*/ 2147483647 w 132"/>
              <a:gd name="T13" fmla="*/ 2147483647 h 190"/>
              <a:gd name="T14" fmla="*/ 2147483647 w 132"/>
              <a:gd name="T15" fmla="*/ 2147483647 h 190"/>
              <a:gd name="T16" fmla="*/ 2147483647 w 132"/>
              <a:gd name="T17" fmla="*/ 2147483647 h 190"/>
              <a:gd name="T18" fmla="*/ 2147483647 w 132"/>
              <a:gd name="T19" fmla="*/ 2147483647 h 190"/>
              <a:gd name="T20" fmla="*/ 2147483647 w 132"/>
              <a:gd name="T21" fmla="*/ 2147483647 h 190"/>
              <a:gd name="T22" fmla="*/ 0 w 132"/>
              <a:gd name="T23" fmla="*/ 2147483647 h 190"/>
              <a:gd name="T24" fmla="*/ 2147483647 w 132"/>
              <a:gd name="T25" fmla="*/ 2147483647 h 190"/>
              <a:gd name="T26" fmla="*/ 2147483647 w 132"/>
              <a:gd name="T27" fmla="*/ 2147483647 h 190"/>
              <a:gd name="T28" fmla="*/ 2147483647 w 132"/>
              <a:gd name="T29" fmla="*/ 2147483647 h 190"/>
              <a:gd name="T30" fmla="*/ 2147483647 w 132"/>
              <a:gd name="T31" fmla="*/ 2147483647 h 190"/>
              <a:gd name="T32" fmla="*/ 2147483647 w 132"/>
              <a:gd name="T33" fmla="*/ 2147483647 h 190"/>
              <a:gd name="T34" fmla="*/ 2147483647 w 132"/>
              <a:gd name="T35" fmla="*/ 2147483647 h 190"/>
              <a:gd name="T36" fmla="*/ 2147483647 w 132"/>
              <a:gd name="T37" fmla="*/ 2147483647 h 190"/>
              <a:gd name="T38" fmla="*/ 2147483647 w 132"/>
              <a:gd name="T39" fmla="*/ 2147483647 h 190"/>
              <a:gd name="T40" fmla="*/ 2147483647 w 132"/>
              <a:gd name="T41" fmla="*/ 2147483647 h 190"/>
              <a:gd name="T42" fmla="*/ 2147483647 w 132"/>
              <a:gd name="T43" fmla="*/ 2147483647 h 190"/>
              <a:gd name="T44" fmla="*/ 2147483647 w 132"/>
              <a:gd name="T45" fmla="*/ 0 h 190"/>
              <a:gd name="T46" fmla="*/ 2147483647 w 132"/>
              <a:gd name="T47" fmla="*/ 2147483647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2"/>
              <a:gd name="T73" fmla="*/ 0 h 190"/>
              <a:gd name="T74" fmla="*/ 132 w 132"/>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2" h="190">
                <a:moveTo>
                  <a:pt x="125" y="46"/>
                </a:moveTo>
                <a:lnTo>
                  <a:pt x="96" y="54"/>
                </a:lnTo>
                <a:cubicBezTo>
                  <a:pt x="91" y="36"/>
                  <a:pt x="81" y="27"/>
                  <a:pt x="66" y="27"/>
                </a:cubicBezTo>
                <a:cubicBezTo>
                  <a:pt x="59" y="27"/>
                  <a:pt x="53" y="29"/>
                  <a:pt x="49" y="34"/>
                </a:cubicBezTo>
                <a:cubicBezTo>
                  <a:pt x="45" y="38"/>
                  <a:pt x="42" y="43"/>
                  <a:pt x="42" y="50"/>
                </a:cubicBezTo>
                <a:cubicBezTo>
                  <a:pt x="42" y="57"/>
                  <a:pt x="45" y="62"/>
                  <a:pt x="49" y="65"/>
                </a:cubicBezTo>
                <a:cubicBezTo>
                  <a:pt x="53" y="69"/>
                  <a:pt x="63" y="73"/>
                  <a:pt x="78" y="78"/>
                </a:cubicBezTo>
                <a:cubicBezTo>
                  <a:pt x="97" y="84"/>
                  <a:pt x="111" y="91"/>
                  <a:pt x="119" y="99"/>
                </a:cubicBezTo>
                <a:cubicBezTo>
                  <a:pt x="128" y="107"/>
                  <a:pt x="132" y="118"/>
                  <a:pt x="132" y="132"/>
                </a:cubicBezTo>
                <a:cubicBezTo>
                  <a:pt x="132" y="148"/>
                  <a:pt x="126" y="162"/>
                  <a:pt x="114" y="173"/>
                </a:cubicBezTo>
                <a:cubicBezTo>
                  <a:pt x="102" y="184"/>
                  <a:pt x="86" y="190"/>
                  <a:pt x="66" y="190"/>
                </a:cubicBezTo>
                <a:cubicBezTo>
                  <a:pt x="27" y="190"/>
                  <a:pt x="6" y="172"/>
                  <a:pt x="0" y="137"/>
                </a:cubicBezTo>
                <a:lnTo>
                  <a:pt x="32" y="131"/>
                </a:lnTo>
                <a:cubicBezTo>
                  <a:pt x="36" y="152"/>
                  <a:pt x="48" y="162"/>
                  <a:pt x="67" y="162"/>
                </a:cubicBezTo>
                <a:cubicBezTo>
                  <a:pt x="76" y="162"/>
                  <a:pt x="84" y="160"/>
                  <a:pt x="88" y="155"/>
                </a:cubicBezTo>
                <a:cubicBezTo>
                  <a:pt x="93" y="150"/>
                  <a:pt x="95" y="145"/>
                  <a:pt x="95" y="138"/>
                </a:cubicBezTo>
                <a:cubicBezTo>
                  <a:pt x="95" y="133"/>
                  <a:pt x="94" y="129"/>
                  <a:pt x="91" y="124"/>
                </a:cubicBezTo>
                <a:cubicBezTo>
                  <a:pt x="87" y="120"/>
                  <a:pt x="78" y="115"/>
                  <a:pt x="64" y="111"/>
                </a:cubicBezTo>
                <a:cubicBezTo>
                  <a:pt x="49" y="106"/>
                  <a:pt x="39" y="102"/>
                  <a:pt x="31" y="98"/>
                </a:cubicBezTo>
                <a:cubicBezTo>
                  <a:pt x="24" y="94"/>
                  <a:pt x="18" y="88"/>
                  <a:pt x="14" y="81"/>
                </a:cubicBezTo>
                <a:cubicBezTo>
                  <a:pt x="9" y="73"/>
                  <a:pt x="7" y="65"/>
                  <a:pt x="7" y="55"/>
                </a:cubicBezTo>
                <a:cubicBezTo>
                  <a:pt x="7" y="40"/>
                  <a:pt x="12" y="27"/>
                  <a:pt x="23" y="16"/>
                </a:cubicBezTo>
                <a:cubicBezTo>
                  <a:pt x="35" y="5"/>
                  <a:pt x="49" y="0"/>
                  <a:pt x="67" y="0"/>
                </a:cubicBezTo>
                <a:cubicBezTo>
                  <a:pt x="97" y="0"/>
                  <a:pt x="117" y="15"/>
                  <a:pt x="125" y="46"/>
                </a:cubicBezTo>
                <a:close/>
              </a:path>
            </a:pathLst>
          </a:custGeom>
          <a:solidFill>
            <a:srgbClr val="FFFFFF"/>
          </a:solidFill>
          <a:ln w="0">
            <a:solidFill>
              <a:schemeClr val="bg1"/>
            </a:solidFill>
            <a:prstDash val="solid"/>
            <a:round/>
            <a:headEnd/>
            <a:tailEnd/>
          </a:ln>
        </p:spPr>
        <p:txBody>
          <a:bodyPr/>
          <a:lstStyle/>
          <a:p>
            <a:endParaRPr lang="it-IT"/>
          </a:p>
        </p:txBody>
      </p:sp>
      <p:sp>
        <p:nvSpPr>
          <p:cNvPr id="5445" name="Freeform 3453"/>
          <p:cNvSpPr>
            <a:spLocks noEditPoints="1"/>
          </p:cNvSpPr>
          <p:nvPr/>
        </p:nvSpPr>
        <p:spPr bwMode="auto">
          <a:xfrm>
            <a:off x="6590111" y="3824291"/>
            <a:ext cx="47625" cy="92075"/>
          </a:xfrm>
          <a:custGeom>
            <a:avLst/>
            <a:gdLst>
              <a:gd name="T0" fmla="*/ 2147483647 w 140"/>
              <a:gd name="T1" fmla="*/ 2147483647 h 190"/>
              <a:gd name="T2" fmla="*/ 2147483647 w 140"/>
              <a:gd name="T3" fmla="*/ 2147483647 h 190"/>
              <a:gd name="T4" fmla="*/ 2147483647 w 140"/>
              <a:gd name="T5" fmla="*/ 2147483647 h 190"/>
              <a:gd name="T6" fmla="*/ 2147483647 w 140"/>
              <a:gd name="T7" fmla="*/ 0 h 190"/>
              <a:gd name="T8" fmla="*/ 2147483647 w 140"/>
              <a:gd name="T9" fmla="*/ 2147483647 h 190"/>
              <a:gd name="T10" fmla="*/ 2147483647 w 140"/>
              <a:gd name="T11" fmla="*/ 2147483647 h 190"/>
              <a:gd name="T12" fmla="*/ 2147483647 w 140"/>
              <a:gd name="T13" fmla="*/ 2147483647 h 190"/>
              <a:gd name="T14" fmla="*/ 2147483647 w 140"/>
              <a:gd name="T15" fmla="*/ 2147483647 h 190"/>
              <a:gd name="T16" fmla="*/ 2147483647 w 140"/>
              <a:gd name="T17" fmla="*/ 2147483647 h 190"/>
              <a:gd name="T18" fmla="*/ 2147483647 w 140"/>
              <a:gd name="T19" fmla="*/ 2147483647 h 190"/>
              <a:gd name="T20" fmla="*/ 2147483647 w 140"/>
              <a:gd name="T21" fmla="*/ 2147483647 h 190"/>
              <a:gd name="T22" fmla="*/ 2147483647 w 140"/>
              <a:gd name="T23" fmla="*/ 2147483647 h 190"/>
              <a:gd name="T24" fmla="*/ 2147483647 w 140"/>
              <a:gd name="T25" fmla="*/ 2147483647 h 190"/>
              <a:gd name="T26" fmla="*/ 0 w 140"/>
              <a:gd name="T27" fmla="*/ 2147483647 h 190"/>
              <a:gd name="T28" fmla="*/ 2147483647 w 140"/>
              <a:gd name="T29" fmla="*/ 2147483647 h 190"/>
              <a:gd name="T30" fmla="*/ 2147483647 w 140"/>
              <a:gd name="T31" fmla="*/ 2147483647 h 190"/>
              <a:gd name="T32" fmla="*/ 2147483647 w 140"/>
              <a:gd name="T33" fmla="*/ 2147483647 h 190"/>
              <a:gd name="T34" fmla="*/ 2147483647 w 140"/>
              <a:gd name="T35" fmla="*/ 2147483647 h 190"/>
              <a:gd name="T36" fmla="*/ 2147483647 w 140"/>
              <a:gd name="T37" fmla="*/ 2147483647 h 190"/>
              <a:gd name="T38" fmla="*/ 2147483647 w 140"/>
              <a:gd name="T39" fmla="*/ 2147483647 h 190"/>
              <a:gd name="T40" fmla="*/ 2147483647 w 140"/>
              <a:gd name="T41" fmla="*/ 2147483647 h 190"/>
              <a:gd name="T42" fmla="*/ 2147483647 w 140"/>
              <a:gd name="T43" fmla="*/ 2147483647 h 190"/>
              <a:gd name="T44" fmla="*/ 2147483647 w 140"/>
              <a:gd name="T45" fmla="*/ 2147483647 h 190"/>
              <a:gd name="T46" fmla="*/ 2147483647 w 140"/>
              <a:gd name="T47" fmla="*/ 2147483647 h 190"/>
              <a:gd name="T48" fmla="*/ 2147483647 w 140"/>
              <a:gd name="T49" fmla="*/ 2147483647 h 190"/>
              <a:gd name="T50" fmla="*/ 2147483647 w 140"/>
              <a:gd name="T51" fmla="*/ 2147483647 h 190"/>
              <a:gd name="T52" fmla="*/ 2147483647 w 140"/>
              <a:gd name="T53" fmla="*/ 2147483647 h 190"/>
              <a:gd name="T54" fmla="*/ 2147483647 w 140"/>
              <a:gd name="T55" fmla="*/ 2147483647 h 1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0"/>
              <a:gd name="T85" fmla="*/ 0 h 190"/>
              <a:gd name="T86" fmla="*/ 140 w 140"/>
              <a:gd name="T87" fmla="*/ 190 h 1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0" h="190">
                <a:moveTo>
                  <a:pt x="43" y="55"/>
                </a:moveTo>
                <a:lnTo>
                  <a:pt x="7" y="51"/>
                </a:lnTo>
                <a:cubicBezTo>
                  <a:pt x="9" y="35"/>
                  <a:pt x="17" y="22"/>
                  <a:pt x="29" y="13"/>
                </a:cubicBezTo>
                <a:cubicBezTo>
                  <a:pt x="42" y="4"/>
                  <a:pt x="57" y="0"/>
                  <a:pt x="75" y="0"/>
                </a:cubicBezTo>
                <a:cubicBezTo>
                  <a:pt x="91" y="0"/>
                  <a:pt x="104" y="3"/>
                  <a:pt x="114" y="10"/>
                </a:cubicBezTo>
                <a:cubicBezTo>
                  <a:pt x="124" y="16"/>
                  <a:pt x="130" y="24"/>
                  <a:pt x="133" y="33"/>
                </a:cubicBezTo>
                <a:cubicBezTo>
                  <a:pt x="135" y="42"/>
                  <a:pt x="136" y="55"/>
                  <a:pt x="136" y="74"/>
                </a:cubicBezTo>
                <a:lnTo>
                  <a:pt x="136" y="135"/>
                </a:lnTo>
                <a:cubicBezTo>
                  <a:pt x="136" y="160"/>
                  <a:pt x="137" y="177"/>
                  <a:pt x="140" y="185"/>
                </a:cubicBezTo>
                <a:lnTo>
                  <a:pt x="104" y="185"/>
                </a:lnTo>
                <a:cubicBezTo>
                  <a:pt x="103" y="179"/>
                  <a:pt x="102" y="169"/>
                  <a:pt x="102" y="155"/>
                </a:cubicBezTo>
                <a:cubicBezTo>
                  <a:pt x="91" y="178"/>
                  <a:pt x="74" y="190"/>
                  <a:pt x="51" y="190"/>
                </a:cubicBezTo>
                <a:cubicBezTo>
                  <a:pt x="36" y="190"/>
                  <a:pt x="23" y="185"/>
                  <a:pt x="14" y="176"/>
                </a:cubicBezTo>
                <a:cubicBezTo>
                  <a:pt x="5" y="166"/>
                  <a:pt x="0" y="153"/>
                  <a:pt x="0" y="137"/>
                </a:cubicBezTo>
                <a:cubicBezTo>
                  <a:pt x="0" y="118"/>
                  <a:pt x="7" y="102"/>
                  <a:pt x="21" y="91"/>
                </a:cubicBezTo>
                <a:cubicBezTo>
                  <a:pt x="34" y="79"/>
                  <a:pt x="58" y="73"/>
                  <a:pt x="91" y="73"/>
                </a:cubicBezTo>
                <a:cubicBezTo>
                  <a:pt x="93" y="73"/>
                  <a:pt x="95" y="73"/>
                  <a:pt x="99" y="74"/>
                </a:cubicBezTo>
                <a:lnTo>
                  <a:pt x="99" y="66"/>
                </a:lnTo>
                <a:cubicBezTo>
                  <a:pt x="99" y="53"/>
                  <a:pt x="97" y="44"/>
                  <a:pt x="93" y="37"/>
                </a:cubicBezTo>
                <a:cubicBezTo>
                  <a:pt x="89" y="30"/>
                  <a:pt x="82" y="27"/>
                  <a:pt x="72" y="27"/>
                </a:cubicBezTo>
                <a:cubicBezTo>
                  <a:pt x="56" y="27"/>
                  <a:pt x="46" y="37"/>
                  <a:pt x="43" y="55"/>
                </a:cubicBezTo>
                <a:close/>
                <a:moveTo>
                  <a:pt x="99" y="97"/>
                </a:moveTo>
                <a:cubicBezTo>
                  <a:pt x="94" y="97"/>
                  <a:pt x="91" y="96"/>
                  <a:pt x="88" y="96"/>
                </a:cubicBezTo>
                <a:cubicBezTo>
                  <a:pt x="56" y="96"/>
                  <a:pt x="39" y="109"/>
                  <a:pt x="39" y="134"/>
                </a:cubicBezTo>
                <a:cubicBezTo>
                  <a:pt x="39" y="153"/>
                  <a:pt x="47" y="162"/>
                  <a:pt x="64" y="162"/>
                </a:cubicBezTo>
                <a:cubicBezTo>
                  <a:pt x="73" y="162"/>
                  <a:pt x="81" y="157"/>
                  <a:pt x="88" y="147"/>
                </a:cubicBezTo>
                <a:cubicBezTo>
                  <a:pt x="95" y="137"/>
                  <a:pt x="99" y="123"/>
                  <a:pt x="99" y="106"/>
                </a:cubicBezTo>
                <a:lnTo>
                  <a:pt x="99" y="97"/>
                </a:lnTo>
                <a:close/>
              </a:path>
            </a:pathLst>
          </a:custGeom>
          <a:solidFill>
            <a:srgbClr val="FFFFFF"/>
          </a:solidFill>
          <a:ln w="0">
            <a:solidFill>
              <a:schemeClr val="bg1"/>
            </a:solidFill>
            <a:prstDash val="solid"/>
            <a:round/>
            <a:headEnd/>
            <a:tailEnd/>
          </a:ln>
        </p:spPr>
        <p:txBody>
          <a:bodyPr/>
          <a:lstStyle/>
          <a:p>
            <a:endParaRPr lang="it-IT"/>
          </a:p>
        </p:txBody>
      </p:sp>
      <p:sp>
        <p:nvSpPr>
          <p:cNvPr id="5446" name="Freeform 3454"/>
          <p:cNvSpPr>
            <a:spLocks noEditPoints="1"/>
          </p:cNvSpPr>
          <p:nvPr/>
        </p:nvSpPr>
        <p:spPr bwMode="auto">
          <a:xfrm>
            <a:off x="6671073" y="3824291"/>
            <a:ext cx="47625" cy="92075"/>
          </a:xfrm>
          <a:custGeom>
            <a:avLst/>
            <a:gdLst>
              <a:gd name="T0" fmla="*/ 2147483647 w 143"/>
              <a:gd name="T1" fmla="*/ 2147483647 h 190"/>
              <a:gd name="T2" fmla="*/ 2147483647 w 143"/>
              <a:gd name="T3" fmla="*/ 2147483647 h 190"/>
              <a:gd name="T4" fmla="*/ 2147483647 w 143"/>
              <a:gd name="T5" fmla="*/ 2147483647 h 190"/>
              <a:gd name="T6" fmla="*/ 0 w 143"/>
              <a:gd name="T7" fmla="*/ 2147483647 h 190"/>
              <a:gd name="T8" fmla="*/ 2147483647 w 143"/>
              <a:gd name="T9" fmla="*/ 0 h 190"/>
              <a:gd name="T10" fmla="*/ 2147483647 w 143"/>
              <a:gd name="T11" fmla="*/ 2147483647 h 190"/>
              <a:gd name="T12" fmla="*/ 2147483647 w 143"/>
              <a:gd name="T13" fmla="*/ 2147483647 h 190"/>
              <a:gd name="T14" fmla="*/ 2147483647 w 143"/>
              <a:gd name="T15" fmla="*/ 2147483647 h 190"/>
              <a:gd name="T16" fmla="*/ 2147483647 w 143"/>
              <a:gd name="T17" fmla="*/ 2147483647 h 190"/>
              <a:gd name="T18" fmla="*/ 2147483647 w 143"/>
              <a:gd name="T19" fmla="*/ 2147483647 h 190"/>
              <a:gd name="T20" fmla="*/ 2147483647 w 143"/>
              <a:gd name="T21" fmla="*/ 2147483647 h 190"/>
              <a:gd name="T22" fmla="*/ 2147483647 w 143"/>
              <a:gd name="T23" fmla="*/ 2147483647 h 190"/>
              <a:gd name="T24" fmla="*/ 2147483647 w 143"/>
              <a:gd name="T25" fmla="*/ 2147483647 h 190"/>
              <a:gd name="T26" fmla="*/ 2147483647 w 143"/>
              <a:gd name="T27" fmla="*/ 2147483647 h 190"/>
              <a:gd name="T28" fmla="*/ 2147483647 w 143"/>
              <a:gd name="T29" fmla="*/ 2147483647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3"/>
              <a:gd name="T46" fmla="*/ 0 h 190"/>
              <a:gd name="T47" fmla="*/ 143 w 143"/>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3" h="190">
                <a:moveTo>
                  <a:pt x="143" y="93"/>
                </a:moveTo>
                <a:cubicBezTo>
                  <a:pt x="143" y="157"/>
                  <a:pt x="119" y="190"/>
                  <a:pt x="71" y="190"/>
                </a:cubicBezTo>
                <a:cubicBezTo>
                  <a:pt x="49" y="190"/>
                  <a:pt x="32" y="182"/>
                  <a:pt x="19" y="166"/>
                </a:cubicBezTo>
                <a:cubicBezTo>
                  <a:pt x="7" y="151"/>
                  <a:pt x="0" y="127"/>
                  <a:pt x="0" y="95"/>
                </a:cubicBezTo>
                <a:cubicBezTo>
                  <a:pt x="0" y="31"/>
                  <a:pt x="24" y="0"/>
                  <a:pt x="72" y="0"/>
                </a:cubicBezTo>
                <a:cubicBezTo>
                  <a:pt x="94" y="0"/>
                  <a:pt x="111" y="8"/>
                  <a:pt x="124" y="23"/>
                </a:cubicBezTo>
                <a:cubicBezTo>
                  <a:pt x="136" y="38"/>
                  <a:pt x="143" y="62"/>
                  <a:pt x="143" y="93"/>
                </a:cubicBezTo>
                <a:close/>
                <a:moveTo>
                  <a:pt x="103" y="95"/>
                </a:moveTo>
                <a:cubicBezTo>
                  <a:pt x="103" y="69"/>
                  <a:pt x="100" y="52"/>
                  <a:pt x="95" y="42"/>
                </a:cubicBezTo>
                <a:cubicBezTo>
                  <a:pt x="89" y="33"/>
                  <a:pt x="81" y="28"/>
                  <a:pt x="72" y="28"/>
                </a:cubicBezTo>
                <a:cubicBezTo>
                  <a:pt x="51" y="28"/>
                  <a:pt x="40" y="50"/>
                  <a:pt x="40" y="95"/>
                </a:cubicBezTo>
                <a:cubicBezTo>
                  <a:pt x="40" y="117"/>
                  <a:pt x="43" y="134"/>
                  <a:pt x="48" y="145"/>
                </a:cubicBezTo>
                <a:cubicBezTo>
                  <a:pt x="52" y="156"/>
                  <a:pt x="60" y="161"/>
                  <a:pt x="72" y="161"/>
                </a:cubicBezTo>
                <a:cubicBezTo>
                  <a:pt x="83" y="161"/>
                  <a:pt x="91" y="156"/>
                  <a:pt x="96" y="145"/>
                </a:cubicBezTo>
                <a:cubicBezTo>
                  <a:pt x="101" y="134"/>
                  <a:pt x="103" y="117"/>
                  <a:pt x="103" y="95"/>
                </a:cubicBezTo>
                <a:close/>
              </a:path>
            </a:pathLst>
          </a:custGeom>
          <a:solidFill>
            <a:srgbClr val="FFFFFF"/>
          </a:solidFill>
          <a:ln w="0">
            <a:solidFill>
              <a:schemeClr val="bg1"/>
            </a:solidFill>
            <a:prstDash val="solid"/>
            <a:round/>
            <a:headEnd/>
            <a:tailEnd/>
          </a:ln>
        </p:spPr>
        <p:txBody>
          <a:bodyPr/>
          <a:lstStyle/>
          <a:p>
            <a:endParaRPr lang="it-IT"/>
          </a:p>
        </p:txBody>
      </p:sp>
      <p:sp>
        <p:nvSpPr>
          <p:cNvPr id="5447" name="Freeform 3455"/>
          <p:cNvSpPr>
            <a:spLocks noEditPoints="1"/>
          </p:cNvSpPr>
          <p:nvPr/>
        </p:nvSpPr>
        <p:spPr bwMode="auto">
          <a:xfrm>
            <a:off x="6031708" y="3983038"/>
            <a:ext cx="46435" cy="119062"/>
          </a:xfrm>
          <a:custGeom>
            <a:avLst/>
            <a:gdLst>
              <a:gd name="T0" fmla="*/ 0 w 140"/>
              <a:gd name="T1" fmla="*/ 2147483647 h 246"/>
              <a:gd name="T2" fmla="*/ 2147483647 w 140"/>
              <a:gd name="T3" fmla="*/ 2147483647 h 246"/>
              <a:gd name="T4" fmla="*/ 2147483647 w 140"/>
              <a:gd name="T5" fmla="*/ 2147483647 h 246"/>
              <a:gd name="T6" fmla="*/ 2147483647 w 140"/>
              <a:gd name="T7" fmla="*/ 0 h 246"/>
              <a:gd name="T8" fmla="*/ 2147483647 w 140"/>
              <a:gd name="T9" fmla="*/ 2147483647 h 246"/>
              <a:gd name="T10" fmla="*/ 2147483647 w 140"/>
              <a:gd name="T11" fmla="*/ 2147483647 h 246"/>
              <a:gd name="T12" fmla="*/ 2147483647 w 140"/>
              <a:gd name="T13" fmla="*/ 2147483647 h 246"/>
              <a:gd name="T14" fmla="*/ 2147483647 w 140"/>
              <a:gd name="T15" fmla="*/ 2147483647 h 246"/>
              <a:gd name="T16" fmla="*/ 2147483647 w 140"/>
              <a:gd name="T17" fmla="*/ 2147483647 h 246"/>
              <a:gd name="T18" fmla="*/ 2147483647 w 140"/>
              <a:gd name="T19" fmla="*/ 2147483647 h 246"/>
              <a:gd name="T20" fmla="*/ 0 w 140"/>
              <a:gd name="T21" fmla="*/ 2147483647 h 246"/>
              <a:gd name="T22" fmla="*/ 0 w 140"/>
              <a:gd name="T23" fmla="*/ 2147483647 h 246"/>
              <a:gd name="T24" fmla="*/ 2147483647 w 140"/>
              <a:gd name="T25" fmla="*/ 2147483647 h 246"/>
              <a:gd name="T26" fmla="*/ 2147483647 w 140"/>
              <a:gd name="T27" fmla="*/ 2147483647 h 246"/>
              <a:gd name="T28" fmla="*/ 2147483647 w 140"/>
              <a:gd name="T29" fmla="*/ 2147483647 h 246"/>
              <a:gd name="T30" fmla="*/ 2147483647 w 140"/>
              <a:gd name="T31" fmla="*/ 2147483647 h 246"/>
              <a:gd name="T32" fmla="*/ 2147483647 w 140"/>
              <a:gd name="T33" fmla="*/ 2147483647 h 246"/>
              <a:gd name="T34" fmla="*/ 2147483647 w 140"/>
              <a:gd name="T35" fmla="*/ 2147483647 h 246"/>
              <a:gd name="T36" fmla="*/ 2147483647 w 140"/>
              <a:gd name="T37" fmla="*/ 2147483647 h 246"/>
              <a:gd name="T38" fmla="*/ 2147483647 w 140"/>
              <a:gd name="T39" fmla="*/ 2147483647 h 246"/>
              <a:gd name="T40" fmla="*/ 2147483647 w 140"/>
              <a:gd name="T41" fmla="*/ 2147483647 h 2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246"/>
              <a:gd name="T65" fmla="*/ 140 w 140"/>
              <a:gd name="T66" fmla="*/ 246 h 2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246">
                <a:moveTo>
                  <a:pt x="0" y="3"/>
                </a:moveTo>
                <a:lnTo>
                  <a:pt x="35" y="3"/>
                </a:lnTo>
                <a:lnTo>
                  <a:pt x="35" y="33"/>
                </a:lnTo>
                <a:cubicBezTo>
                  <a:pt x="44" y="11"/>
                  <a:pt x="59" y="0"/>
                  <a:pt x="79" y="0"/>
                </a:cubicBezTo>
                <a:cubicBezTo>
                  <a:pt x="98" y="0"/>
                  <a:pt x="112" y="8"/>
                  <a:pt x="124" y="24"/>
                </a:cubicBezTo>
                <a:cubicBezTo>
                  <a:pt x="135" y="40"/>
                  <a:pt x="140" y="63"/>
                  <a:pt x="140" y="92"/>
                </a:cubicBezTo>
                <a:cubicBezTo>
                  <a:pt x="140" y="119"/>
                  <a:pt x="135" y="141"/>
                  <a:pt x="125" y="160"/>
                </a:cubicBezTo>
                <a:cubicBezTo>
                  <a:pt x="115" y="178"/>
                  <a:pt x="99" y="188"/>
                  <a:pt x="78" y="188"/>
                </a:cubicBezTo>
                <a:cubicBezTo>
                  <a:pt x="60" y="188"/>
                  <a:pt x="47" y="180"/>
                  <a:pt x="37" y="166"/>
                </a:cubicBezTo>
                <a:lnTo>
                  <a:pt x="37" y="246"/>
                </a:lnTo>
                <a:lnTo>
                  <a:pt x="0" y="246"/>
                </a:lnTo>
                <a:lnTo>
                  <a:pt x="0" y="3"/>
                </a:lnTo>
                <a:close/>
                <a:moveTo>
                  <a:pt x="37" y="109"/>
                </a:moveTo>
                <a:cubicBezTo>
                  <a:pt x="37" y="120"/>
                  <a:pt x="38" y="129"/>
                  <a:pt x="40" y="136"/>
                </a:cubicBezTo>
                <a:cubicBezTo>
                  <a:pt x="42" y="142"/>
                  <a:pt x="45" y="148"/>
                  <a:pt x="51" y="153"/>
                </a:cubicBezTo>
                <a:cubicBezTo>
                  <a:pt x="56" y="157"/>
                  <a:pt x="62" y="159"/>
                  <a:pt x="69" y="159"/>
                </a:cubicBezTo>
                <a:cubicBezTo>
                  <a:pt x="90" y="159"/>
                  <a:pt x="101" y="137"/>
                  <a:pt x="101" y="92"/>
                </a:cubicBezTo>
                <a:cubicBezTo>
                  <a:pt x="101" y="49"/>
                  <a:pt x="90" y="28"/>
                  <a:pt x="70" y="28"/>
                </a:cubicBezTo>
                <a:cubicBezTo>
                  <a:pt x="60" y="28"/>
                  <a:pt x="53" y="32"/>
                  <a:pt x="46" y="41"/>
                </a:cubicBezTo>
                <a:cubicBezTo>
                  <a:pt x="40" y="50"/>
                  <a:pt x="37" y="62"/>
                  <a:pt x="37" y="79"/>
                </a:cubicBezTo>
                <a:lnTo>
                  <a:pt x="37" y="109"/>
                </a:lnTo>
                <a:close/>
              </a:path>
            </a:pathLst>
          </a:custGeom>
          <a:solidFill>
            <a:srgbClr val="FFFFFF"/>
          </a:solidFill>
          <a:ln w="0">
            <a:solidFill>
              <a:schemeClr val="bg1"/>
            </a:solidFill>
            <a:prstDash val="solid"/>
            <a:round/>
            <a:headEnd/>
            <a:tailEnd/>
          </a:ln>
        </p:spPr>
        <p:txBody>
          <a:bodyPr/>
          <a:lstStyle/>
          <a:p>
            <a:endParaRPr lang="it-IT"/>
          </a:p>
        </p:txBody>
      </p:sp>
      <p:sp>
        <p:nvSpPr>
          <p:cNvPr id="5448" name="Freeform 3456"/>
          <p:cNvSpPr>
            <a:spLocks noEditPoints="1"/>
          </p:cNvSpPr>
          <p:nvPr/>
        </p:nvSpPr>
        <p:spPr bwMode="auto">
          <a:xfrm>
            <a:off x="6087666" y="3983040"/>
            <a:ext cx="46434" cy="90487"/>
          </a:xfrm>
          <a:custGeom>
            <a:avLst/>
            <a:gdLst>
              <a:gd name="T0" fmla="*/ 2147483647 w 139"/>
              <a:gd name="T1" fmla="*/ 2147483647 h 190"/>
              <a:gd name="T2" fmla="*/ 2147483647 w 139"/>
              <a:gd name="T3" fmla="*/ 2147483647 h 190"/>
              <a:gd name="T4" fmla="*/ 2147483647 w 139"/>
              <a:gd name="T5" fmla="*/ 2147483647 h 190"/>
              <a:gd name="T6" fmla="*/ 2147483647 w 139"/>
              <a:gd name="T7" fmla="*/ 0 h 190"/>
              <a:gd name="T8" fmla="*/ 2147483647 w 139"/>
              <a:gd name="T9" fmla="*/ 2147483647 h 190"/>
              <a:gd name="T10" fmla="*/ 2147483647 w 139"/>
              <a:gd name="T11" fmla="*/ 2147483647 h 190"/>
              <a:gd name="T12" fmla="*/ 2147483647 w 139"/>
              <a:gd name="T13" fmla="*/ 2147483647 h 190"/>
              <a:gd name="T14" fmla="*/ 2147483647 w 139"/>
              <a:gd name="T15" fmla="*/ 2147483647 h 190"/>
              <a:gd name="T16" fmla="*/ 2147483647 w 139"/>
              <a:gd name="T17" fmla="*/ 2147483647 h 190"/>
              <a:gd name="T18" fmla="*/ 2147483647 w 139"/>
              <a:gd name="T19" fmla="*/ 2147483647 h 190"/>
              <a:gd name="T20" fmla="*/ 2147483647 w 139"/>
              <a:gd name="T21" fmla="*/ 2147483647 h 190"/>
              <a:gd name="T22" fmla="*/ 2147483647 w 139"/>
              <a:gd name="T23" fmla="*/ 2147483647 h 190"/>
              <a:gd name="T24" fmla="*/ 2147483647 w 139"/>
              <a:gd name="T25" fmla="*/ 2147483647 h 190"/>
              <a:gd name="T26" fmla="*/ 0 w 139"/>
              <a:gd name="T27" fmla="*/ 2147483647 h 190"/>
              <a:gd name="T28" fmla="*/ 2147483647 w 139"/>
              <a:gd name="T29" fmla="*/ 2147483647 h 190"/>
              <a:gd name="T30" fmla="*/ 2147483647 w 139"/>
              <a:gd name="T31" fmla="*/ 2147483647 h 190"/>
              <a:gd name="T32" fmla="*/ 2147483647 w 139"/>
              <a:gd name="T33" fmla="*/ 2147483647 h 190"/>
              <a:gd name="T34" fmla="*/ 2147483647 w 139"/>
              <a:gd name="T35" fmla="*/ 2147483647 h 190"/>
              <a:gd name="T36" fmla="*/ 2147483647 w 139"/>
              <a:gd name="T37" fmla="*/ 2147483647 h 190"/>
              <a:gd name="T38" fmla="*/ 2147483647 w 139"/>
              <a:gd name="T39" fmla="*/ 2147483647 h 190"/>
              <a:gd name="T40" fmla="*/ 2147483647 w 139"/>
              <a:gd name="T41" fmla="*/ 2147483647 h 190"/>
              <a:gd name="T42" fmla="*/ 2147483647 w 139"/>
              <a:gd name="T43" fmla="*/ 2147483647 h 190"/>
              <a:gd name="T44" fmla="*/ 2147483647 w 139"/>
              <a:gd name="T45" fmla="*/ 2147483647 h 190"/>
              <a:gd name="T46" fmla="*/ 2147483647 w 139"/>
              <a:gd name="T47" fmla="*/ 2147483647 h 190"/>
              <a:gd name="T48" fmla="*/ 2147483647 w 139"/>
              <a:gd name="T49" fmla="*/ 2147483647 h 190"/>
              <a:gd name="T50" fmla="*/ 2147483647 w 139"/>
              <a:gd name="T51" fmla="*/ 2147483647 h 190"/>
              <a:gd name="T52" fmla="*/ 2147483647 w 139"/>
              <a:gd name="T53" fmla="*/ 2147483647 h 190"/>
              <a:gd name="T54" fmla="*/ 2147483647 w 139"/>
              <a:gd name="T55" fmla="*/ 2147483647 h 1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9"/>
              <a:gd name="T85" fmla="*/ 0 h 190"/>
              <a:gd name="T86" fmla="*/ 139 w 139"/>
              <a:gd name="T87" fmla="*/ 190 h 1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9" h="190">
                <a:moveTo>
                  <a:pt x="43" y="56"/>
                </a:moveTo>
                <a:lnTo>
                  <a:pt x="7" y="51"/>
                </a:lnTo>
                <a:cubicBezTo>
                  <a:pt x="9" y="35"/>
                  <a:pt x="17" y="22"/>
                  <a:pt x="29" y="14"/>
                </a:cubicBezTo>
                <a:cubicBezTo>
                  <a:pt x="41" y="5"/>
                  <a:pt x="57" y="0"/>
                  <a:pt x="75" y="0"/>
                </a:cubicBezTo>
                <a:cubicBezTo>
                  <a:pt x="91" y="0"/>
                  <a:pt x="104" y="3"/>
                  <a:pt x="114" y="10"/>
                </a:cubicBezTo>
                <a:cubicBezTo>
                  <a:pt x="124" y="16"/>
                  <a:pt x="130" y="24"/>
                  <a:pt x="132" y="33"/>
                </a:cubicBezTo>
                <a:cubicBezTo>
                  <a:pt x="135" y="42"/>
                  <a:pt x="136" y="56"/>
                  <a:pt x="136" y="74"/>
                </a:cubicBezTo>
                <a:lnTo>
                  <a:pt x="136" y="135"/>
                </a:lnTo>
                <a:cubicBezTo>
                  <a:pt x="136" y="160"/>
                  <a:pt x="137" y="177"/>
                  <a:pt x="139" y="185"/>
                </a:cubicBezTo>
                <a:lnTo>
                  <a:pt x="104" y="185"/>
                </a:lnTo>
                <a:cubicBezTo>
                  <a:pt x="102" y="179"/>
                  <a:pt x="102" y="169"/>
                  <a:pt x="102" y="155"/>
                </a:cubicBezTo>
                <a:cubicBezTo>
                  <a:pt x="90" y="178"/>
                  <a:pt x="73" y="190"/>
                  <a:pt x="51" y="190"/>
                </a:cubicBezTo>
                <a:cubicBezTo>
                  <a:pt x="35" y="190"/>
                  <a:pt x="23" y="185"/>
                  <a:pt x="14" y="176"/>
                </a:cubicBezTo>
                <a:cubicBezTo>
                  <a:pt x="5" y="166"/>
                  <a:pt x="0" y="154"/>
                  <a:pt x="0" y="137"/>
                </a:cubicBezTo>
                <a:cubicBezTo>
                  <a:pt x="0" y="118"/>
                  <a:pt x="7" y="102"/>
                  <a:pt x="20" y="91"/>
                </a:cubicBezTo>
                <a:cubicBezTo>
                  <a:pt x="34" y="79"/>
                  <a:pt x="57" y="74"/>
                  <a:pt x="91" y="74"/>
                </a:cubicBezTo>
                <a:cubicBezTo>
                  <a:pt x="93" y="74"/>
                  <a:pt x="95" y="74"/>
                  <a:pt x="99" y="74"/>
                </a:cubicBezTo>
                <a:lnTo>
                  <a:pt x="99" y="66"/>
                </a:lnTo>
                <a:cubicBezTo>
                  <a:pt x="99" y="53"/>
                  <a:pt x="97" y="44"/>
                  <a:pt x="93" y="37"/>
                </a:cubicBezTo>
                <a:cubicBezTo>
                  <a:pt x="89" y="31"/>
                  <a:pt x="82" y="27"/>
                  <a:pt x="72" y="27"/>
                </a:cubicBezTo>
                <a:cubicBezTo>
                  <a:pt x="56" y="27"/>
                  <a:pt x="46" y="37"/>
                  <a:pt x="43" y="56"/>
                </a:cubicBezTo>
                <a:close/>
                <a:moveTo>
                  <a:pt x="99" y="97"/>
                </a:moveTo>
                <a:cubicBezTo>
                  <a:pt x="94" y="97"/>
                  <a:pt x="90" y="96"/>
                  <a:pt x="88" y="96"/>
                </a:cubicBezTo>
                <a:cubicBezTo>
                  <a:pt x="55" y="96"/>
                  <a:pt x="39" y="109"/>
                  <a:pt x="39" y="135"/>
                </a:cubicBezTo>
                <a:cubicBezTo>
                  <a:pt x="39" y="153"/>
                  <a:pt x="47" y="162"/>
                  <a:pt x="63" y="162"/>
                </a:cubicBezTo>
                <a:cubicBezTo>
                  <a:pt x="73" y="162"/>
                  <a:pt x="81" y="157"/>
                  <a:pt x="88" y="147"/>
                </a:cubicBezTo>
                <a:cubicBezTo>
                  <a:pt x="95" y="137"/>
                  <a:pt x="99" y="124"/>
                  <a:pt x="99" y="106"/>
                </a:cubicBezTo>
                <a:lnTo>
                  <a:pt x="99" y="97"/>
                </a:lnTo>
                <a:close/>
              </a:path>
            </a:pathLst>
          </a:custGeom>
          <a:solidFill>
            <a:srgbClr val="FFFFFF"/>
          </a:solidFill>
          <a:ln w="0">
            <a:solidFill>
              <a:schemeClr val="bg1"/>
            </a:solidFill>
            <a:prstDash val="solid"/>
            <a:round/>
            <a:headEnd/>
            <a:tailEnd/>
          </a:ln>
        </p:spPr>
        <p:txBody>
          <a:bodyPr/>
          <a:lstStyle/>
          <a:p>
            <a:endParaRPr lang="it-IT"/>
          </a:p>
        </p:txBody>
      </p:sp>
      <p:sp>
        <p:nvSpPr>
          <p:cNvPr id="5449" name="Freeform 3457"/>
          <p:cNvSpPr>
            <a:spLocks/>
          </p:cNvSpPr>
          <p:nvPr/>
        </p:nvSpPr>
        <p:spPr bwMode="auto">
          <a:xfrm>
            <a:off x="6141243" y="3960813"/>
            <a:ext cx="33338" cy="112712"/>
          </a:xfrm>
          <a:custGeom>
            <a:avLst/>
            <a:gdLst>
              <a:gd name="T0" fmla="*/ 2147483647 w 101"/>
              <a:gd name="T1" fmla="*/ 2147483647 h 236"/>
              <a:gd name="T2" fmla="*/ 2147483647 w 101"/>
              <a:gd name="T3" fmla="*/ 0 h 236"/>
              <a:gd name="T4" fmla="*/ 2147483647 w 101"/>
              <a:gd name="T5" fmla="*/ 2147483647 h 236"/>
              <a:gd name="T6" fmla="*/ 2147483647 w 101"/>
              <a:gd name="T7" fmla="*/ 2147483647 h 236"/>
              <a:gd name="T8" fmla="*/ 2147483647 w 101"/>
              <a:gd name="T9" fmla="*/ 2147483647 h 236"/>
              <a:gd name="T10" fmla="*/ 2147483647 w 101"/>
              <a:gd name="T11" fmla="*/ 2147483647 h 236"/>
              <a:gd name="T12" fmla="*/ 2147483647 w 101"/>
              <a:gd name="T13" fmla="*/ 2147483647 h 236"/>
              <a:gd name="T14" fmla="*/ 2147483647 w 101"/>
              <a:gd name="T15" fmla="*/ 2147483647 h 236"/>
              <a:gd name="T16" fmla="*/ 2147483647 w 101"/>
              <a:gd name="T17" fmla="*/ 2147483647 h 236"/>
              <a:gd name="T18" fmla="*/ 2147483647 w 101"/>
              <a:gd name="T19" fmla="*/ 2147483647 h 236"/>
              <a:gd name="T20" fmla="*/ 2147483647 w 101"/>
              <a:gd name="T21" fmla="*/ 2147483647 h 236"/>
              <a:gd name="T22" fmla="*/ 2147483647 w 101"/>
              <a:gd name="T23" fmla="*/ 2147483647 h 236"/>
              <a:gd name="T24" fmla="*/ 2147483647 w 101"/>
              <a:gd name="T25" fmla="*/ 2147483647 h 236"/>
              <a:gd name="T26" fmla="*/ 2147483647 w 101"/>
              <a:gd name="T27" fmla="*/ 2147483647 h 236"/>
              <a:gd name="T28" fmla="*/ 2147483647 w 101"/>
              <a:gd name="T29" fmla="*/ 2147483647 h 236"/>
              <a:gd name="T30" fmla="*/ 2147483647 w 101"/>
              <a:gd name="T31" fmla="*/ 2147483647 h 236"/>
              <a:gd name="T32" fmla="*/ 2147483647 w 101"/>
              <a:gd name="T33" fmla="*/ 2147483647 h 236"/>
              <a:gd name="T34" fmla="*/ 0 w 101"/>
              <a:gd name="T35" fmla="*/ 2147483647 h 236"/>
              <a:gd name="T36" fmla="*/ 0 w 101"/>
              <a:gd name="T37" fmla="*/ 2147483647 h 236"/>
              <a:gd name="T38" fmla="*/ 2147483647 w 101"/>
              <a:gd name="T39" fmla="*/ 2147483647 h 236"/>
              <a:gd name="T40" fmla="*/ 2147483647 w 101"/>
              <a:gd name="T41" fmla="*/ 2147483647 h 2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236"/>
              <a:gd name="T65" fmla="*/ 101 w 101"/>
              <a:gd name="T66" fmla="*/ 236 h 2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236">
                <a:moveTo>
                  <a:pt x="27" y="3"/>
                </a:moveTo>
                <a:lnTo>
                  <a:pt x="61" y="0"/>
                </a:lnTo>
                <a:lnTo>
                  <a:pt x="61" y="50"/>
                </a:lnTo>
                <a:lnTo>
                  <a:pt x="95" y="50"/>
                </a:lnTo>
                <a:lnTo>
                  <a:pt x="95" y="80"/>
                </a:lnTo>
                <a:lnTo>
                  <a:pt x="61" y="80"/>
                </a:lnTo>
                <a:lnTo>
                  <a:pt x="61" y="160"/>
                </a:lnTo>
                <a:cubicBezTo>
                  <a:pt x="61" y="174"/>
                  <a:pt x="61" y="184"/>
                  <a:pt x="62" y="188"/>
                </a:cubicBezTo>
                <a:cubicBezTo>
                  <a:pt x="62" y="193"/>
                  <a:pt x="65" y="197"/>
                  <a:pt x="68" y="200"/>
                </a:cubicBezTo>
                <a:cubicBezTo>
                  <a:pt x="72" y="203"/>
                  <a:pt x="78" y="204"/>
                  <a:pt x="86" y="204"/>
                </a:cubicBezTo>
                <a:cubicBezTo>
                  <a:pt x="90" y="204"/>
                  <a:pt x="95" y="204"/>
                  <a:pt x="101" y="203"/>
                </a:cubicBezTo>
                <a:lnTo>
                  <a:pt x="101" y="233"/>
                </a:lnTo>
                <a:cubicBezTo>
                  <a:pt x="91" y="235"/>
                  <a:pt x="82" y="236"/>
                  <a:pt x="73" y="236"/>
                </a:cubicBezTo>
                <a:cubicBezTo>
                  <a:pt x="59" y="236"/>
                  <a:pt x="49" y="233"/>
                  <a:pt x="41" y="228"/>
                </a:cubicBezTo>
                <a:cubicBezTo>
                  <a:pt x="34" y="222"/>
                  <a:pt x="29" y="215"/>
                  <a:pt x="27" y="206"/>
                </a:cubicBezTo>
                <a:cubicBezTo>
                  <a:pt x="25" y="196"/>
                  <a:pt x="24" y="182"/>
                  <a:pt x="24" y="163"/>
                </a:cubicBezTo>
                <a:lnTo>
                  <a:pt x="24" y="80"/>
                </a:lnTo>
                <a:lnTo>
                  <a:pt x="0" y="80"/>
                </a:lnTo>
                <a:lnTo>
                  <a:pt x="0" y="50"/>
                </a:lnTo>
                <a:lnTo>
                  <a:pt x="25" y="50"/>
                </a:lnTo>
                <a:lnTo>
                  <a:pt x="27" y="3"/>
                </a:lnTo>
                <a:close/>
              </a:path>
            </a:pathLst>
          </a:custGeom>
          <a:solidFill>
            <a:srgbClr val="FFFFFF"/>
          </a:solidFill>
          <a:ln w="0">
            <a:solidFill>
              <a:schemeClr val="bg1"/>
            </a:solidFill>
            <a:prstDash val="solid"/>
            <a:round/>
            <a:headEnd/>
            <a:tailEnd/>
          </a:ln>
        </p:spPr>
        <p:txBody>
          <a:bodyPr/>
          <a:lstStyle/>
          <a:p>
            <a:endParaRPr lang="it-IT"/>
          </a:p>
        </p:txBody>
      </p:sp>
      <p:sp>
        <p:nvSpPr>
          <p:cNvPr id="5450" name="Freeform 3458"/>
          <p:cNvSpPr>
            <a:spLocks noEditPoints="1"/>
          </p:cNvSpPr>
          <p:nvPr/>
        </p:nvSpPr>
        <p:spPr bwMode="auto">
          <a:xfrm>
            <a:off x="6178156" y="3983040"/>
            <a:ext cx="48815" cy="90487"/>
          </a:xfrm>
          <a:custGeom>
            <a:avLst/>
            <a:gdLst>
              <a:gd name="T0" fmla="*/ 2147483647 w 142"/>
              <a:gd name="T1" fmla="*/ 2147483647 h 190"/>
              <a:gd name="T2" fmla="*/ 2147483647 w 142"/>
              <a:gd name="T3" fmla="*/ 2147483647 h 190"/>
              <a:gd name="T4" fmla="*/ 2147483647 w 142"/>
              <a:gd name="T5" fmla="*/ 2147483647 h 190"/>
              <a:gd name="T6" fmla="*/ 0 w 142"/>
              <a:gd name="T7" fmla="*/ 2147483647 h 190"/>
              <a:gd name="T8" fmla="*/ 2147483647 w 142"/>
              <a:gd name="T9" fmla="*/ 0 h 190"/>
              <a:gd name="T10" fmla="*/ 2147483647 w 142"/>
              <a:gd name="T11" fmla="*/ 2147483647 h 190"/>
              <a:gd name="T12" fmla="*/ 2147483647 w 142"/>
              <a:gd name="T13" fmla="*/ 2147483647 h 190"/>
              <a:gd name="T14" fmla="*/ 2147483647 w 142"/>
              <a:gd name="T15" fmla="*/ 2147483647 h 190"/>
              <a:gd name="T16" fmla="*/ 2147483647 w 142"/>
              <a:gd name="T17" fmla="*/ 2147483647 h 190"/>
              <a:gd name="T18" fmla="*/ 2147483647 w 142"/>
              <a:gd name="T19" fmla="*/ 2147483647 h 190"/>
              <a:gd name="T20" fmla="*/ 2147483647 w 142"/>
              <a:gd name="T21" fmla="*/ 2147483647 h 190"/>
              <a:gd name="T22" fmla="*/ 2147483647 w 142"/>
              <a:gd name="T23" fmla="*/ 2147483647 h 190"/>
              <a:gd name="T24" fmla="*/ 2147483647 w 142"/>
              <a:gd name="T25" fmla="*/ 2147483647 h 190"/>
              <a:gd name="T26" fmla="*/ 2147483647 w 142"/>
              <a:gd name="T27" fmla="*/ 2147483647 h 190"/>
              <a:gd name="T28" fmla="*/ 2147483647 w 142"/>
              <a:gd name="T29" fmla="*/ 2147483647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190"/>
              <a:gd name="T47" fmla="*/ 142 w 142"/>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190">
                <a:moveTo>
                  <a:pt x="142" y="93"/>
                </a:moveTo>
                <a:cubicBezTo>
                  <a:pt x="142" y="158"/>
                  <a:pt x="118" y="190"/>
                  <a:pt x="70" y="190"/>
                </a:cubicBezTo>
                <a:cubicBezTo>
                  <a:pt x="48" y="190"/>
                  <a:pt x="31" y="182"/>
                  <a:pt x="19" y="166"/>
                </a:cubicBezTo>
                <a:cubicBezTo>
                  <a:pt x="6" y="151"/>
                  <a:pt x="0" y="127"/>
                  <a:pt x="0" y="95"/>
                </a:cubicBezTo>
                <a:cubicBezTo>
                  <a:pt x="0" y="32"/>
                  <a:pt x="24" y="0"/>
                  <a:pt x="71" y="0"/>
                </a:cubicBezTo>
                <a:cubicBezTo>
                  <a:pt x="93" y="0"/>
                  <a:pt x="110" y="8"/>
                  <a:pt x="123" y="23"/>
                </a:cubicBezTo>
                <a:cubicBezTo>
                  <a:pt x="136" y="39"/>
                  <a:pt x="142" y="62"/>
                  <a:pt x="142" y="93"/>
                </a:cubicBezTo>
                <a:close/>
                <a:moveTo>
                  <a:pt x="103" y="95"/>
                </a:moveTo>
                <a:cubicBezTo>
                  <a:pt x="103" y="69"/>
                  <a:pt x="100" y="52"/>
                  <a:pt x="94" y="42"/>
                </a:cubicBezTo>
                <a:cubicBezTo>
                  <a:pt x="88" y="33"/>
                  <a:pt x="81" y="28"/>
                  <a:pt x="71" y="28"/>
                </a:cubicBezTo>
                <a:cubicBezTo>
                  <a:pt x="50" y="28"/>
                  <a:pt x="39" y="50"/>
                  <a:pt x="39" y="95"/>
                </a:cubicBezTo>
                <a:cubicBezTo>
                  <a:pt x="39" y="118"/>
                  <a:pt x="42" y="134"/>
                  <a:pt x="47" y="145"/>
                </a:cubicBezTo>
                <a:cubicBezTo>
                  <a:pt x="52" y="156"/>
                  <a:pt x="60" y="161"/>
                  <a:pt x="71" y="161"/>
                </a:cubicBezTo>
                <a:cubicBezTo>
                  <a:pt x="82" y="161"/>
                  <a:pt x="90" y="156"/>
                  <a:pt x="95" y="145"/>
                </a:cubicBezTo>
                <a:cubicBezTo>
                  <a:pt x="100" y="134"/>
                  <a:pt x="103" y="117"/>
                  <a:pt x="103" y="95"/>
                </a:cubicBezTo>
                <a:close/>
              </a:path>
            </a:pathLst>
          </a:custGeom>
          <a:solidFill>
            <a:srgbClr val="FFFFFF"/>
          </a:solidFill>
          <a:ln w="0">
            <a:solidFill>
              <a:schemeClr val="bg1"/>
            </a:solidFill>
            <a:prstDash val="solid"/>
            <a:round/>
            <a:headEnd/>
            <a:tailEnd/>
          </a:ln>
        </p:spPr>
        <p:txBody>
          <a:bodyPr/>
          <a:lstStyle/>
          <a:p>
            <a:endParaRPr lang="it-IT"/>
          </a:p>
        </p:txBody>
      </p:sp>
      <p:sp>
        <p:nvSpPr>
          <p:cNvPr id="5451" name="Rectangle 3459"/>
          <p:cNvSpPr>
            <a:spLocks noChangeArrowheads="1"/>
          </p:cNvSpPr>
          <p:nvPr/>
        </p:nvSpPr>
        <p:spPr bwMode="auto">
          <a:xfrm>
            <a:off x="6238876" y="3954466"/>
            <a:ext cx="11906" cy="117475"/>
          </a:xfrm>
          <a:prstGeom prst="rect">
            <a:avLst/>
          </a:prstGeom>
          <a:solidFill>
            <a:srgbClr val="FFFFFF"/>
          </a:solidFill>
          <a:ln w="0">
            <a:solidFill>
              <a:schemeClr val="bg1"/>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452" name="Freeform 3460"/>
          <p:cNvSpPr>
            <a:spLocks noEditPoints="1"/>
          </p:cNvSpPr>
          <p:nvPr/>
        </p:nvSpPr>
        <p:spPr bwMode="auto">
          <a:xfrm>
            <a:off x="6262688" y="3983040"/>
            <a:ext cx="48816" cy="90487"/>
          </a:xfrm>
          <a:custGeom>
            <a:avLst/>
            <a:gdLst>
              <a:gd name="T0" fmla="*/ 2147483647 w 143"/>
              <a:gd name="T1" fmla="*/ 2147483647 h 190"/>
              <a:gd name="T2" fmla="*/ 2147483647 w 143"/>
              <a:gd name="T3" fmla="*/ 2147483647 h 190"/>
              <a:gd name="T4" fmla="*/ 2147483647 w 143"/>
              <a:gd name="T5" fmla="*/ 2147483647 h 190"/>
              <a:gd name="T6" fmla="*/ 0 w 143"/>
              <a:gd name="T7" fmla="*/ 2147483647 h 190"/>
              <a:gd name="T8" fmla="*/ 2147483647 w 143"/>
              <a:gd name="T9" fmla="*/ 0 h 190"/>
              <a:gd name="T10" fmla="*/ 2147483647 w 143"/>
              <a:gd name="T11" fmla="*/ 2147483647 h 190"/>
              <a:gd name="T12" fmla="*/ 2147483647 w 143"/>
              <a:gd name="T13" fmla="*/ 2147483647 h 190"/>
              <a:gd name="T14" fmla="*/ 2147483647 w 143"/>
              <a:gd name="T15" fmla="*/ 2147483647 h 190"/>
              <a:gd name="T16" fmla="*/ 2147483647 w 143"/>
              <a:gd name="T17" fmla="*/ 2147483647 h 190"/>
              <a:gd name="T18" fmla="*/ 2147483647 w 143"/>
              <a:gd name="T19" fmla="*/ 2147483647 h 190"/>
              <a:gd name="T20" fmla="*/ 2147483647 w 143"/>
              <a:gd name="T21" fmla="*/ 2147483647 h 190"/>
              <a:gd name="T22" fmla="*/ 2147483647 w 143"/>
              <a:gd name="T23" fmla="*/ 2147483647 h 190"/>
              <a:gd name="T24" fmla="*/ 2147483647 w 143"/>
              <a:gd name="T25" fmla="*/ 2147483647 h 190"/>
              <a:gd name="T26" fmla="*/ 2147483647 w 143"/>
              <a:gd name="T27" fmla="*/ 2147483647 h 190"/>
              <a:gd name="T28" fmla="*/ 2147483647 w 143"/>
              <a:gd name="T29" fmla="*/ 2147483647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3"/>
              <a:gd name="T46" fmla="*/ 0 h 190"/>
              <a:gd name="T47" fmla="*/ 143 w 143"/>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3" h="190">
                <a:moveTo>
                  <a:pt x="143" y="93"/>
                </a:moveTo>
                <a:cubicBezTo>
                  <a:pt x="143" y="158"/>
                  <a:pt x="119" y="190"/>
                  <a:pt x="71" y="190"/>
                </a:cubicBezTo>
                <a:cubicBezTo>
                  <a:pt x="49" y="190"/>
                  <a:pt x="32" y="182"/>
                  <a:pt x="19" y="166"/>
                </a:cubicBezTo>
                <a:cubicBezTo>
                  <a:pt x="7" y="151"/>
                  <a:pt x="0" y="127"/>
                  <a:pt x="0" y="95"/>
                </a:cubicBezTo>
                <a:cubicBezTo>
                  <a:pt x="0" y="32"/>
                  <a:pt x="24" y="0"/>
                  <a:pt x="72" y="0"/>
                </a:cubicBezTo>
                <a:cubicBezTo>
                  <a:pt x="94" y="0"/>
                  <a:pt x="111" y="8"/>
                  <a:pt x="124" y="23"/>
                </a:cubicBezTo>
                <a:cubicBezTo>
                  <a:pt x="137" y="39"/>
                  <a:pt x="143" y="62"/>
                  <a:pt x="143" y="93"/>
                </a:cubicBezTo>
                <a:close/>
                <a:moveTo>
                  <a:pt x="103" y="95"/>
                </a:moveTo>
                <a:cubicBezTo>
                  <a:pt x="103" y="69"/>
                  <a:pt x="100" y="52"/>
                  <a:pt x="95" y="42"/>
                </a:cubicBezTo>
                <a:cubicBezTo>
                  <a:pt x="89" y="33"/>
                  <a:pt x="81" y="28"/>
                  <a:pt x="72" y="28"/>
                </a:cubicBezTo>
                <a:cubicBezTo>
                  <a:pt x="51" y="28"/>
                  <a:pt x="40" y="50"/>
                  <a:pt x="40" y="95"/>
                </a:cubicBezTo>
                <a:cubicBezTo>
                  <a:pt x="40" y="118"/>
                  <a:pt x="43" y="134"/>
                  <a:pt x="48" y="145"/>
                </a:cubicBezTo>
                <a:cubicBezTo>
                  <a:pt x="52" y="156"/>
                  <a:pt x="61" y="161"/>
                  <a:pt x="72" y="161"/>
                </a:cubicBezTo>
                <a:cubicBezTo>
                  <a:pt x="83" y="161"/>
                  <a:pt x="91" y="156"/>
                  <a:pt x="96" y="145"/>
                </a:cubicBezTo>
                <a:cubicBezTo>
                  <a:pt x="101" y="134"/>
                  <a:pt x="103" y="117"/>
                  <a:pt x="103" y="95"/>
                </a:cubicBezTo>
                <a:close/>
              </a:path>
            </a:pathLst>
          </a:custGeom>
          <a:solidFill>
            <a:srgbClr val="FFFFFF"/>
          </a:solidFill>
          <a:ln w="0">
            <a:solidFill>
              <a:schemeClr val="bg1"/>
            </a:solidFill>
            <a:prstDash val="solid"/>
            <a:round/>
            <a:headEnd/>
            <a:tailEnd/>
          </a:ln>
        </p:spPr>
        <p:txBody>
          <a:bodyPr/>
          <a:lstStyle/>
          <a:p>
            <a:endParaRPr lang="it-IT"/>
          </a:p>
        </p:txBody>
      </p:sp>
      <p:sp>
        <p:nvSpPr>
          <p:cNvPr id="5453" name="Freeform 3461"/>
          <p:cNvSpPr>
            <a:spLocks noEditPoints="1"/>
          </p:cNvSpPr>
          <p:nvPr/>
        </p:nvSpPr>
        <p:spPr bwMode="auto">
          <a:xfrm>
            <a:off x="6318647" y="3970338"/>
            <a:ext cx="52388" cy="133350"/>
          </a:xfrm>
          <a:custGeom>
            <a:avLst/>
            <a:gdLst>
              <a:gd name="T0" fmla="*/ 2147483647 w 155"/>
              <a:gd name="T1" fmla="*/ 2147483647 h 277"/>
              <a:gd name="T2" fmla="*/ 2147483647 w 155"/>
              <a:gd name="T3" fmla="*/ 2147483647 h 277"/>
              <a:gd name="T4" fmla="*/ 2147483647 w 155"/>
              <a:gd name="T5" fmla="*/ 2147483647 h 277"/>
              <a:gd name="T6" fmla="*/ 2147483647 w 155"/>
              <a:gd name="T7" fmla="*/ 2147483647 h 277"/>
              <a:gd name="T8" fmla="*/ 2147483647 w 155"/>
              <a:gd name="T9" fmla="*/ 2147483647 h 277"/>
              <a:gd name="T10" fmla="*/ 2147483647 w 155"/>
              <a:gd name="T11" fmla="*/ 2147483647 h 277"/>
              <a:gd name="T12" fmla="*/ 2147483647 w 155"/>
              <a:gd name="T13" fmla="*/ 2147483647 h 277"/>
              <a:gd name="T14" fmla="*/ 2147483647 w 155"/>
              <a:gd name="T15" fmla="*/ 2147483647 h 277"/>
              <a:gd name="T16" fmla="*/ 2147483647 w 155"/>
              <a:gd name="T17" fmla="*/ 2147483647 h 277"/>
              <a:gd name="T18" fmla="*/ 2147483647 w 155"/>
              <a:gd name="T19" fmla="*/ 2147483647 h 277"/>
              <a:gd name="T20" fmla="*/ 2147483647 w 155"/>
              <a:gd name="T21" fmla="*/ 2147483647 h 277"/>
              <a:gd name="T22" fmla="*/ 2147483647 w 155"/>
              <a:gd name="T23" fmla="*/ 2147483647 h 277"/>
              <a:gd name="T24" fmla="*/ 2147483647 w 155"/>
              <a:gd name="T25" fmla="*/ 2147483647 h 277"/>
              <a:gd name="T26" fmla="*/ 2147483647 w 155"/>
              <a:gd name="T27" fmla="*/ 2147483647 h 277"/>
              <a:gd name="T28" fmla="*/ 2147483647 w 155"/>
              <a:gd name="T29" fmla="*/ 2147483647 h 277"/>
              <a:gd name="T30" fmla="*/ 2147483647 w 155"/>
              <a:gd name="T31" fmla="*/ 2147483647 h 277"/>
              <a:gd name="T32" fmla="*/ 2147483647 w 155"/>
              <a:gd name="T33" fmla="*/ 2147483647 h 277"/>
              <a:gd name="T34" fmla="*/ 0 w 155"/>
              <a:gd name="T35" fmla="*/ 2147483647 h 277"/>
              <a:gd name="T36" fmla="*/ 2147483647 w 155"/>
              <a:gd name="T37" fmla="*/ 2147483647 h 277"/>
              <a:gd name="T38" fmla="*/ 2147483647 w 155"/>
              <a:gd name="T39" fmla="*/ 2147483647 h 277"/>
              <a:gd name="T40" fmla="*/ 2147483647 w 155"/>
              <a:gd name="T41" fmla="*/ 2147483647 h 277"/>
              <a:gd name="T42" fmla="*/ 2147483647 w 155"/>
              <a:gd name="T43" fmla="*/ 2147483647 h 277"/>
              <a:gd name="T44" fmla="*/ 2147483647 w 155"/>
              <a:gd name="T45" fmla="*/ 2147483647 h 277"/>
              <a:gd name="T46" fmla="*/ 2147483647 w 155"/>
              <a:gd name="T47" fmla="*/ 2147483647 h 277"/>
              <a:gd name="T48" fmla="*/ 2147483647 w 155"/>
              <a:gd name="T49" fmla="*/ 2147483647 h 277"/>
              <a:gd name="T50" fmla="*/ 2147483647 w 155"/>
              <a:gd name="T51" fmla="*/ 2147483647 h 277"/>
              <a:gd name="T52" fmla="*/ 2147483647 w 155"/>
              <a:gd name="T53" fmla="*/ 0 h 277"/>
              <a:gd name="T54" fmla="*/ 2147483647 w 155"/>
              <a:gd name="T55" fmla="*/ 2147483647 h 277"/>
              <a:gd name="T56" fmla="*/ 2147483647 w 155"/>
              <a:gd name="T57" fmla="*/ 2147483647 h 277"/>
              <a:gd name="T58" fmla="*/ 2147483647 w 155"/>
              <a:gd name="T59" fmla="*/ 2147483647 h 277"/>
              <a:gd name="T60" fmla="*/ 2147483647 w 155"/>
              <a:gd name="T61" fmla="*/ 2147483647 h 277"/>
              <a:gd name="T62" fmla="*/ 2147483647 w 155"/>
              <a:gd name="T63" fmla="*/ 2147483647 h 277"/>
              <a:gd name="T64" fmla="*/ 2147483647 w 155"/>
              <a:gd name="T65" fmla="*/ 2147483647 h 277"/>
              <a:gd name="T66" fmla="*/ 2147483647 w 155"/>
              <a:gd name="T67" fmla="*/ 2147483647 h 277"/>
              <a:gd name="T68" fmla="*/ 2147483647 w 155"/>
              <a:gd name="T69" fmla="*/ 2147483647 h 277"/>
              <a:gd name="T70" fmla="*/ 2147483647 w 155"/>
              <a:gd name="T71" fmla="*/ 2147483647 h 277"/>
              <a:gd name="T72" fmla="*/ 2147483647 w 155"/>
              <a:gd name="T73" fmla="*/ 2147483647 h 277"/>
              <a:gd name="T74" fmla="*/ 2147483647 w 155"/>
              <a:gd name="T75" fmla="*/ 2147483647 h 277"/>
              <a:gd name="T76" fmla="*/ 2147483647 w 155"/>
              <a:gd name="T77" fmla="*/ 2147483647 h 277"/>
              <a:gd name="T78" fmla="*/ 2147483647 w 155"/>
              <a:gd name="T79" fmla="*/ 2147483647 h 277"/>
              <a:gd name="T80" fmla="*/ 2147483647 w 155"/>
              <a:gd name="T81" fmla="*/ 2147483647 h 2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5"/>
              <a:gd name="T124" fmla="*/ 0 h 277"/>
              <a:gd name="T125" fmla="*/ 155 w 155"/>
              <a:gd name="T126" fmla="*/ 277 h 2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5" h="277">
                <a:moveTo>
                  <a:pt x="153" y="1"/>
                </a:moveTo>
                <a:lnTo>
                  <a:pt x="153" y="28"/>
                </a:lnTo>
                <a:cubicBezTo>
                  <a:pt x="150" y="27"/>
                  <a:pt x="147" y="27"/>
                  <a:pt x="145" y="27"/>
                </a:cubicBezTo>
                <a:cubicBezTo>
                  <a:pt x="134" y="27"/>
                  <a:pt x="127" y="34"/>
                  <a:pt x="125" y="47"/>
                </a:cubicBezTo>
                <a:cubicBezTo>
                  <a:pt x="134" y="58"/>
                  <a:pt x="139" y="71"/>
                  <a:pt x="139" y="86"/>
                </a:cubicBezTo>
                <a:cubicBezTo>
                  <a:pt x="139" y="102"/>
                  <a:pt x="133" y="116"/>
                  <a:pt x="122" y="127"/>
                </a:cubicBezTo>
                <a:cubicBezTo>
                  <a:pt x="110" y="138"/>
                  <a:pt x="95" y="144"/>
                  <a:pt x="76" y="144"/>
                </a:cubicBezTo>
                <a:cubicBezTo>
                  <a:pt x="69" y="144"/>
                  <a:pt x="61" y="143"/>
                  <a:pt x="53" y="141"/>
                </a:cubicBezTo>
                <a:cubicBezTo>
                  <a:pt x="44" y="144"/>
                  <a:pt x="39" y="149"/>
                  <a:pt x="39" y="156"/>
                </a:cubicBezTo>
                <a:cubicBezTo>
                  <a:pt x="39" y="162"/>
                  <a:pt x="42" y="166"/>
                  <a:pt x="47" y="168"/>
                </a:cubicBezTo>
                <a:cubicBezTo>
                  <a:pt x="51" y="170"/>
                  <a:pt x="64" y="171"/>
                  <a:pt x="85" y="173"/>
                </a:cubicBezTo>
                <a:cubicBezTo>
                  <a:pt x="103" y="173"/>
                  <a:pt x="116" y="175"/>
                  <a:pt x="125" y="178"/>
                </a:cubicBezTo>
                <a:cubicBezTo>
                  <a:pt x="134" y="180"/>
                  <a:pt x="142" y="185"/>
                  <a:pt x="147" y="192"/>
                </a:cubicBezTo>
                <a:cubicBezTo>
                  <a:pt x="153" y="199"/>
                  <a:pt x="155" y="209"/>
                  <a:pt x="155" y="221"/>
                </a:cubicBezTo>
                <a:cubicBezTo>
                  <a:pt x="155" y="239"/>
                  <a:pt x="148" y="253"/>
                  <a:pt x="134" y="263"/>
                </a:cubicBezTo>
                <a:cubicBezTo>
                  <a:pt x="120" y="272"/>
                  <a:pt x="100" y="277"/>
                  <a:pt x="73" y="277"/>
                </a:cubicBezTo>
                <a:cubicBezTo>
                  <a:pt x="48" y="277"/>
                  <a:pt x="29" y="273"/>
                  <a:pt x="18" y="265"/>
                </a:cubicBezTo>
                <a:cubicBezTo>
                  <a:pt x="6" y="256"/>
                  <a:pt x="0" y="245"/>
                  <a:pt x="0" y="232"/>
                </a:cubicBezTo>
                <a:cubicBezTo>
                  <a:pt x="0" y="214"/>
                  <a:pt x="9" y="203"/>
                  <a:pt x="27" y="197"/>
                </a:cubicBezTo>
                <a:cubicBezTo>
                  <a:pt x="14" y="189"/>
                  <a:pt x="7" y="180"/>
                  <a:pt x="7" y="167"/>
                </a:cubicBezTo>
                <a:cubicBezTo>
                  <a:pt x="7" y="151"/>
                  <a:pt x="16" y="139"/>
                  <a:pt x="34" y="131"/>
                </a:cubicBezTo>
                <a:cubicBezTo>
                  <a:pt x="18" y="121"/>
                  <a:pt x="10" y="105"/>
                  <a:pt x="10" y="84"/>
                </a:cubicBezTo>
                <a:cubicBezTo>
                  <a:pt x="10" y="67"/>
                  <a:pt x="16" y="52"/>
                  <a:pt x="28" y="41"/>
                </a:cubicBezTo>
                <a:cubicBezTo>
                  <a:pt x="40" y="31"/>
                  <a:pt x="55" y="25"/>
                  <a:pt x="74" y="25"/>
                </a:cubicBezTo>
                <a:cubicBezTo>
                  <a:pt x="86" y="25"/>
                  <a:pt x="97" y="28"/>
                  <a:pt x="108" y="33"/>
                </a:cubicBezTo>
                <a:cubicBezTo>
                  <a:pt x="110" y="20"/>
                  <a:pt x="114" y="12"/>
                  <a:pt x="119" y="7"/>
                </a:cubicBezTo>
                <a:cubicBezTo>
                  <a:pt x="124" y="2"/>
                  <a:pt x="132" y="0"/>
                  <a:pt x="142" y="0"/>
                </a:cubicBezTo>
                <a:cubicBezTo>
                  <a:pt x="145" y="0"/>
                  <a:pt x="149" y="0"/>
                  <a:pt x="153" y="1"/>
                </a:cubicBezTo>
                <a:close/>
                <a:moveTo>
                  <a:pt x="100" y="85"/>
                </a:moveTo>
                <a:cubicBezTo>
                  <a:pt x="100" y="61"/>
                  <a:pt x="92" y="50"/>
                  <a:pt x="76" y="50"/>
                </a:cubicBezTo>
                <a:cubicBezTo>
                  <a:pt x="58" y="50"/>
                  <a:pt x="49" y="62"/>
                  <a:pt x="49" y="85"/>
                </a:cubicBezTo>
                <a:cubicBezTo>
                  <a:pt x="49" y="109"/>
                  <a:pt x="58" y="120"/>
                  <a:pt x="75" y="120"/>
                </a:cubicBezTo>
                <a:cubicBezTo>
                  <a:pt x="92" y="120"/>
                  <a:pt x="100" y="109"/>
                  <a:pt x="100" y="85"/>
                </a:cubicBezTo>
                <a:close/>
                <a:moveTo>
                  <a:pt x="50" y="203"/>
                </a:moveTo>
                <a:cubicBezTo>
                  <a:pt x="39" y="208"/>
                  <a:pt x="34" y="216"/>
                  <a:pt x="34" y="226"/>
                </a:cubicBezTo>
                <a:cubicBezTo>
                  <a:pt x="34" y="235"/>
                  <a:pt x="38" y="241"/>
                  <a:pt x="44" y="245"/>
                </a:cubicBezTo>
                <a:cubicBezTo>
                  <a:pt x="51" y="249"/>
                  <a:pt x="62" y="251"/>
                  <a:pt x="78" y="251"/>
                </a:cubicBezTo>
                <a:cubicBezTo>
                  <a:pt x="106" y="251"/>
                  <a:pt x="121" y="243"/>
                  <a:pt x="121" y="226"/>
                </a:cubicBezTo>
                <a:cubicBezTo>
                  <a:pt x="121" y="218"/>
                  <a:pt x="118" y="212"/>
                  <a:pt x="112" y="209"/>
                </a:cubicBezTo>
                <a:cubicBezTo>
                  <a:pt x="107" y="206"/>
                  <a:pt x="96" y="205"/>
                  <a:pt x="80" y="204"/>
                </a:cubicBezTo>
                <a:cubicBezTo>
                  <a:pt x="67" y="204"/>
                  <a:pt x="57" y="203"/>
                  <a:pt x="50" y="203"/>
                </a:cubicBezTo>
                <a:close/>
              </a:path>
            </a:pathLst>
          </a:custGeom>
          <a:solidFill>
            <a:srgbClr val="FFFFFF"/>
          </a:solidFill>
          <a:ln w="0">
            <a:solidFill>
              <a:schemeClr val="bg1"/>
            </a:solidFill>
            <a:prstDash val="solid"/>
            <a:round/>
            <a:headEnd/>
            <a:tailEnd/>
          </a:ln>
        </p:spPr>
        <p:txBody>
          <a:bodyPr/>
          <a:lstStyle/>
          <a:p>
            <a:endParaRPr lang="it-IT"/>
          </a:p>
        </p:txBody>
      </p:sp>
      <p:sp>
        <p:nvSpPr>
          <p:cNvPr id="5454" name="Freeform 3462"/>
          <p:cNvSpPr>
            <a:spLocks noEditPoints="1"/>
          </p:cNvSpPr>
          <p:nvPr/>
        </p:nvSpPr>
        <p:spPr bwMode="auto">
          <a:xfrm>
            <a:off x="6378179" y="3954466"/>
            <a:ext cx="13097" cy="117475"/>
          </a:xfrm>
          <a:custGeom>
            <a:avLst/>
            <a:gdLst>
              <a:gd name="T0" fmla="*/ 2147483647 w 39"/>
              <a:gd name="T1" fmla="*/ 2147483647 h 245"/>
              <a:gd name="T2" fmla="*/ 0 w 39"/>
              <a:gd name="T3" fmla="*/ 2147483647 h 245"/>
              <a:gd name="T4" fmla="*/ 0 w 39"/>
              <a:gd name="T5" fmla="*/ 0 h 245"/>
              <a:gd name="T6" fmla="*/ 2147483647 w 39"/>
              <a:gd name="T7" fmla="*/ 0 h 245"/>
              <a:gd name="T8" fmla="*/ 2147483647 w 39"/>
              <a:gd name="T9" fmla="*/ 2147483647 h 245"/>
              <a:gd name="T10" fmla="*/ 2147483647 w 39"/>
              <a:gd name="T11" fmla="*/ 2147483647 h 245"/>
              <a:gd name="T12" fmla="*/ 2147483647 w 39"/>
              <a:gd name="T13" fmla="*/ 2147483647 h 245"/>
              <a:gd name="T14" fmla="*/ 2147483647 w 39"/>
              <a:gd name="T15" fmla="*/ 2147483647 h 245"/>
              <a:gd name="T16" fmla="*/ 2147483647 w 39"/>
              <a:gd name="T17" fmla="*/ 2147483647 h 245"/>
              <a:gd name="T18" fmla="*/ 2147483647 w 39"/>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45"/>
              <a:gd name="T32" fmla="*/ 39 w 39"/>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45">
                <a:moveTo>
                  <a:pt x="39" y="40"/>
                </a:moveTo>
                <a:lnTo>
                  <a:pt x="0" y="40"/>
                </a:lnTo>
                <a:lnTo>
                  <a:pt x="0" y="0"/>
                </a:lnTo>
                <a:lnTo>
                  <a:pt x="39" y="0"/>
                </a:lnTo>
                <a:lnTo>
                  <a:pt x="39" y="40"/>
                </a:lnTo>
                <a:close/>
                <a:moveTo>
                  <a:pt x="1" y="64"/>
                </a:moveTo>
                <a:lnTo>
                  <a:pt x="38" y="64"/>
                </a:lnTo>
                <a:lnTo>
                  <a:pt x="38" y="245"/>
                </a:lnTo>
                <a:lnTo>
                  <a:pt x="1" y="245"/>
                </a:lnTo>
                <a:lnTo>
                  <a:pt x="1" y="64"/>
                </a:lnTo>
                <a:close/>
              </a:path>
            </a:pathLst>
          </a:custGeom>
          <a:solidFill>
            <a:srgbClr val="FFFFFF"/>
          </a:solidFill>
          <a:ln w="0">
            <a:solidFill>
              <a:schemeClr val="bg1"/>
            </a:solidFill>
            <a:prstDash val="solid"/>
            <a:round/>
            <a:headEnd/>
            <a:tailEnd/>
          </a:ln>
        </p:spPr>
        <p:txBody>
          <a:bodyPr/>
          <a:lstStyle/>
          <a:p>
            <a:endParaRPr lang="it-IT"/>
          </a:p>
        </p:txBody>
      </p:sp>
      <p:sp>
        <p:nvSpPr>
          <p:cNvPr id="5455" name="Freeform 3463"/>
          <p:cNvSpPr>
            <a:spLocks noEditPoints="1"/>
          </p:cNvSpPr>
          <p:nvPr/>
        </p:nvSpPr>
        <p:spPr bwMode="auto">
          <a:xfrm>
            <a:off x="6403182" y="3983040"/>
            <a:ext cx="47625" cy="90487"/>
          </a:xfrm>
          <a:custGeom>
            <a:avLst/>
            <a:gdLst>
              <a:gd name="T0" fmla="*/ 2147483647 w 140"/>
              <a:gd name="T1" fmla="*/ 2147483647 h 190"/>
              <a:gd name="T2" fmla="*/ 2147483647 w 140"/>
              <a:gd name="T3" fmla="*/ 2147483647 h 190"/>
              <a:gd name="T4" fmla="*/ 2147483647 w 140"/>
              <a:gd name="T5" fmla="*/ 2147483647 h 190"/>
              <a:gd name="T6" fmla="*/ 2147483647 w 140"/>
              <a:gd name="T7" fmla="*/ 2147483647 h 190"/>
              <a:gd name="T8" fmla="*/ 2147483647 w 140"/>
              <a:gd name="T9" fmla="*/ 2147483647 h 190"/>
              <a:gd name="T10" fmla="*/ 2147483647 w 140"/>
              <a:gd name="T11" fmla="*/ 2147483647 h 190"/>
              <a:gd name="T12" fmla="*/ 2147483647 w 140"/>
              <a:gd name="T13" fmla="*/ 2147483647 h 190"/>
              <a:gd name="T14" fmla="*/ 2147483647 w 140"/>
              <a:gd name="T15" fmla="*/ 2147483647 h 190"/>
              <a:gd name="T16" fmla="*/ 0 w 140"/>
              <a:gd name="T17" fmla="*/ 2147483647 h 190"/>
              <a:gd name="T18" fmla="*/ 2147483647 w 140"/>
              <a:gd name="T19" fmla="*/ 2147483647 h 190"/>
              <a:gd name="T20" fmla="*/ 2147483647 w 140"/>
              <a:gd name="T21" fmla="*/ 0 h 190"/>
              <a:gd name="T22" fmla="*/ 2147483647 w 140"/>
              <a:gd name="T23" fmla="*/ 2147483647 h 190"/>
              <a:gd name="T24" fmla="*/ 2147483647 w 140"/>
              <a:gd name="T25" fmla="*/ 2147483647 h 190"/>
              <a:gd name="T26" fmla="*/ 2147483647 w 140"/>
              <a:gd name="T27" fmla="*/ 2147483647 h 190"/>
              <a:gd name="T28" fmla="*/ 2147483647 w 140"/>
              <a:gd name="T29" fmla="*/ 2147483647 h 190"/>
              <a:gd name="T30" fmla="*/ 2147483647 w 140"/>
              <a:gd name="T31" fmla="*/ 2147483647 h 190"/>
              <a:gd name="T32" fmla="*/ 2147483647 w 140"/>
              <a:gd name="T33" fmla="*/ 2147483647 h 190"/>
              <a:gd name="T34" fmla="*/ 2147483647 w 140"/>
              <a:gd name="T35" fmla="*/ 2147483647 h 1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0"/>
              <a:gd name="T55" fmla="*/ 0 h 190"/>
              <a:gd name="T56" fmla="*/ 140 w 140"/>
              <a:gd name="T57" fmla="*/ 190 h 1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0" h="190">
                <a:moveTo>
                  <a:pt x="140" y="100"/>
                </a:moveTo>
                <a:lnTo>
                  <a:pt x="38" y="100"/>
                </a:lnTo>
                <a:cubicBezTo>
                  <a:pt x="38" y="125"/>
                  <a:pt x="41" y="141"/>
                  <a:pt x="48" y="149"/>
                </a:cubicBezTo>
                <a:cubicBezTo>
                  <a:pt x="55" y="158"/>
                  <a:pt x="63" y="162"/>
                  <a:pt x="73" y="162"/>
                </a:cubicBezTo>
                <a:cubicBezTo>
                  <a:pt x="90" y="162"/>
                  <a:pt x="100" y="150"/>
                  <a:pt x="105" y="128"/>
                </a:cubicBezTo>
                <a:lnTo>
                  <a:pt x="139" y="132"/>
                </a:lnTo>
                <a:cubicBezTo>
                  <a:pt x="130" y="171"/>
                  <a:pt x="107" y="190"/>
                  <a:pt x="72" y="190"/>
                </a:cubicBezTo>
                <a:cubicBezTo>
                  <a:pt x="50" y="190"/>
                  <a:pt x="32" y="182"/>
                  <a:pt x="19" y="166"/>
                </a:cubicBezTo>
                <a:cubicBezTo>
                  <a:pt x="6" y="151"/>
                  <a:pt x="0" y="128"/>
                  <a:pt x="0" y="98"/>
                </a:cubicBezTo>
                <a:cubicBezTo>
                  <a:pt x="0" y="66"/>
                  <a:pt x="7" y="42"/>
                  <a:pt x="20" y="26"/>
                </a:cubicBezTo>
                <a:cubicBezTo>
                  <a:pt x="33" y="9"/>
                  <a:pt x="50" y="0"/>
                  <a:pt x="72" y="0"/>
                </a:cubicBezTo>
                <a:cubicBezTo>
                  <a:pt x="88" y="0"/>
                  <a:pt x="101" y="4"/>
                  <a:pt x="111" y="13"/>
                </a:cubicBezTo>
                <a:cubicBezTo>
                  <a:pt x="122" y="21"/>
                  <a:pt x="129" y="32"/>
                  <a:pt x="133" y="46"/>
                </a:cubicBezTo>
                <a:cubicBezTo>
                  <a:pt x="138" y="60"/>
                  <a:pt x="140" y="78"/>
                  <a:pt x="140" y="100"/>
                </a:cubicBezTo>
                <a:close/>
                <a:moveTo>
                  <a:pt x="102" y="75"/>
                </a:moveTo>
                <a:cubicBezTo>
                  <a:pt x="102" y="43"/>
                  <a:pt x="92" y="27"/>
                  <a:pt x="71" y="27"/>
                </a:cubicBezTo>
                <a:cubicBezTo>
                  <a:pt x="52" y="27"/>
                  <a:pt x="41" y="43"/>
                  <a:pt x="39" y="75"/>
                </a:cubicBezTo>
                <a:lnTo>
                  <a:pt x="102" y="75"/>
                </a:lnTo>
                <a:close/>
              </a:path>
            </a:pathLst>
          </a:custGeom>
          <a:solidFill>
            <a:srgbClr val="FFFFFF"/>
          </a:solidFill>
          <a:ln w="0">
            <a:solidFill>
              <a:schemeClr val="bg1"/>
            </a:solidFill>
            <a:prstDash val="solid"/>
            <a:round/>
            <a:headEnd/>
            <a:tailEnd/>
          </a:ln>
        </p:spPr>
        <p:txBody>
          <a:bodyPr/>
          <a:lstStyle/>
          <a:p>
            <a:endParaRPr lang="it-IT"/>
          </a:p>
        </p:txBody>
      </p:sp>
      <p:sp>
        <p:nvSpPr>
          <p:cNvPr id="5456" name="Freeform 3464"/>
          <p:cNvSpPr>
            <a:spLocks/>
          </p:cNvSpPr>
          <p:nvPr/>
        </p:nvSpPr>
        <p:spPr bwMode="auto">
          <a:xfrm>
            <a:off x="6484145" y="3983038"/>
            <a:ext cx="72629" cy="88900"/>
          </a:xfrm>
          <a:custGeom>
            <a:avLst/>
            <a:gdLst>
              <a:gd name="T0" fmla="*/ 0 w 214"/>
              <a:gd name="T1" fmla="*/ 2147483647 h 185"/>
              <a:gd name="T2" fmla="*/ 2147483647 w 214"/>
              <a:gd name="T3" fmla="*/ 2147483647 h 185"/>
              <a:gd name="T4" fmla="*/ 2147483647 w 214"/>
              <a:gd name="T5" fmla="*/ 2147483647 h 185"/>
              <a:gd name="T6" fmla="*/ 2147483647 w 214"/>
              <a:gd name="T7" fmla="*/ 0 h 185"/>
              <a:gd name="T8" fmla="*/ 2147483647 w 214"/>
              <a:gd name="T9" fmla="*/ 2147483647 h 185"/>
              <a:gd name="T10" fmla="*/ 2147483647 w 214"/>
              <a:gd name="T11" fmla="*/ 0 h 185"/>
              <a:gd name="T12" fmla="*/ 2147483647 w 214"/>
              <a:gd name="T13" fmla="*/ 2147483647 h 185"/>
              <a:gd name="T14" fmla="*/ 2147483647 w 214"/>
              <a:gd name="T15" fmla="*/ 2147483647 h 185"/>
              <a:gd name="T16" fmla="*/ 2147483647 w 214"/>
              <a:gd name="T17" fmla="*/ 2147483647 h 185"/>
              <a:gd name="T18" fmla="*/ 2147483647 w 214"/>
              <a:gd name="T19" fmla="*/ 2147483647 h 185"/>
              <a:gd name="T20" fmla="*/ 2147483647 w 214"/>
              <a:gd name="T21" fmla="*/ 2147483647 h 185"/>
              <a:gd name="T22" fmla="*/ 2147483647 w 214"/>
              <a:gd name="T23" fmla="*/ 2147483647 h 185"/>
              <a:gd name="T24" fmla="*/ 2147483647 w 214"/>
              <a:gd name="T25" fmla="*/ 2147483647 h 185"/>
              <a:gd name="T26" fmla="*/ 2147483647 w 214"/>
              <a:gd name="T27" fmla="*/ 2147483647 h 185"/>
              <a:gd name="T28" fmla="*/ 2147483647 w 214"/>
              <a:gd name="T29" fmla="*/ 2147483647 h 185"/>
              <a:gd name="T30" fmla="*/ 2147483647 w 214"/>
              <a:gd name="T31" fmla="*/ 2147483647 h 185"/>
              <a:gd name="T32" fmla="*/ 2147483647 w 214"/>
              <a:gd name="T33" fmla="*/ 2147483647 h 185"/>
              <a:gd name="T34" fmla="*/ 2147483647 w 214"/>
              <a:gd name="T35" fmla="*/ 2147483647 h 185"/>
              <a:gd name="T36" fmla="*/ 2147483647 w 214"/>
              <a:gd name="T37" fmla="*/ 2147483647 h 185"/>
              <a:gd name="T38" fmla="*/ 2147483647 w 214"/>
              <a:gd name="T39" fmla="*/ 2147483647 h 185"/>
              <a:gd name="T40" fmla="*/ 2147483647 w 214"/>
              <a:gd name="T41" fmla="*/ 2147483647 h 185"/>
              <a:gd name="T42" fmla="*/ 2147483647 w 214"/>
              <a:gd name="T43" fmla="*/ 2147483647 h 185"/>
              <a:gd name="T44" fmla="*/ 2147483647 w 214"/>
              <a:gd name="T45" fmla="*/ 2147483647 h 185"/>
              <a:gd name="T46" fmla="*/ 2147483647 w 214"/>
              <a:gd name="T47" fmla="*/ 2147483647 h 185"/>
              <a:gd name="T48" fmla="*/ 0 w 214"/>
              <a:gd name="T49" fmla="*/ 2147483647 h 185"/>
              <a:gd name="T50" fmla="*/ 0 w 214"/>
              <a:gd name="T51" fmla="*/ 2147483647 h 1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4"/>
              <a:gd name="T79" fmla="*/ 0 h 185"/>
              <a:gd name="T80" fmla="*/ 214 w 214"/>
              <a:gd name="T81" fmla="*/ 185 h 1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4" h="185">
                <a:moveTo>
                  <a:pt x="0" y="4"/>
                </a:moveTo>
                <a:lnTo>
                  <a:pt x="35" y="4"/>
                </a:lnTo>
                <a:lnTo>
                  <a:pt x="35" y="32"/>
                </a:lnTo>
                <a:cubicBezTo>
                  <a:pt x="44" y="11"/>
                  <a:pt x="58" y="0"/>
                  <a:pt x="79" y="0"/>
                </a:cubicBezTo>
                <a:cubicBezTo>
                  <a:pt x="102" y="0"/>
                  <a:pt x="116" y="11"/>
                  <a:pt x="121" y="34"/>
                </a:cubicBezTo>
                <a:cubicBezTo>
                  <a:pt x="129" y="11"/>
                  <a:pt x="145" y="0"/>
                  <a:pt x="167" y="0"/>
                </a:cubicBezTo>
                <a:cubicBezTo>
                  <a:pt x="178" y="0"/>
                  <a:pt x="187" y="2"/>
                  <a:pt x="194" y="7"/>
                </a:cubicBezTo>
                <a:cubicBezTo>
                  <a:pt x="201" y="12"/>
                  <a:pt x="207" y="18"/>
                  <a:pt x="209" y="26"/>
                </a:cubicBezTo>
                <a:cubicBezTo>
                  <a:pt x="212" y="34"/>
                  <a:pt x="214" y="49"/>
                  <a:pt x="214" y="71"/>
                </a:cubicBezTo>
                <a:lnTo>
                  <a:pt x="214" y="185"/>
                </a:lnTo>
                <a:lnTo>
                  <a:pt x="176" y="185"/>
                </a:lnTo>
                <a:lnTo>
                  <a:pt x="176" y="74"/>
                </a:lnTo>
                <a:cubicBezTo>
                  <a:pt x="176" y="57"/>
                  <a:pt x="175" y="45"/>
                  <a:pt x="172" y="39"/>
                </a:cubicBezTo>
                <a:cubicBezTo>
                  <a:pt x="169" y="33"/>
                  <a:pt x="163" y="30"/>
                  <a:pt x="154" y="30"/>
                </a:cubicBezTo>
                <a:cubicBezTo>
                  <a:pt x="135" y="30"/>
                  <a:pt x="126" y="46"/>
                  <a:pt x="126" y="79"/>
                </a:cubicBezTo>
                <a:lnTo>
                  <a:pt x="126" y="185"/>
                </a:lnTo>
                <a:lnTo>
                  <a:pt x="89" y="185"/>
                </a:lnTo>
                <a:lnTo>
                  <a:pt x="89" y="75"/>
                </a:lnTo>
                <a:cubicBezTo>
                  <a:pt x="89" y="60"/>
                  <a:pt x="88" y="49"/>
                  <a:pt x="87" y="45"/>
                </a:cubicBezTo>
                <a:cubicBezTo>
                  <a:pt x="85" y="40"/>
                  <a:pt x="83" y="37"/>
                  <a:pt x="80" y="34"/>
                </a:cubicBezTo>
                <a:cubicBezTo>
                  <a:pt x="76" y="31"/>
                  <a:pt x="72" y="30"/>
                  <a:pt x="66" y="30"/>
                </a:cubicBezTo>
                <a:cubicBezTo>
                  <a:pt x="56" y="30"/>
                  <a:pt x="49" y="34"/>
                  <a:pt x="44" y="42"/>
                </a:cubicBezTo>
                <a:cubicBezTo>
                  <a:pt x="40" y="50"/>
                  <a:pt x="38" y="62"/>
                  <a:pt x="38" y="80"/>
                </a:cubicBezTo>
                <a:lnTo>
                  <a:pt x="38" y="185"/>
                </a:lnTo>
                <a:lnTo>
                  <a:pt x="0" y="185"/>
                </a:lnTo>
                <a:lnTo>
                  <a:pt x="0" y="4"/>
                </a:lnTo>
                <a:close/>
              </a:path>
            </a:pathLst>
          </a:custGeom>
          <a:solidFill>
            <a:srgbClr val="FFFFFF"/>
          </a:solidFill>
          <a:ln w="0">
            <a:solidFill>
              <a:schemeClr val="bg1"/>
            </a:solidFill>
            <a:prstDash val="solid"/>
            <a:round/>
            <a:headEnd/>
            <a:tailEnd/>
          </a:ln>
        </p:spPr>
        <p:txBody>
          <a:bodyPr/>
          <a:lstStyle/>
          <a:p>
            <a:endParaRPr lang="it-IT"/>
          </a:p>
        </p:txBody>
      </p:sp>
      <p:sp>
        <p:nvSpPr>
          <p:cNvPr id="5457" name="Freeform 3465"/>
          <p:cNvSpPr>
            <a:spLocks/>
          </p:cNvSpPr>
          <p:nvPr/>
        </p:nvSpPr>
        <p:spPr bwMode="auto">
          <a:xfrm>
            <a:off x="6571061" y="3984625"/>
            <a:ext cx="42863" cy="88900"/>
          </a:xfrm>
          <a:custGeom>
            <a:avLst/>
            <a:gdLst>
              <a:gd name="T0" fmla="*/ 0 w 126"/>
              <a:gd name="T1" fmla="*/ 0 h 186"/>
              <a:gd name="T2" fmla="*/ 2147483647 w 126"/>
              <a:gd name="T3" fmla="*/ 0 h 186"/>
              <a:gd name="T4" fmla="*/ 2147483647 w 126"/>
              <a:gd name="T5" fmla="*/ 2147483647 h 186"/>
              <a:gd name="T6" fmla="*/ 2147483647 w 126"/>
              <a:gd name="T7" fmla="*/ 2147483647 h 186"/>
              <a:gd name="T8" fmla="*/ 2147483647 w 126"/>
              <a:gd name="T9" fmla="*/ 2147483647 h 186"/>
              <a:gd name="T10" fmla="*/ 2147483647 w 126"/>
              <a:gd name="T11" fmla="*/ 2147483647 h 186"/>
              <a:gd name="T12" fmla="*/ 2147483647 w 126"/>
              <a:gd name="T13" fmla="*/ 2147483647 h 186"/>
              <a:gd name="T14" fmla="*/ 2147483647 w 126"/>
              <a:gd name="T15" fmla="*/ 0 h 186"/>
              <a:gd name="T16" fmla="*/ 2147483647 w 126"/>
              <a:gd name="T17" fmla="*/ 0 h 186"/>
              <a:gd name="T18" fmla="*/ 2147483647 w 126"/>
              <a:gd name="T19" fmla="*/ 2147483647 h 186"/>
              <a:gd name="T20" fmla="*/ 2147483647 w 126"/>
              <a:gd name="T21" fmla="*/ 2147483647 h 186"/>
              <a:gd name="T22" fmla="*/ 2147483647 w 126"/>
              <a:gd name="T23" fmla="*/ 2147483647 h 186"/>
              <a:gd name="T24" fmla="*/ 2147483647 w 126"/>
              <a:gd name="T25" fmla="*/ 2147483647 h 186"/>
              <a:gd name="T26" fmla="*/ 2147483647 w 126"/>
              <a:gd name="T27" fmla="*/ 2147483647 h 186"/>
              <a:gd name="T28" fmla="*/ 2147483647 w 126"/>
              <a:gd name="T29" fmla="*/ 2147483647 h 186"/>
              <a:gd name="T30" fmla="*/ 0 w 126"/>
              <a:gd name="T31" fmla="*/ 2147483647 h 186"/>
              <a:gd name="T32" fmla="*/ 0 w 126"/>
              <a:gd name="T33" fmla="*/ 0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86"/>
              <a:gd name="T53" fmla="*/ 126 w 126"/>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86">
                <a:moveTo>
                  <a:pt x="0" y="0"/>
                </a:moveTo>
                <a:lnTo>
                  <a:pt x="37" y="0"/>
                </a:lnTo>
                <a:lnTo>
                  <a:pt x="37" y="115"/>
                </a:lnTo>
                <a:cubicBezTo>
                  <a:pt x="37" y="131"/>
                  <a:pt x="38" y="142"/>
                  <a:pt x="41" y="148"/>
                </a:cubicBezTo>
                <a:cubicBezTo>
                  <a:pt x="44" y="153"/>
                  <a:pt x="49" y="156"/>
                  <a:pt x="58" y="156"/>
                </a:cubicBezTo>
                <a:cubicBezTo>
                  <a:pt x="70" y="156"/>
                  <a:pt x="77" y="151"/>
                  <a:pt x="82" y="141"/>
                </a:cubicBezTo>
                <a:cubicBezTo>
                  <a:pt x="86" y="132"/>
                  <a:pt x="88" y="114"/>
                  <a:pt x="88" y="87"/>
                </a:cubicBezTo>
                <a:lnTo>
                  <a:pt x="88" y="0"/>
                </a:lnTo>
                <a:lnTo>
                  <a:pt x="126" y="0"/>
                </a:lnTo>
                <a:lnTo>
                  <a:pt x="126" y="181"/>
                </a:lnTo>
                <a:lnTo>
                  <a:pt x="91" y="181"/>
                </a:lnTo>
                <a:lnTo>
                  <a:pt x="91" y="154"/>
                </a:lnTo>
                <a:cubicBezTo>
                  <a:pt x="82" y="175"/>
                  <a:pt x="66" y="186"/>
                  <a:pt x="45" y="186"/>
                </a:cubicBezTo>
                <a:cubicBezTo>
                  <a:pt x="35" y="186"/>
                  <a:pt x="26" y="184"/>
                  <a:pt x="19" y="179"/>
                </a:cubicBezTo>
                <a:cubicBezTo>
                  <a:pt x="12" y="174"/>
                  <a:pt x="7" y="168"/>
                  <a:pt x="4" y="160"/>
                </a:cubicBezTo>
                <a:cubicBezTo>
                  <a:pt x="1" y="151"/>
                  <a:pt x="0" y="137"/>
                  <a:pt x="0" y="116"/>
                </a:cubicBezTo>
                <a:lnTo>
                  <a:pt x="0" y="0"/>
                </a:lnTo>
                <a:close/>
              </a:path>
            </a:pathLst>
          </a:custGeom>
          <a:solidFill>
            <a:srgbClr val="FFFFFF"/>
          </a:solidFill>
          <a:ln w="0">
            <a:solidFill>
              <a:schemeClr val="bg1"/>
            </a:solidFill>
            <a:prstDash val="solid"/>
            <a:round/>
            <a:headEnd/>
            <a:tailEnd/>
          </a:ln>
        </p:spPr>
        <p:txBody>
          <a:bodyPr/>
          <a:lstStyle/>
          <a:p>
            <a:endParaRPr lang="it-IT"/>
          </a:p>
        </p:txBody>
      </p:sp>
      <p:sp>
        <p:nvSpPr>
          <p:cNvPr id="5458" name="Rectangle 3466"/>
          <p:cNvSpPr>
            <a:spLocks noChangeArrowheads="1"/>
          </p:cNvSpPr>
          <p:nvPr/>
        </p:nvSpPr>
        <p:spPr bwMode="auto">
          <a:xfrm>
            <a:off x="6628211" y="3954466"/>
            <a:ext cx="13097" cy="117475"/>
          </a:xfrm>
          <a:prstGeom prst="rect">
            <a:avLst/>
          </a:prstGeom>
          <a:solidFill>
            <a:srgbClr val="FFFFFF"/>
          </a:solidFill>
          <a:ln w="0">
            <a:solidFill>
              <a:schemeClr val="bg1"/>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459" name="Freeform 3467"/>
          <p:cNvSpPr>
            <a:spLocks/>
          </p:cNvSpPr>
          <p:nvPr/>
        </p:nvSpPr>
        <p:spPr bwMode="auto">
          <a:xfrm>
            <a:off x="6649641" y="3960813"/>
            <a:ext cx="33338" cy="112712"/>
          </a:xfrm>
          <a:custGeom>
            <a:avLst/>
            <a:gdLst>
              <a:gd name="T0" fmla="*/ 2147483647 w 100"/>
              <a:gd name="T1" fmla="*/ 2147483647 h 236"/>
              <a:gd name="T2" fmla="*/ 2147483647 w 100"/>
              <a:gd name="T3" fmla="*/ 0 h 236"/>
              <a:gd name="T4" fmla="*/ 2147483647 w 100"/>
              <a:gd name="T5" fmla="*/ 2147483647 h 236"/>
              <a:gd name="T6" fmla="*/ 2147483647 w 100"/>
              <a:gd name="T7" fmla="*/ 2147483647 h 236"/>
              <a:gd name="T8" fmla="*/ 2147483647 w 100"/>
              <a:gd name="T9" fmla="*/ 2147483647 h 236"/>
              <a:gd name="T10" fmla="*/ 2147483647 w 100"/>
              <a:gd name="T11" fmla="*/ 2147483647 h 236"/>
              <a:gd name="T12" fmla="*/ 2147483647 w 100"/>
              <a:gd name="T13" fmla="*/ 2147483647 h 236"/>
              <a:gd name="T14" fmla="*/ 2147483647 w 100"/>
              <a:gd name="T15" fmla="*/ 2147483647 h 236"/>
              <a:gd name="T16" fmla="*/ 2147483647 w 100"/>
              <a:gd name="T17" fmla="*/ 2147483647 h 236"/>
              <a:gd name="T18" fmla="*/ 2147483647 w 100"/>
              <a:gd name="T19" fmla="*/ 2147483647 h 236"/>
              <a:gd name="T20" fmla="*/ 2147483647 w 100"/>
              <a:gd name="T21" fmla="*/ 2147483647 h 236"/>
              <a:gd name="T22" fmla="*/ 2147483647 w 100"/>
              <a:gd name="T23" fmla="*/ 2147483647 h 236"/>
              <a:gd name="T24" fmla="*/ 2147483647 w 100"/>
              <a:gd name="T25" fmla="*/ 2147483647 h 236"/>
              <a:gd name="T26" fmla="*/ 2147483647 w 100"/>
              <a:gd name="T27" fmla="*/ 2147483647 h 236"/>
              <a:gd name="T28" fmla="*/ 2147483647 w 100"/>
              <a:gd name="T29" fmla="*/ 2147483647 h 236"/>
              <a:gd name="T30" fmla="*/ 2147483647 w 100"/>
              <a:gd name="T31" fmla="*/ 2147483647 h 236"/>
              <a:gd name="T32" fmla="*/ 2147483647 w 100"/>
              <a:gd name="T33" fmla="*/ 2147483647 h 236"/>
              <a:gd name="T34" fmla="*/ 0 w 100"/>
              <a:gd name="T35" fmla="*/ 2147483647 h 236"/>
              <a:gd name="T36" fmla="*/ 0 w 100"/>
              <a:gd name="T37" fmla="*/ 2147483647 h 236"/>
              <a:gd name="T38" fmla="*/ 2147483647 w 100"/>
              <a:gd name="T39" fmla="*/ 2147483647 h 236"/>
              <a:gd name="T40" fmla="*/ 2147483647 w 100"/>
              <a:gd name="T41" fmla="*/ 2147483647 h 2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236"/>
              <a:gd name="T65" fmla="*/ 100 w 100"/>
              <a:gd name="T66" fmla="*/ 236 h 2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236">
                <a:moveTo>
                  <a:pt x="26" y="3"/>
                </a:moveTo>
                <a:lnTo>
                  <a:pt x="60" y="0"/>
                </a:lnTo>
                <a:lnTo>
                  <a:pt x="60" y="50"/>
                </a:lnTo>
                <a:lnTo>
                  <a:pt x="95" y="50"/>
                </a:lnTo>
                <a:lnTo>
                  <a:pt x="95" y="80"/>
                </a:lnTo>
                <a:lnTo>
                  <a:pt x="60" y="80"/>
                </a:lnTo>
                <a:lnTo>
                  <a:pt x="60" y="160"/>
                </a:lnTo>
                <a:cubicBezTo>
                  <a:pt x="60" y="174"/>
                  <a:pt x="60" y="184"/>
                  <a:pt x="61" y="188"/>
                </a:cubicBezTo>
                <a:cubicBezTo>
                  <a:pt x="62" y="193"/>
                  <a:pt x="64" y="197"/>
                  <a:pt x="68" y="200"/>
                </a:cubicBezTo>
                <a:cubicBezTo>
                  <a:pt x="71" y="203"/>
                  <a:pt x="77" y="204"/>
                  <a:pt x="85" y="204"/>
                </a:cubicBezTo>
                <a:cubicBezTo>
                  <a:pt x="90" y="204"/>
                  <a:pt x="95" y="204"/>
                  <a:pt x="100" y="203"/>
                </a:cubicBezTo>
                <a:lnTo>
                  <a:pt x="100" y="233"/>
                </a:lnTo>
                <a:cubicBezTo>
                  <a:pt x="90" y="235"/>
                  <a:pt x="81" y="236"/>
                  <a:pt x="73" y="236"/>
                </a:cubicBezTo>
                <a:cubicBezTo>
                  <a:pt x="59" y="236"/>
                  <a:pt x="48" y="233"/>
                  <a:pt x="40" y="228"/>
                </a:cubicBezTo>
                <a:cubicBezTo>
                  <a:pt x="33" y="222"/>
                  <a:pt x="28" y="215"/>
                  <a:pt x="26" y="206"/>
                </a:cubicBezTo>
                <a:cubicBezTo>
                  <a:pt x="24" y="196"/>
                  <a:pt x="23" y="182"/>
                  <a:pt x="23" y="163"/>
                </a:cubicBezTo>
                <a:lnTo>
                  <a:pt x="23" y="80"/>
                </a:lnTo>
                <a:lnTo>
                  <a:pt x="0" y="80"/>
                </a:lnTo>
                <a:lnTo>
                  <a:pt x="0" y="50"/>
                </a:lnTo>
                <a:lnTo>
                  <a:pt x="24" y="50"/>
                </a:lnTo>
                <a:lnTo>
                  <a:pt x="26" y="3"/>
                </a:lnTo>
                <a:close/>
              </a:path>
            </a:pathLst>
          </a:custGeom>
          <a:solidFill>
            <a:srgbClr val="FFFFFF"/>
          </a:solidFill>
          <a:ln w="0">
            <a:solidFill>
              <a:schemeClr val="bg1"/>
            </a:solidFill>
            <a:prstDash val="solid"/>
            <a:round/>
            <a:headEnd/>
            <a:tailEnd/>
          </a:ln>
        </p:spPr>
        <p:txBody>
          <a:bodyPr/>
          <a:lstStyle/>
          <a:p>
            <a:endParaRPr lang="it-IT"/>
          </a:p>
        </p:txBody>
      </p:sp>
      <p:sp>
        <p:nvSpPr>
          <p:cNvPr id="5460" name="Freeform 3468"/>
          <p:cNvSpPr>
            <a:spLocks noEditPoints="1"/>
          </p:cNvSpPr>
          <p:nvPr/>
        </p:nvSpPr>
        <p:spPr bwMode="auto">
          <a:xfrm>
            <a:off x="6688931" y="3954466"/>
            <a:ext cx="14288" cy="117475"/>
          </a:xfrm>
          <a:custGeom>
            <a:avLst/>
            <a:gdLst>
              <a:gd name="T0" fmla="*/ 2147483647 w 39"/>
              <a:gd name="T1" fmla="*/ 2147483647 h 245"/>
              <a:gd name="T2" fmla="*/ 0 w 39"/>
              <a:gd name="T3" fmla="*/ 2147483647 h 245"/>
              <a:gd name="T4" fmla="*/ 0 w 39"/>
              <a:gd name="T5" fmla="*/ 0 h 245"/>
              <a:gd name="T6" fmla="*/ 2147483647 w 39"/>
              <a:gd name="T7" fmla="*/ 0 h 245"/>
              <a:gd name="T8" fmla="*/ 2147483647 w 39"/>
              <a:gd name="T9" fmla="*/ 2147483647 h 245"/>
              <a:gd name="T10" fmla="*/ 2147483647 w 39"/>
              <a:gd name="T11" fmla="*/ 2147483647 h 245"/>
              <a:gd name="T12" fmla="*/ 2147483647 w 39"/>
              <a:gd name="T13" fmla="*/ 2147483647 h 245"/>
              <a:gd name="T14" fmla="*/ 2147483647 w 39"/>
              <a:gd name="T15" fmla="*/ 2147483647 h 245"/>
              <a:gd name="T16" fmla="*/ 2147483647 w 39"/>
              <a:gd name="T17" fmla="*/ 2147483647 h 245"/>
              <a:gd name="T18" fmla="*/ 2147483647 w 39"/>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45"/>
              <a:gd name="T32" fmla="*/ 39 w 39"/>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45">
                <a:moveTo>
                  <a:pt x="39" y="40"/>
                </a:moveTo>
                <a:lnTo>
                  <a:pt x="0" y="40"/>
                </a:lnTo>
                <a:lnTo>
                  <a:pt x="0" y="0"/>
                </a:lnTo>
                <a:lnTo>
                  <a:pt x="39" y="0"/>
                </a:lnTo>
                <a:lnTo>
                  <a:pt x="39" y="40"/>
                </a:lnTo>
                <a:close/>
                <a:moveTo>
                  <a:pt x="1" y="64"/>
                </a:moveTo>
                <a:lnTo>
                  <a:pt x="38" y="64"/>
                </a:lnTo>
                <a:lnTo>
                  <a:pt x="38" y="245"/>
                </a:lnTo>
                <a:lnTo>
                  <a:pt x="1" y="245"/>
                </a:lnTo>
                <a:lnTo>
                  <a:pt x="1" y="64"/>
                </a:lnTo>
                <a:close/>
              </a:path>
            </a:pathLst>
          </a:custGeom>
          <a:solidFill>
            <a:srgbClr val="FFFFFF"/>
          </a:solidFill>
          <a:ln w="0">
            <a:solidFill>
              <a:schemeClr val="bg1"/>
            </a:solidFill>
            <a:prstDash val="solid"/>
            <a:round/>
            <a:headEnd/>
            <a:tailEnd/>
          </a:ln>
        </p:spPr>
        <p:txBody>
          <a:bodyPr/>
          <a:lstStyle/>
          <a:p>
            <a:endParaRPr lang="it-IT"/>
          </a:p>
        </p:txBody>
      </p:sp>
      <p:sp>
        <p:nvSpPr>
          <p:cNvPr id="5461" name="Freeform 3469"/>
          <p:cNvSpPr>
            <a:spLocks noEditPoints="1"/>
          </p:cNvSpPr>
          <p:nvPr/>
        </p:nvSpPr>
        <p:spPr bwMode="auto">
          <a:xfrm>
            <a:off x="6717507" y="3983038"/>
            <a:ext cx="47625" cy="119062"/>
          </a:xfrm>
          <a:custGeom>
            <a:avLst/>
            <a:gdLst>
              <a:gd name="T0" fmla="*/ 0 w 140"/>
              <a:gd name="T1" fmla="*/ 2147483647 h 246"/>
              <a:gd name="T2" fmla="*/ 2147483647 w 140"/>
              <a:gd name="T3" fmla="*/ 2147483647 h 246"/>
              <a:gd name="T4" fmla="*/ 2147483647 w 140"/>
              <a:gd name="T5" fmla="*/ 2147483647 h 246"/>
              <a:gd name="T6" fmla="*/ 2147483647 w 140"/>
              <a:gd name="T7" fmla="*/ 0 h 246"/>
              <a:gd name="T8" fmla="*/ 2147483647 w 140"/>
              <a:gd name="T9" fmla="*/ 2147483647 h 246"/>
              <a:gd name="T10" fmla="*/ 2147483647 w 140"/>
              <a:gd name="T11" fmla="*/ 2147483647 h 246"/>
              <a:gd name="T12" fmla="*/ 2147483647 w 140"/>
              <a:gd name="T13" fmla="*/ 2147483647 h 246"/>
              <a:gd name="T14" fmla="*/ 2147483647 w 140"/>
              <a:gd name="T15" fmla="*/ 2147483647 h 246"/>
              <a:gd name="T16" fmla="*/ 2147483647 w 140"/>
              <a:gd name="T17" fmla="*/ 2147483647 h 246"/>
              <a:gd name="T18" fmla="*/ 2147483647 w 140"/>
              <a:gd name="T19" fmla="*/ 2147483647 h 246"/>
              <a:gd name="T20" fmla="*/ 0 w 140"/>
              <a:gd name="T21" fmla="*/ 2147483647 h 246"/>
              <a:gd name="T22" fmla="*/ 0 w 140"/>
              <a:gd name="T23" fmla="*/ 2147483647 h 246"/>
              <a:gd name="T24" fmla="*/ 2147483647 w 140"/>
              <a:gd name="T25" fmla="*/ 2147483647 h 246"/>
              <a:gd name="T26" fmla="*/ 2147483647 w 140"/>
              <a:gd name="T27" fmla="*/ 2147483647 h 246"/>
              <a:gd name="T28" fmla="*/ 2147483647 w 140"/>
              <a:gd name="T29" fmla="*/ 2147483647 h 246"/>
              <a:gd name="T30" fmla="*/ 2147483647 w 140"/>
              <a:gd name="T31" fmla="*/ 2147483647 h 246"/>
              <a:gd name="T32" fmla="*/ 2147483647 w 140"/>
              <a:gd name="T33" fmla="*/ 2147483647 h 246"/>
              <a:gd name="T34" fmla="*/ 2147483647 w 140"/>
              <a:gd name="T35" fmla="*/ 2147483647 h 246"/>
              <a:gd name="T36" fmla="*/ 2147483647 w 140"/>
              <a:gd name="T37" fmla="*/ 2147483647 h 246"/>
              <a:gd name="T38" fmla="*/ 2147483647 w 140"/>
              <a:gd name="T39" fmla="*/ 2147483647 h 246"/>
              <a:gd name="T40" fmla="*/ 2147483647 w 140"/>
              <a:gd name="T41" fmla="*/ 2147483647 h 2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246"/>
              <a:gd name="T65" fmla="*/ 140 w 140"/>
              <a:gd name="T66" fmla="*/ 246 h 2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246">
                <a:moveTo>
                  <a:pt x="0" y="3"/>
                </a:moveTo>
                <a:lnTo>
                  <a:pt x="34" y="3"/>
                </a:lnTo>
                <a:lnTo>
                  <a:pt x="34" y="33"/>
                </a:lnTo>
                <a:cubicBezTo>
                  <a:pt x="43" y="11"/>
                  <a:pt x="58" y="0"/>
                  <a:pt x="79" y="0"/>
                </a:cubicBezTo>
                <a:cubicBezTo>
                  <a:pt x="97" y="0"/>
                  <a:pt x="112" y="8"/>
                  <a:pt x="123" y="24"/>
                </a:cubicBezTo>
                <a:cubicBezTo>
                  <a:pt x="134" y="40"/>
                  <a:pt x="140" y="63"/>
                  <a:pt x="140" y="92"/>
                </a:cubicBezTo>
                <a:cubicBezTo>
                  <a:pt x="140" y="119"/>
                  <a:pt x="135" y="141"/>
                  <a:pt x="124" y="160"/>
                </a:cubicBezTo>
                <a:cubicBezTo>
                  <a:pt x="114" y="178"/>
                  <a:pt x="98" y="188"/>
                  <a:pt x="77" y="188"/>
                </a:cubicBezTo>
                <a:cubicBezTo>
                  <a:pt x="60" y="188"/>
                  <a:pt x="46" y="180"/>
                  <a:pt x="37" y="166"/>
                </a:cubicBezTo>
                <a:lnTo>
                  <a:pt x="37" y="246"/>
                </a:lnTo>
                <a:lnTo>
                  <a:pt x="0" y="246"/>
                </a:lnTo>
                <a:lnTo>
                  <a:pt x="0" y="3"/>
                </a:lnTo>
                <a:close/>
                <a:moveTo>
                  <a:pt x="37" y="109"/>
                </a:moveTo>
                <a:cubicBezTo>
                  <a:pt x="37" y="120"/>
                  <a:pt x="37" y="129"/>
                  <a:pt x="39" y="136"/>
                </a:cubicBezTo>
                <a:cubicBezTo>
                  <a:pt x="41" y="142"/>
                  <a:pt x="45" y="148"/>
                  <a:pt x="50" y="153"/>
                </a:cubicBezTo>
                <a:cubicBezTo>
                  <a:pt x="55" y="157"/>
                  <a:pt x="61" y="159"/>
                  <a:pt x="68" y="159"/>
                </a:cubicBezTo>
                <a:cubicBezTo>
                  <a:pt x="89" y="159"/>
                  <a:pt x="100" y="137"/>
                  <a:pt x="100" y="92"/>
                </a:cubicBezTo>
                <a:cubicBezTo>
                  <a:pt x="100" y="49"/>
                  <a:pt x="90" y="28"/>
                  <a:pt x="69" y="28"/>
                </a:cubicBezTo>
                <a:cubicBezTo>
                  <a:pt x="60" y="28"/>
                  <a:pt x="52" y="32"/>
                  <a:pt x="46" y="41"/>
                </a:cubicBezTo>
                <a:cubicBezTo>
                  <a:pt x="40" y="50"/>
                  <a:pt x="37" y="62"/>
                  <a:pt x="37" y="79"/>
                </a:cubicBezTo>
                <a:lnTo>
                  <a:pt x="37" y="109"/>
                </a:lnTo>
                <a:close/>
              </a:path>
            </a:pathLst>
          </a:custGeom>
          <a:solidFill>
            <a:srgbClr val="FFFFFF"/>
          </a:solidFill>
          <a:ln w="0">
            <a:solidFill>
              <a:schemeClr val="bg1"/>
            </a:solidFill>
            <a:prstDash val="solid"/>
            <a:round/>
            <a:headEnd/>
            <a:tailEnd/>
          </a:ln>
        </p:spPr>
        <p:txBody>
          <a:bodyPr/>
          <a:lstStyle/>
          <a:p>
            <a:endParaRPr lang="it-IT"/>
          </a:p>
        </p:txBody>
      </p:sp>
      <p:sp>
        <p:nvSpPr>
          <p:cNvPr id="5462" name="Rectangle 3470"/>
          <p:cNvSpPr>
            <a:spLocks noChangeArrowheads="1"/>
          </p:cNvSpPr>
          <p:nvPr/>
        </p:nvSpPr>
        <p:spPr bwMode="auto">
          <a:xfrm>
            <a:off x="6777039" y="3954466"/>
            <a:ext cx="11906" cy="117475"/>
          </a:xfrm>
          <a:prstGeom prst="rect">
            <a:avLst/>
          </a:prstGeom>
          <a:solidFill>
            <a:srgbClr val="FFFFFF"/>
          </a:solidFill>
          <a:ln w="0">
            <a:solidFill>
              <a:schemeClr val="bg1"/>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463" name="Freeform 3471"/>
          <p:cNvSpPr>
            <a:spLocks noEditPoints="1"/>
          </p:cNvSpPr>
          <p:nvPr/>
        </p:nvSpPr>
        <p:spPr bwMode="auto">
          <a:xfrm>
            <a:off x="6800851" y="3983040"/>
            <a:ext cx="47625" cy="90487"/>
          </a:xfrm>
          <a:custGeom>
            <a:avLst/>
            <a:gdLst>
              <a:gd name="T0" fmla="*/ 2147483647 w 141"/>
              <a:gd name="T1" fmla="*/ 2147483647 h 190"/>
              <a:gd name="T2" fmla="*/ 2147483647 w 141"/>
              <a:gd name="T3" fmla="*/ 2147483647 h 190"/>
              <a:gd name="T4" fmla="*/ 2147483647 w 141"/>
              <a:gd name="T5" fmla="*/ 2147483647 h 190"/>
              <a:gd name="T6" fmla="*/ 2147483647 w 141"/>
              <a:gd name="T7" fmla="*/ 2147483647 h 190"/>
              <a:gd name="T8" fmla="*/ 2147483647 w 141"/>
              <a:gd name="T9" fmla="*/ 2147483647 h 190"/>
              <a:gd name="T10" fmla="*/ 2147483647 w 141"/>
              <a:gd name="T11" fmla="*/ 2147483647 h 190"/>
              <a:gd name="T12" fmla="*/ 2147483647 w 141"/>
              <a:gd name="T13" fmla="*/ 2147483647 h 190"/>
              <a:gd name="T14" fmla="*/ 2147483647 w 141"/>
              <a:gd name="T15" fmla="*/ 2147483647 h 190"/>
              <a:gd name="T16" fmla="*/ 0 w 141"/>
              <a:gd name="T17" fmla="*/ 2147483647 h 190"/>
              <a:gd name="T18" fmla="*/ 2147483647 w 141"/>
              <a:gd name="T19" fmla="*/ 2147483647 h 190"/>
              <a:gd name="T20" fmla="*/ 2147483647 w 141"/>
              <a:gd name="T21" fmla="*/ 0 h 190"/>
              <a:gd name="T22" fmla="*/ 2147483647 w 141"/>
              <a:gd name="T23" fmla="*/ 2147483647 h 190"/>
              <a:gd name="T24" fmla="*/ 2147483647 w 141"/>
              <a:gd name="T25" fmla="*/ 2147483647 h 190"/>
              <a:gd name="T26" fmla="*/ 2147483647 w 141"/>
              <a:gd name="T27" fmla="*/ 2147483647 h 190"/>
              <a:gd name="T28" fmla="*/ 2147483647 w 141"/>
              <a:gd name="T29" fmla="*/ 2147483647 h 190"/>
              <a:gd name="T30" fmla="*/ 2147483647 w 141"/>
              <a:gd name="T31" fmla="*/ 2147483647 h 190"/>
              <a:gd name="T32" fmla="*/ 2147483647 w 141"/>
              <a:gd name="T33" fmla="*/ 2147483647 h 190"/>
              <a:gd name="T34" fmla="*/ 2147483647 w 141"/>
              <a:gd name="T35" fmla="*/ 2147483647 h 1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90"/>
              <a:gd name="T56" fmla="*/ 141 w 141"/>
              <a:gd name="T57" fmla="*/ 190 h 1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90">
                <a:moveTo>
                  <a:pt x="141" y="100"/>
                </a:moveTo>
                <a:lnTo>
                  <a:pt x="38" y="100"/>
                </a:lnTo>
                <a:cubicBezTo>
                  <a:pt x="38" y="125"/>
                  <a:pt x="42" y="141"/>
                  <a:pt x="48" y="149"/>
                </a:cubicBezTo>
                <a:cubicBezTo>
                  <a:pt x="55" y="158"/>
                  <a:pt x="63" y="162"/>
                  <a:pt x="73" y="162"/>
                </a:cubicBezTo>
                <a:cubicBezTo>
                  <a:pt x="90" y="162"/>
                  <a:pt x="101" y="150"/>
                  <a:pt x="105" y="128"/>
                </a:cubicBezTo>
                <a:lnTo>
                  <a:pt x="139" y="132"/>
                </a:lnTo>
                <a:cubicBezTo>
                  <a:pt x="130" y="171"/>
                  <a:pt x="108" y="190"/>
                  <a:pt x="72" y="190"/>
                </a:cubicBezTo>
                <a:cubicBezTo>
                  <a:pt x="50" y="190"/>
                  <a:pt x="33" y="182"/>
                  <a:pt x="20" y="166"/>
                </a:cubicBezTo>
                <a:cubicBezTo>
                  <a:pt x="7" y="151"/>
                  <a:pt x="0" y="128"/>
                  <a:pt x="0" y="98"/>
                </a:cubicBezTo>
                <a:cubicBezTo>
                  <a:pt x="0" y="66"/>
                  <a:pt x="7" y="42"/>
                  <a:pt x="20" y="26"/>
                </a:cubicBezTo>
                <a:cubicBezTo>
                  <a:pt x="33" y="9"/>
                  <a:pt x="51" y="0"/>
                  <a:pt x="73" y="0"/>
                </a:cubicBezTo>
                <a:cubicBezTo>
                  <a:pt x="88" y="0"/>
                  <a:pt x="101" y="4"/>
                  <a:pt x="112" y="13"/>
                </a:cubicBezTo>
                <a:cubicBezTo>
                  <a:pt x="122" y="21"/>
                  <a:pt x="129" y="32"/>
                  <a:pt x="134" y="46"/>
                </a:cubicBezTo>
                <a:cubicBezTo>
                  <a:pt x="138" y="60"/>
                  <a:pt x="140" y="78"/>
                  <a:pt x="141" y="100"/>
                </a:cubicBezTo>
                <a:close/>
                <a:moveTo>
                  <a:pt x="103" y="75"/>
                </a:moveTo>
                <a:cubicBezTo>
                  <a:pt x="103" y="43"/>
                  <a:pt x="92" y="27"/>
                  <a:pt x="71" y="27"/>
                </a:cubicBezTo>
                <a:cubicBezTo>
                  <a:pt x="52" y="27"/>
                  <a:pt x="41" y="43"/>
                  <a:pt x="39" y="75"/>
                </a:cubicBezTo>
                <a:lnTo>
                  <a:pt x="103" y="75"/>
                </a:lnTo>
                <a:close/>
              </a:path>
            </a:pathLst>
          </a:custGeom>
          <a:solidFill>
            <a:srgbClr val="FFFFFF"/>
          </a:solidFill>
          <a:ln w="0">
            <a:solidFill>
              <a:schemeClr val="bg1"/>
            </a:solidFill>
            <a:prstDash val="solid"/>
            <a:round/>
            <a:headEnd/>
            <a:tailEnd/>
          </a:ln>
        </p:spPr>
        <p:txBody>
          <a:bodyPr/>
          <a:lstStyle/>
          <a:p>
            <a:endParaRPr lang="it-IT"/>
          </a:p>
        </p:txBody>
      </p:sp>
      <p:sp>
        <p:nvSpPr>
          <p:cNvPr id="5464" name="Freeform 3472"/>
          <p:cNvSpPr>
            <a:spLocks/>
          </p:cNvSpPr>
          <p:nvPr/>
        </p:nvSpPr>
        <p:spPr bwMode="auto">
          <a:xfrm>
            <a:off x="6110290" y="3132141"/>
            <a:ext cx="73819" cy="115887"/>
          </a:xfrm>
          <a:custGeom>
            <a:avLst/>
            <a:gdLst>
              <a:gd name="T0" fmla="*/ 0 w 216"/>
              <a:gd name="T1" fmla="*/ 0 h 244"/>
              <a:gd name="T2" fmla="*/ 2147483647 w 216"/>
              <a:gd name="T3" fmla="*/ 0 h 244"/>
              <a:gd name="T4" fmla="*/ 2147483647 w 216"/>
              <a:gd name="T5" fmla="*/ 2147483647 h 244"/>
              <a:gd name="T6" fmla="*/ 2147483647 w 216"/>
              <a:gd name="T7" fmla="*/ 0 h 244"/>
              <a:gd name="T8" fmla="*/ 2147483647 w 216"/>
              <a:gd name="T9" fmla="*/ 0 h 244"/>
              <a:gd name="T10" fmla="*/ 2147483647 w 216"/>
              <a:gd name="T11" fmla="*/ 2147483647 h 244"/>
              <a:gd name="T12" fmla="*/ 2147483647 w 216"/>
              <a:gd name="T13" fmla="*/ 2147483647 h 244"/>
              <a:gd name="T14" fmla="*/ 2147483647 w 216"/>
              <a:gd name="T15" fmla="*/ 2147483647 h 244"/>
              <a:gd name="T16" fmla="*/ 2147483647 w 216"/>
              <a:gd name="T17" fmla="*/ 2147483647 h 244"/>
              <a:gd name="T18" fmla="*/ 2147483647 w 216"/>
              <a:gd name="T19" fmla="*/ 2147483647 h 244"/>
              <a:gd name="T20" fmla="*/ 2147483647 w 216"/>
              <a:gd name="T21" fmla="*/ 2147483647 h 244"/>
              <a:gd name="T22" fmla="*/ 2147483647 w 216"/>
              <a:gd name="T23" fmla="*/ 2147483647 h 244"/>
              <a:gd name="T24" fmla="*/ 0 w 216"/>
              <a:gd name="T25" fmla="*/ 2147483647 h 244"/>
              <a:gd name="T26" fmla="*/ 0 w 216"/>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
              <a:gd name="T43" fmla="*/ 0 h 244"/>
              <a:gd name="T44" fmla="*/ 216 w 216"/>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 h="244">
                <a:moveTo>
                  <a:pt x="0" y="0"/>
                </a:moveTo>
                <a:lnTo>
                  <a:pt x="60" y="0"/>
                </a:lnTo>
                <a:lnTo>
                  <a:pt x="108" y="176"/>
                </a:lnTo>
                <a:lnTo>
                  <a:pt x="158" y="0"/>
                </a:lnTo>
                <a:lnTo>
                  <a:pt x="216" y="0"/>
                </a:lnTo>
                <a:lnTo>
                  <a:pt x="216" y="244"/>
                </a:lnTo>
                <a:lnTo>
                  <a:pt x="178" y="244"/>
                </a:lnTo>
                <a:lnTo>
                  <a:pt x="178" y="35"/>
                </a:lnTo>
                <a:lnTo>
                  <a:pt x="120" y="244"/>
                </a:lnTo>
                <a:lnTo>
                  <a:pt x="90" y="244"/>
                </a:lnTo>
                <a:lnTo>
                  <a:pt x="33" y="35"/>
                </a:lnTo>
                <a:lnTo>
                  <a:pt x="33" y="244"/>
                </a:lnTo>
                <a:lnTo>
                  <a:pt x="0" y="244"/>
                </a:lnTo>
                <a:lnTo>
                  <a:pt x="0" y="0"/>
                </a:lnTo>
                <a:close/>
              </a:path>
            </a:pathLst>
          </a:custGeom>
          <a:solidFill>
            <a:srgbClr val="FFFFFF"/>
          </a:solidFill>
          <a:ln w="0">
            <a:solidFill>
              <a:schemeClr val="bg1"/>
            </a:solidFill>
            <a:prstDash val="solid"/>
            <a:round/>
            <a:headEnd/>
            <a:tailEnd/>
          </a:ln>
        </p:spPr>
        <p:txBody>
          <a:bodyPr/>
          <a:lstStyle/>
          <a:p>
            <a:endParaRPr lang="it-IT"/>
          </a:p>
        </p:txBody>
      </p:sp>
      <p:sp>
        <p:nvSpPr>
          <p:cNvPr id="5465" name="Freeform 3473"/>
          <p:cNvSpPr>
            <a:spLocks/>
          </p:cNvSpPr>
          <p:nvPr/>
        </p:nvSpPr>
        <p:spPr bwMode="auto">
          <a:xfrm>
            <a:off x="6198395" y="3162300"/>
            <a:ext cx="42863" cy="88900"/>
          </a:xfrm>
          <a:custGeom>
            <a:avLst/>
            <a:gdLst>
              <a:gd name="T0" fmla="*/ 0 w 126"/>
              <a:gd name="T1" fmla="*/ 0 h 186"/>
              <a:gd name="T2" fmla="*/ 2147483647 w 126"/>
              <a:gd name="T3" fmla="*/ 0 h 186"/>
              <a:gd name="T4" fmla="*/ 2147483647 w 126"/>
              <a:gd name="T5" fmla="*/ 2147483647 h 186"/>
              <a:gd name="T6" fmla="*/ 2147483647 w 126"/>
              <a:gd name="T7" fmla="*/ 2147483647 h 186"/>
              <a:gd name="T8" fmla="*/ 2147483647 w 126"/>
              <a:gd name="T9" fmla="*/ 2147483647 h 186"/>
              <a:gd name="T10" fmla="*/ 2147483647 w 126"/>
              <a:gd name="T11" fmla="*/ 2147483647 h 186"/>
              <a:gd name="T12" fmla="*/ 2147483647 w 126"/>
              <a:gd name="T13" fmla="*/ 2147483647 h 186"/>
              <a:gd name="T14" fmla="*/ 2147483647 w 126"/>
              <a:gd name="T15" fmla="*/ 0 h 186"/>
              <a:gd name="T16" fmla="*/ 2147483647 w 126"/>
              <a:gd name="T17" fmla="*/ 0 h 186"/>
              <a:gd name="T18" fmla="*/ 2147483647 w 126"/>
              <a:gd name="T19" fmla="*/ 2147483647 h 186"/>
              <a:gd name="T20" fmla="*/ 2147483647 w 126"/>
              <a:gd name="T21" fmla="*/ 2147483647 h 186"/>
              <a:gd name="T22" fmla="*/ 2147483647 w 126"/>
              <a:gd name="T23" fmla="*/ 2147483647 h 186"/>
              <a:gd name="T24" fmla="*/ 2147483647 w 126"/>
              <a:gd name="T25" fmla="*/ 2147483647 h 186"/>
              <a:gd name="T26" fmla="*/ 2147483647 w 126"/>
              <a:gd name="T27" fmla="*/ 2147483647 h 186"/>
              <a:gd name="T28" fmla="*/ 2147483647 w 126"/>
              <a:gd name="T29" fmla="*/ 2147483647 h 186"/>
              <a:gd name="T30" fmla="*/ 0 w 126"/>
              <a:gd name="T31" fmla="*/ 2147483647 h 186"/>
              <a:gd name="T32" fmla="*/ 0 w 126"/>
              <a:gd name="T33" fmla="*/ 0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186"/>
              <a:gd name="T53" fmla="*/ 126 w 126"/>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186">
                <a:moveTo>
                  <a:pt x="0" y="0"/>
                </a:moveTo>
                <a:lnTo>
                  <a:pt x="38" y="0"/>
                </a:lnTo>
                <a:lnTo>
                  <a:pt x="38" y="115"/>
                </a:lnTo>
                <a:cubicBezTo>
                  <a:pt x="38" y="131"/>
                  <a:pt x="39" y="142"/>
                  <a:pt x="41" y="147"/>
                </a:cubicBezTo>
                <a:cubicBezTo>
                  <a:pt x="44" y="153"/>
                  <a:pt x="50" y="156"/>
                  <a:pt x="59" y="156"/>
                </a:cubicBezTo>
                <a:cubicBezTo>
                  <a:pt x="70" y="156"/>
                  <a:pt x="78" y="151"/>
                  <a:pt x="82" y="141"/>
                </a:cubicBezTo>
                <a:cubicBezTo>
                  <a:pt x="87" y="131"/>
                  <a:pt x="89" y="113"/>
                  <a:pt x="89" y="87"/>
                </a:cubicBezTo>
                <a:lnTo>
                  <a:pt x="89" y="0"/>
                </a:lnTo>
                <a:lnTo>
                  <a:pt x="126" y="0"/>
                </a:lnTo>
                <a:lnTo>
                  <a:pt x="126" y="181"/>
                </a:lnTo>
                <a:lnTo>
                  <a:pt x="92" y="181"/>
                </a:lnTo>
                <a:lnTo>
                  <a:pt x="92" y="154"/>
                </a:lnTo>
                <a:cubicBezTo>
                  <a:pt x="82" y="175"/>
                  <a:pt x="67" y="186"/>
                  <a:pt x="46" y="186"/>
                </a:cubicBezTo>
                <a:cubicBezTo>
                  <a:pt x="35" y="186"/>
                  <a:pt x="26" y="183"/>
                  <a:pt x="19" y="179"/>
                </a:cubicBezTo>
                <a:cubicBezTo>
                  <a:pt x="12" y="174"/>
                  <a:pt x="8" y="168"/>
                  <a:pt x="5" y="159"/>
                </a:cubicBezTo>
                <a:cubicBezTo>
                  <a:pt x="2" y="151"/>
                  <a:pt x="0" y="137"/>
                  <a:pt x="0" y="116"/>
                </a:cubicBezTo>
                <a:lnTo>
                  <a:pt x="0" y="0"/>
                </a:lnTo>
                <a:close/>
              </a:path>
            </a:pathLst>
          </a:custGeom>
          <a:solidFill>
            <a:srgbClr val="FFFFFF"/>
          </a:solidFill>
          <a:ln w="0">
            <a:solidFill>
              <a:schemeClr val="bg1"/>
            </a:solidFill>
            <a:prstDash val="solid"/>
            <a:round/>
            <a:headEnd/>
            <a:tailEnd/>
          </a:ln>
        </p:spPr>
        <p:txBody>
          <a:bodyPr/>
          <a:lstStyle/>
          <a:p>
            <a:endParaRPr lang="it-IT"/>
          </a:p>
        </p:txBody>
      </p:sp>
      <p:sp>
        <p:nvSpPr>
          <p:cNvPr id="5466" name="Rectangle 3474"/>
          <p:cNvSpPr>
            <a:spLocks noChangeArrowheads="1"/>
          </p:cNvSpPr>
          <p:nvPr/>
        </p:nvSpPr>
        <p:spPr bwMode="auto">
          <a:xfrm>
            <a:off x="6255546" y="3132141"/>
            <a:ext cx="13097" cy="115887"/>
          </a:xfrm>
          <a:prstGeom prst="rect">
            <a:avLst/>
          </a:prstGeom>
          <a:solidFill>
            <a:srgbClr val="FFFFFF"/>
          </a:solidFill>
          <a:ln w="0">
            <a:solidFill>
              <a:schemeClr val="bg1"/>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467" name="Freeform 3475"/>
          <p:cNvSpPr>
            <a:spLocks/>
          </p:cNvSpPr>
          <p:nvPr/>
        </p:nvSpPr>
        <p:spPr bwMode="auto">
          <a:xfrm>
            <a:off x="6276976" y="3136900"/>
            <a:ext cx="34529" cy="114300"/>
          </a:xfrm>
          <a:custGeom>
            <a:avLst/>
            <a:gdLst>
              <a:gd name="T0" fmla="*/ 2147483647 w 101"/>
              <a:gd name="T1" fmla="*/ 2147483647 h 236"/>
              <a:gd name="T2" fmla="*/ 2147483647 w 101"/>
              <a:gd name="T3" fmla="*/ 0 h 236"/>
              <a:gd name="T4" fmla="*/ 2147483647 w 101"/>
              <a:gd name="T5" fmla="*/ 2147483647 h 236"/>
              <a:gd name="T6" fmla="*/ 2147483647 w 101"/>
              <a:gd name="T7" fmla="*/ 2147483647 h 236"/>
              <a:gd name="T8" fmla="*/ 2147483647 w 101"/>
              <a:gd name="T9" fmla="*/ 2147483647 h 236"/>
              <a:gd name="T10" fmla="*/ 2147483647 w 101"/>
              <a:gd name="T11" fmla="*/ 2147483647 h 236"/>
              <a:gd name="T12" fmla="*/ 2147483647 w 101"/>
              <a:gd name="T13" fmla="*/ 2147483647 h 236"/>
              <a:gd name="T14" fmla="*/ 2147483647 w 101"/>
              <a:gd name="T15" fmla="*/ 2147483647 h 236"/>
              <a:gd name="T16" fmla="*/ 2147483647 w 101"/>
              <a:gd name="T17" fmla="*/ 2147483647 h 236"/>
              <a:gd name="T18" fmla="*/ 2147483647 w 101"/>
              <a:gd name="T19" fmla="*/ 2147483647 h 236"/>
              <a:gd name="T20" fmla="*/ 2147483647 w 101"/>
              <a:gd name="T21" fmla="*/ 2147483647 h 236"/>
              <a:gd name="T22" fmla="*/ 2147483647 w 101"/>
              <a:gd name="T23" fmla="*/ 2147483647 h 236"/>
              <a:gd name="T24" fmla="*/ 2147483647 w 101"/>
              <a:gd name="T25" fmla="*/ 2147483647 h 236"/>
              <a:gd name="T26" fmla="*/ 2147483647 w 101"/>
              <a:gd name="T27" fmla="*/ 2147483647 h 236"/>
              <a:gd name="T28" fmla="*/ 2147483647 w 101"/>
              <a:gd name="T29" fmla="*/ 2147483647 h 236"/>
              <a:gd name="T30" fmla="*/ 2147483647 w 101"/>
              <a:gd name="T31" fmla="*/ 2147483647 h 236"/>
              <a:gd name="T32" fmla="*/ 2147483647 w 101"/>
              <a:gd name="T33" fmla="*/ 2147483647 h 236"/>
              <a:gd name="T34" fmla="*/ 0 w 101"/>
              <a:gd name="T35" fmla="*/ 2147483647 h 236"/>
              <a:gd name="T36" fmla="*/ 0 w 101"/>
              <a:gd name="T37" fmla="*/ 2147483647 h 236"/>
              <a:gd name="T38" fmla="*/ 2147483647 w 101"/>
              <a:gd name="T39" fmla="*/ 2147483647 h 236"/>
              <a:gd name="T40" fmla="*/ 2147483647 w 101"/>
              <a:gd name="T41" fmla="*/ 2147483647 h 2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236"/>
              <a:gd name="T65" fmla="*/ 101 w 101"/>
              <a:gd name="T66" fmla="*/ 236 h 2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236">
                <a:moveTo>
                  <a:pt x="27" y="3"/>
                </a:moveTo>
                <a:lnTo>
                  <a:pt x="60" y="0"/>
                </a:lnTo>
                <a:lnTo>
                  <a:pt x="60" y="50"/>
                </a:lnTo>
                <a:lnTo>
                  <a:pt x="95" y="50"/>
                </a:lnTo>
                <a:lnTo>
                  <a:pt x="95" y="80"/>
                </a:lnTo>
                <a:lnTo>
                  <a:pt x="60" y="80"/>
                </a:lnTo>
                <a:lnTo>
                  <a:pt x="60" y="160"/>
                </a:lnTo>
                <a:cubicBezTo>
                  <a:pt x="60" y="174"/>
                  <a:pt x="61" y="184"/>
                  <a:pt x="62" y="188"/>
                </a:cubicBezTo>
                <a:cubicBezTo>
                  <a:pt x="62" y="193"/>
                  <a:pt x="64" y="197"/>
                  <a:pt x="68" y="200"/>
                </a:cubicBezTo>
                <a:cubicBezTo>
                  <a:pt x="72" y="202"/>
                  <a:pt x="78" y="204"/>
                  <a:pt x="86" y="204"/>
                </a:cubicBezTo>
                <a:cubicBezTo>
                  <a:pt x="90" y="204"/>
                  <a:pt x="95" y="204"/>
                  <a:pt x="101" y="203"/>
                </a:cubicBezTo>
                <a:lnTo>
                  <a:pt x="101" y="232"/>
                </a:lnTo>
                <a:cubicBezTo>
                  <a:pt x="91" y="235"/>
                  <a:pt x="82" y="236"/>
                  <a:pt x="73" y="236"/>
                </a:cubicBezTo>
                <a:cubicBezTo>
                  <a:pt x="59" y="236"/>
                  <a:pt x="48" y="233"/>
                  <a:pt x="41" y="227"/>
                </a:cubicBezTo>
                <a:cubicBezTo>
                  <a:pt x="34" y="222"/>
                  <a:pt x="29" y="215"/>
                  <a:pt x="27" y="205"/>
                </a:cubicBezTo>
                <a:cubicBezTo>
                  <a:pt x="25" y="196"/>
                  <a:pt x="24" y="182"/>
                  <a:pt x="24" y="163"/>
                </a:cubicBezTo>
                <a:lnTo>
                  <a:pt x="24" y="80"/>
                </a:lnTo>
                <a:lnTo>
                  <a:pt x="0" y="80"/>
                </a:lnTo>
                <a:lnTo>
                  <a:pt x="0" y="50"/>
                </a:lnTo>
                <a:lnTo>
                  <a:pt x="25" y="50"/>
                </a:lnTo>
                <a:lnTo>
                  <a:pt x="27" y="3"/>
                </a:lnTo>
                <a:close/>
              </a:path>
            </a:pathLst>
          </a:custGeom>
          <a:solidFill>
            <a:srgbClr val="FFFFFF"/>
          </a:solidFill>
          <a:ln w="0">
            <a:solidFill>
              <a:schemeClr val="bg1"/>
            </a:solidFill>
            <a:prstDash val="solid"/>
            <a:round/>
            <a:headEnd/>
            <a:tailEnd/>
          </a:ln>
        </p:spPr>
        <p:txBody>
          <a:bodyPr/>
          <a:lstStyle/>
          <a:p>
            <a:endParaRPr lang="it-IT"/>
          </a:p>
        </p:txBody>
      </p:sp>
      <p:sp>
        <p:nvSpPr>
          <p:cNvPr id="5468" name="Freeform 3476"/>
          <p:cNvSpPr>
            <a:spLocks noEditPoints="1"/>
          </p:cNvSpPr>
          <p:nvPr/>
        </p:nvSpPr>
        <p:spPr bwMode="auto">
          <a:xfrm>
            <a:off x="6317459" y="3130553"/>
            <a:ext cx="13097" cy="117475"/>
          </a:xfrm>
          <a:custGeom>
            <a:avLst/>
            <a:gdLst>
              <a:gd name="T0" fmla="*/ 2147483647 w 39"/>
              <a:gd name="T1" fmla="*/ 2147483647 h 245"/>
              <a:gd name="T2" fmla="*/ 0 w 39"/>
              <a:gd name="T3" fmla="*/ 2147483647 h 245"/>
              <a:gd name="T4" fmla="*/ 0 w 39"/>
              <a:gd name="T5" fmla="*/ 0 h 245"/>
              <a:gd name="T6" fmla="*/ 2147483647 w 39"/>
              <a:gd name="T7" fmla="*/ 0 h 245"/>
              <a:gd name="T8" fmla="*/ 2147483647 w 39"/>
              <a:gd name="T9" fmla="*/ 2147483647 h 245"/>
              <a:gd name="T10" fmla="*/ 0 w 39"/>
              <a:gd name="T11" fmla="*/ 2147483647 h 245"/>
              <a:gd name="T12" fmla="*/ 2147483647 w 39"/>
              <a:gd name="T13" fmla="*/ 2147483647 h 245"/>
              <a:gd name="T14" fmla="*/ 2147483647 w 39"/>
              <a:gd name="T15" fmla="*/ 2147483647 h 245"/>
              <a:gd name="T16" fmla="*/ 0 w 39"/>
              <a:gd name="T17" fmla="*/ 2147483647 h 245"/>
              <a:gd name="T18" fmla="*/ 0 w 39"/>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45"/>
              <a:gd name="T32" fmla="*/ 39 w 39"/>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45">
                <a:moveTo>
                  <a:pt x="39" y="40"/>
                </a:moveTo>
                <a:lnTo>
                  <a:pt x="0" y="40"/>
                </a:lnTo>
                <a:lnTo>
                  <a:pt x="0" y="0"/>
                </a:lnTo>
                <a:lnTo>
                  <a:pt x="39" y="0"/>
                </a:lnTo>
                <a:lnTo>
                  <a:pt x="39" y="40"/>
                </a:lnTo>
                <a:close/>
                <a:moveTo>
                  <a:pt x="0" y="64"/>
                </a:moveTo>
                <a:lnTo>
                  <a:pt x="38" y="64"/>
                </a:lnTo>
                <a:lnTo>
                  <a:pt x="38" y="245"/>
                </a:lnTo>
                <a:lnTo>
                  <a:pt x="0" y="245"/>
                </a:lnTo>
                <a:lnTo>
                  <a:pt x="0" y="64"/>
                </a:lnTo>
                <a:close/>
              </a:path>
            </a:pathLst>
          </a:custGeom>
          <a:solidFill>
            <a:srgbClr val="FFFFFF"/>
          </a:solidFill>
          <a:ln w="0">
            <a:solidFill>
              <a:schemeClr val="bg1"/>
            </a:solidFill>
            <a:prstDash val="solid"/>
            <a:round/>
            <a:headEnd/>
            <a:tailEnd/>
          </a:ln>
        </p:spPr>
        <p:txBody>
          <a:bodyPr/>
          <a:lstStyle/>
          <a:p>
            <a:endParaRPr lang="it-IT"/>
          </a:p>
        </p:txBody>
      </p:sp>
      <p:sp>
        <p:nvSpPr>
          <p:cNvPr id="5469" name="Freeform 3477"/>
          <p:cNvSpPr>
            <a:spLocks/>
          </p:cNvSpPr>
          <p:nvPr/>
        </p:nvSpPr>
        <p:spPr bwMode="auto">
          <a:xfrm>
            <a:off x="6344842" y="3159125"/>
            <a:ext cx="72628" cy="88900"/>
          </a:xfrm>
          <a:custGeom>
            <a:avLst/>
            <a:gdLst>
              <a:gd name="T0" fmla="*/ 0 w 213"/>
              <a:gd name="T1" fmla="*/ 2147483647 h 185"/>
              <a:gd name="T2" fmla="*/ 2147483647 w 213"/>
              <a:gd name="T3" fmla="*/ 2147483647 h 185"/>
              <a:gd name="T4" fmla="*/ 2147483647 w 213"/>
              <a:gd name="T5" fmla="*/ 2147483647 h 185"/>
              <a:gd name="T6" fmla="*/ 2147483647 w 213"/>
              <a:gd name="T7" fmla="*/ 0 h 185"/>
              <a:gd name="T8" fmla="*/ 2147483647 w 213"/>
              <a:gd name="T9" fmla="*/ 2147483647 h 185"/>
              <a:gd name="T10" fmla="*/ 2147483647 w 213"/>
              <a:gd name="T11" fmla="*/ 0 h 185"/>
              <a:gd name="T12" fmla="*/ 2147483647 w 213"/>
              <a:gd name="T13" fmla="*/ 2147483647 h 185"/>
              <a:gd name="T14" fmla="*/ 2147483647 w 213"/>
              <a:gd name="T15" fmla="*/ 2147483647 h 185"/>
              <a:gd name="T16" fmla="*/ 2147483647 w 213"/>
              <a:gd name="T17" fmla="*/ 2147483647 h 185"/>
              <a:gd name="T18" fmla="*/ 2147483647 w 213"/>
              <a:gd name="T19" fmla="*/ 2147483647 h 185"/>
              <a:gd name="T20" fmla="*/ 2147483647 w 213"/>
              <a:gd name="T21" fmla="*/ 2147483647 h 185"/>
              <a:gd name="T22" fmla="*/ 2147483647 w 213"/>
              <a:gd name="T23" fmla="*/ 2147483647 h 185"/>
              <a:gd name="T24" fmla="*/ 2147483647 w 213"/>
              <a:gd name="T25" fmla="*/ 2147483647 h 185"/>
              <a:gd name="T26" fmla="*/ 2147483647 w 213"/>
              <a:gd name="T27" fmla="*/ 2147483647 h 185"/>
              <a:gd name="T28" fmla="*/ 2147483647 w 213"/>
              <a:gd name="T29" fmla="*/ 2147483647 h 185"/>
              <a:gd name="T30" fmla="*/ 2147483647 w 213"/>
              <a:gd name="T31" fmla="*/ 2147483647 h 185"/>
              <a:gd name="T32" fmla="*/ 2147483647 w 213"/>
              <a:gd name="T33" fmla="*/ 2147483647 h 185"/>
              <a:gd name="T34" fmla="*/ 2147483647 w 213"/>
              <a:gd name="T35" fmla="*/ 2147483647 h 185"/>
              <a:gd name="T36" fmla="*/ 2147483647 w 213"/>
              <a:gd name="T37" fmla="*/ 2147483647 h 185"/>
              <a:gd name="T38" fmla="*/ 2147483647 w 213"/>
              <a:gd name="T39" fmla="*/ 2147483647 h 185"/>
              <a:gd name="T40" fmla="*/ 2147483647 w 213"/>
              <a:gd name="T41" fmla="*/ 2147483647 h 185"/>
              <a:gd name="T42" fmla="*/ 2147483647 w 213"/>
              <a:gd name="T43" fmla="*/ 2147483647 h 185"/>
              <a:gd name="T44" fmla="*/ 2147483647 w 213"/>
              <a:gd name="T45" fmla="*/ 2147483647 h 185"/>
              <a:gd name="T46" fmla="*/ 2147483647 w 213"/>
              <a:gd name="T47" fmla="*/ 2147483647 h 185"/>
              <a:gd name="T48" fmla="*/ 0 w 213"/>
              <a:gd name="T49" fmla="*/ 2147483647 h 185"/>
              <a:gd name="T50" fmla="*/ 0 w 213"/>
              <a:gd name="T51" fmla="*/ 2147483647 h 1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3"/>
              <a:gd name="T79" fmla="*/ 0 h 185"/>
              <a:gd name="T80" fmla="*/ 213 w 213"/>
              <a:gd name="T81" fmla="*/ 185 h 1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3" h="185">
                <a:moveTo>
                  <a:pt x="0" y="4"/>
                </a:moveTo>
                <a:lnTo>
                  <a:pt x="35" y="4"/>
                </a:lnTo>
                <a:lnTo>
                  <a:pt x="35" y="32"/>
                </a:lnTo>
                <a:cubicBezTo>
                  <a:pt x="43" y="11"/>
                  <a:pt x="58" y="0"/>
                  <a:pt x="79" y="0"/>
                </a:cubicBezTo>
                <a:cubicBezTo>
                  <a:pt x="102" y="0"/>
                  <a:pt x="116" y="11"/>
                  <a:pt x="121" y="34"/>
                </a:cubicBezTo>
                <a:cubicBezTo>
                  <a:pt x="129" y="11"/>
                  <a:pt x="144" y="0"/>
                  <a:pt x="166" y="0"/>
                </a:cubicBezTo>
                <a:cubicBezTo>
                  <a:pt x="177" y="0"/>
                  <a:pt x="187" y="2"/>
                  <a:pt x="194" y="7"/>
                </a:cubicBezTo>
                <a:cubicBezTo>
                  <a:pt x="201" y="12"/>
                  <a:pt x="206" y="18"/>
                  <a:pt x="209" y="26"/>
                </a:cubicBezTo>
                <a:cubicBezTo>
                  <a:pt x="212" y="34"/>
                  <a:pt x="213" y="49"/>
                  <a:pt x="213" y="71"/>
                </a:cubicBezTo>
                <a:lnTo>
                  <a:pt x="213" y="185"/>
                </a:lnTo>
                <a:lnTo>
                  <a:pt x="176" y="185"/>
                </a:lnTo>
                <a:lnTo>
                  <a:pt x="176" y="74"/>
                </a:lnTo>
                <a:cubicBezTo>
                  <a:pt x="176" y="57"/>
                  <a:pt x="175" y="45"/>
                  <a:pt x="172" y="39"/>
                </a:cubicBezTo>
                <a:cubicBezTo>
                  <a:pt x="169" y="33"/>
                  <a:pt x="163" y="30"/>
                  <a:pt x="154" y="30"/>
                </a:cubicBezTo>
                <a:cubicBezTo>
                  <a:pt x="135" y="30"/>
                  <a:pt x="126" y="46"/>
                  <a:pt x="126" y="79"/>
                </a:cubicBezTo>
                <a:lnTo>
                  <a:pt x="126" y="185"/>
                </a:lnTo>
                <a:lnTo>
                  <a:pt x="88" y="185"/>
                </a:lnTo>
                <a:lnTo>
                  <a:pt x="88" y="75"/>
                </a:lnTo>
                <a:cubicBezTo>
                  <a:pt x="88" y="59"/>
                  <a:pt x="88" y="49"/>
                  <a:pt x="86" y="45"/>
                </a:cubicBezTo>
                <a:cubicBezTo>
                  <a:pt x="85" y="40"/>
                  <a:pt x="83" y="36"/>
                  <a:pt x="79" y="34"/>
                </a:cubicBezTo>
                <a:cubicBezTo>
                  <a:pt x="76" y="31"/>
                  <a:pt x="72" y="30"/>
                  <a:pt x="66" y="30"/>
                </a:cubicBezTo>
                <a:cubicBezTo>
                  <a:pt x="56" y="30"/>
                  <a:pt x="48" y="34"/>
                  <a:pt x="44" y="42"/>
                </a:cubicBezTo>
                <a:cubicBezTo>
                  <a:pt x="40" y="49"/>
                  <a:pt x="37" y="62"/>
                  <a:pt x="37" y="80"/>
                </a:cubicBezTo>
                <a:lnTo>
                  <a:pt x="37" y="185"/>
                </a:lnTo>
                <a:lnTo>
                  <a:pt x="0" y="185"/>
                </a:lnTo>
                <a:lnTo>
                  <a:pt x="0" y="4"/>
                </a:lnTo>
                <a:close/>
              </a:path>
            </a:pathLst>
          </a:custGeom>
          <a:solidFill>
            <a:srgbClr val="FFFFFF"/>
          </a:solidFill>
          <a:ln w="0">
            <a:solidFill>
              <a:schemeClr val="bg1"/>
            </a:solidFill>
            <a:prstDash val="solid"/>
            <a:round/>
            <a:headEnd/>
            <a:tailEnd/>
          </a:ln>
        </p:spPr>
        <p:txBody>
          <a:bodyPr/>
          <a:lstStyle/>
          <a:p>
            <a:endParaRPr lang="it-IT"/>
          </a:p>
        </p:txBody>
      </p:sp>
      <p:sp>
        <p:nvSpPr>
          <p:cNvPr id="5470" name="Freeform 3478"/>
          <p:cNvSpPr>
            <a:spLocks noEditPoints="1"/>
          </p:cNvSpPr>
          <p:nvPr/>
        </p:nvSpPr>
        <p:spPr bwMode="auto">
          <a:xfrm>
            <a:off x="6429376" y="3159128"/>
            <a:ext cx="47625" cy="92075"/>
          </a:xfrm>
          <a:custGeom>
            <a:avLst/>
            <a:gdLst>
              <a:gd name="T0" fmla="*/ 2147483647 w 142"/>
              <a:gd name="T1" fmla="*/ 2147483647 h 190"/>
              <a:gd name="T2" fmla="*/ 2147483647 w 142"/>
              <a:gd name="T3" fmla="*/ 2147483647 h 190"/>
              <a:gd name="T4" fmla="*/ 2147483647 w 142"/>
              <a:gd name="T5" fmla="*/ 2147483647 h 190"/>
              <a:gd name="T6" fmla="*/ 0 w 142"/>
              <a:gd name="T7" fmla="*/ 2147483647 h 190"/>
              <a:gd name="T8" fmla="*/ 2147483647 w 142"/>
              <a:gd name="T9" fmla="*/ 0 h 190"/>
              <a:gd name="T10" fmla="*/ 2147483647 w 142"/>
              <a:gd name="T11" fmla="*/ 2147483647 h 190"/>
              <a:gd name="T12" fmla="*/ 2147483647 w 142"/>
              <a:gd name="T13" fmla="*/ 2147483647 h 190"/>
              <a:gd name="T14" fmla="*/ 2147483647 w 142"/>
              <a:gd name="T15" fmla="*/ 2147483647 h 190"/>
              <a:gd name="T16" fmla="*/ 2147483647 w 142"/>
              <a:gd name="T17" fmla="*/ 2147483647 h 190"/>
              <a:gd name="T18" fmla="*/ 2147483647 w 142"/>
              <a:gd name="T19" fmla="*/ 2147483647 h 190"/>
              <a:gd name="T20" fmla="*/ 2147483647 w 142"/>
              <a:gd name="T21" fmla="*/ 2147483647 h 190"/>
              <a:gd name="T22" fmla="*/ 2147483647 w 142"/>
              <a:gd name="T23" fmla="*/ 2147483647 h 190"/>
              <a:gd name="T24" fmla="*/ 2147483647 w 142"/>
              <a:gd name="T25" fmla="*/ 2147483647 h 190"/>
              <a:gd name="T26" fmla="*/ 2147483647 w 142"/>
              <a:gd name="T27" fmla="*/ 2147483647 h 190"/>
              <a:gd name="T28" fmla="*/ 2147483647 w 142"/>
              <a:gd name="T29" fmla="*/ 2147483647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190"/>
              <a:gd name="T47" fmla="*/ 142 w 142"/>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190">
                <a:moveTo>
                  <a:pt x="142" y="93"/>
                </a:moveTo>
                <a:cubicBezTo>
                  <a:pt x="142" y="157"/>
                  <a:pt x="118" y="190"/>
                  <a:pt x="70" y="190"/>
                </a:cubicBezTo>
                <a:cubicBezTo>
                  <a:pt x="49" y="190"/>
                  <a:pt x="31" y="182"/>
                  <a:pt x="19" y="166"/>
                </a:cubicBezTo>
                <a:cubicBezTo>
                  <a:pt x="6" y="151"/>
                  <a:pt x="0" y="127"/>
                  <a:pt x="0" y="95"/>
                </a:cubicBezTo>
                <a:cubicBezTo>
                  <a:pt x="0" y="32"/>
                  <a:pt x="24" y="0"/>
                  <a:pt x="71" y="0"/>
                </a:cubicBezTo>
                <a:cubicBezTo>
                  <a:pt x="93" y="0"/>
                  <a:pt x="110" y="8"/>
                  <a:pt x="123" y="23"/>
                </a:cubicBezTo>
                <a:cubicBezTo>
                  <a:pt x="136" y="38"/>
                  <a:pt x="142" y="62"/>
                  <a:pt x="142" y="93"/>
                </a:cubicBezTo>
                <a:close/>
                <a:moveTo>
                  <a:pt x="103" y="95"/>
                </a:moveTo>
                <a:cubicBezTo>
                  <a:pt x="103" y="69"/>
                  <a:pt x="100" y="52"/>
                  <a:pt x="94" y="42"/>
                </a:cubicBezTo>
                <a:cubicBezTo>
                  <a:pt x="88" y="33"/>
                  <a:pt x="81" y="28"/>
                  <a:pt x="71" y="28"/>
                </a:cubicBezTo>
                <a:cubicBezTo>
                  <a:pt x="50" y="28"/>
                  <a:pt x="39" y="50"/>
                  <a:pt x="39" y="95"/>
                </a:cubicBezTo>
                <a:cubicBezTo>
                  <a:pt x="39" y="117"/>
                  <a:pt x="42" y="134"/>
                  <a:pt x="47" y="145"/>
                </a:cubicBezTo>
                <a:cubicBezTo>
                  <a:pt x="52" y="156"/>
                  <a:pt x="60" y="161"/>
                  <a:pt x="71" y="161"/>
                </a:cubicBezTo>
                <a:cubicBezTo>
                  <a:pt x="82" y="161"/>
                  <a:pt x="90" y="156"/>
                  <a:pt x="95" y="145"/>
                </a:cubicBezTo>
                <a:cubicBezTo>
                  <a:pt x="100" y="134"/>
                  <a:pt x="103" y="117"/>
                  <a:pt x="103" y="95"/>
                </a:cubicBezTo>
                <a:close/>
              </a:path>
            </a:pathLst>
          </a:custGeom>
          <a:solidFill>
            <a:srgbClr val="FFFFFF"/>
          </a:solidFill>
          <a:ln w="0">
            <a:solidFill>
              <a:schemeClr val="bg1"/>
            </a:solidFill>
            <a:prstDash val="solid"/>
            <a:round/>
            <a:headEnd/>
            <a:tailEnd/>
          </a:ln>
        </p:spPr>
        <p:txBody>
          <a:bodyPr/>
          <a:lstStyle/>
          <a:p>
            <a:endParaRPr lang="it-IT"/>
          </a:p>
        </p:txBody>
      </p:sp>
      <p:sp>
        <p:nvSpPr>
          <p:cNvPr id="5471" name="Freeform 3479"/>
          <p:cNvSpPr>
            <a:spLocks/>
          </p:cNvSpPr>
          <p:nvPr/>
        </p:nvSpPr>
        <p:spPr bwMode="auto">
          <a:xfrm>
            <a:off x="6488907" y="3159125"/>
            <a:ext cx="28575" cy="88900"/>
          </a:xfrm>
          <a:custGeom>
            <a:avLst/>
            <a:gdLst>
              <a:gd name="T0" fmla="*/ 0 w 85"/>
              <a:gd name="T1" fmla="*/ 2147483647 h 185"/>
              <a:gd name="T2" fmla="*/ 2147483647 w 85"/>
              <a:gd name="T3" fmla="*/ 2147483647 h 185"/>
              <a:gd name="T4" fmla="*/ 2147483647 w 85"/>
              <a:gd name="T5" fmla="*/ 2147483647 h 185"/>
              <a:gd name="T6" fmla="*/ 2147483647 w 85"/>
              <a:gd name="T7" fmla="*/ 0 h 185"/>
              <a:gd name="T8" fmla="*/ 2147483647 w 85"/>
              <a:gd name="T9" fmla="*/ 2147483647 h 185"/>
              <a:gd name="T10" fmla="*/ 2147483647 w 85"/>
              <a:gd name="T11" fmla="*/ 2147483647 h 185"/>
              <a:gd name="T12" fmla="*/ 2147483647 w 85"/>
              <a:gd name="T13" fmla="*/ 2147483647 h 185"/>
              <a:gd name="T14" fmla="*/ 2147483647 w 85"/>
              <a:gd name="T15" fmla="*/ 2147483647 h 185"/>
              <a:gd name="T16" fmla="*/ 2147483647 w 85"/>
              <a:gd name="T17" fmla="*/ 2147483647 h 185"/>
              <a:gd name="T18" fmla="*/ 0 w 85"/>
              <a:gd name="T19" fmla="*/ 2147483647 h 185"/>
              <a:gd name="T20" fmla="*/ 0 w 85"/>
              <a:gd name="T21" fmla="*/ 2147483647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185"/>
              <a:gd name="T35" fmla="*/ 85 w 85"/>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185">
                <a:moveTo>
                  <a:pt x="0" y="4"/>
                </a:moveTo>
                <a:lnTo>
                  <a:pt x="33" y="4"/>
                </a:lnTo>
                <a:lnTo>
                  <a:pt x="33" y="45"/>
                </a:lnTo>
                <a:cubicBezTo>
                  <a:pt x="43" y="15"/>
                  <a:pt x="58" y="0"/>
                  <a:pt x="78" y="0"/>
                </a:cubicBezTo>
                <a:cubicBezTo>
                  <a:pt x="80" y="0"/>
                  <a:pt x="82" y="1"/>
                  <a:pt x="85" y="1"/>
                </a:cubicBezTo>
                <a:lnTo>
                  <a:pt x="85" y="40"/>
                </a:lnTo>
                <a:cubicBezTo>
                  <a:pt x="82" y="40"/>
                  <a:pt x="79" y="39"/>
                  <a:pt x="77" y="39"/>
                </a:cubicBezTo>
                <a:cubicBezTo>
                  <a:pt x="51" y="39"/>
                  <a:pt x="37" y="57"/>
                  <a:pt x="37" y="93"/>
                </a:cubicBezTo>
                <a:lnTo>
                  <a:pt x="37" y="185"/>
                </a:lnTo>
                <a:lnTo>
                  <a:pt x="0" y="185"/>
                </a:lnTo>
                <a:lnTo>
                  <a:pt x="0" y="4"/>
                </a:lnTo>
                <a:close/>
              </a:path>
            </a:pathLst>
          </a:custGeom>
          <a:solidFill>
            <a:srgbClr val="FFFFFF"/>
          </a:solidFill>
          <a:ln w="0">
            <a:solidFill>
              <a:schemeClr val="bg1"/>
            </a:solidFill>
            <a:prstDash val="solid"/>
            <a:round/>
            <a:headEnd/>
            <a:tailEnd/>
          </a:ln>
        </p:spPr>
        <p:txBody>
          <a:bodyPr/>
          <a:lstStyle/>
          <a:p>
            <a:endParaRPr lang="it-IT"/>
          </a:p>
        </p:txBody>
      </p:sp>
      <p:sp>
        <p:nvSpPr>
          <p:cNvPr id="5472" name="Freeform 3480"/>
          <p:cNvSpPr>
            <a:spLocks noEditPoints="1"/>
          </p:cNvSpPr>
          <p:nvPr/>
        </p:nvSpPr>
        <p:spPr bwMode="auto">
          <a:xfrm>
            <a:off x="6523435" y="3132138"/>
            <a:ext cx="46434" cy="119062"/>
          </a:xfrm>
          <a:custGeom>
            <a:avLst/>
            <a:gdLst>
              <a:gd name="T0" fmla="*/ 0 w 140"/>
              <a:gd name="T1" fmla="*/ 0 h 248"/>
              <a:gd name="T2" fmla="*/ 2147483647 w 140"/>
              <a:gd name="T3" fmla="*/ 0 h 248"/>
              <a:gd name="T4" fmla="*/ 2147483647 w 140"/>
              <a:gd name="T5" fmla="*/ 2147483647 h 248"/>
              <a:gd name="T6" fmla="*/ 2147483647 w 140"/>
              <a:gd name="T7" fmla="*/ 2147483647 h 248"/>
              <a:gd name="T8" fmla="*/ 2147483647 w 140"/>
              <a:gd name="T9" fmla="*/ 2147483647 h 248"/>
              <a:gd name="T10" fmla="*/ 2147483647 w 140"/>
              <a:gd name="T11" fmla="*/ 2147483647 h 248"/>
              <a:gd name="T12" fmla="*/ 2147483647 w 140"/>
              <a:gd name="T13" fmla="*/ 2147483647 h 248"/>
              <a:gd name="T14" fmla="*/ 2147483647 w 140"/>
              <a:gd name="T15" fmla="*/ 2147483647 h 248"/>
              <a:gd name="T16" fmla="*/ 2147483647 w 140"/>
              <a:gd name="T17" fmla="*/ 2147483647 h 248"/>
              <a:gd name="T18" fmla="*/ 0 w 140"/>
              <a:gd name="T19" fmla="*/ 2147483647 h 248"/>
              <a:gd name="T20" fmla="*/ 0 w 140"/>
              <a:gd name="T21" fmla="*/ 0 h 248"/>
              <a:gd name="T22" fmla="*/ 2147483647 w 140"/>
              <a:gd name="T23" fmla="*/ 2147483647 h 248"/>
              <a:gd name="T24" fmla="*/ 2147483647 w 140"/>
              <a:gd name="T25" fmla="*/ 2147483647 h 248"/>
              <a:gd name="T26" fmla="*/ 2147483647 w 140"/>
              <a:gd name="T27" fmla="*/ 2147483647 h 248"/>
              <a:gd name="T28" fmla="*/ 2147483647 w 140"/>
              <a:gd name="T29" fmla="*/ 2147483647 h 248"/>
              <a:gd name="T30" fmla="*/ 2147483647 w 140"/>
              <a:gd name="T31" fmla="*/ 2147483647 h 248"/>
              <a:gd name="T32" fmla="*/ 2147483647 w 140"/>
              <a:gd name="T33" fmla="*/ 2147483647 h 248"/>
              <a:gd name="T34" fmla="*/ 2147483647 w 140"/>
              <a:gd name="T35" fmla="*/ 2147483647 h 248"/>
              <a:gd name="T36" fmla="*/ 2147483647 w 140"/>
              <a:gd name="T37" fmla="*/ 2147483647 h 248"/>
              <a:gd name="T38" fmla="*/ 2147483647 w 140"/>
              <a:gd name="T39" fmla="*/ 2147483647 h 2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0"/>
              <a:gd name="T61" fmla="*/ 0 h 248"/>
              <a:gd name="T62" fmla="*/ 140 w 140"/>
              <a:gd name="T63" fmla="*/ 248 h 2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0" h="248">
                <a:moveTo>
                  <a:pt x="0" y="0"/>
                </a:moveTo>
                <a:lnTo>
                  <a:pt x="37" y="0"/>
                </a:lnTo>
                <a:lnTo>
                  <a:pt x="37" y="84"/>
                </a:lnTo>
                <a:cubicBezTo>
                  <a:pt x="48" y="68"/>
                  <a:pt x="62" y="60"/>
                  <a:pt x="79" y="60"/>
                </a:cubicBezTo>
                <a:cubicBezTo>
                  <a:pt x="98" y="60"/>
                  <a:pt x="113" y="68"/>
                  <a:pt x="124" y="84"/>
                </a:cubicBezTo>
                <a:cubicBezTo>
                  <a:pt x="135" y="100"/>
                  <a:pt x="140" y="122"/>
                  <a:pt x="140" y="149"/>
                </a:cubicBezTo>
                <a:cubicBezTo>
                  <a:pt x="140" y="215"/>
                  <a:pt x="118" y="248"/>
                  <a:pt x="73" y="248"/>
                </a:cubicBezTo>
                <a:cubicBezTo>
                  <a:pt x="52" y="248"/>
                  <a:pt x="38" y="238"/>
                  <a:pt x="29" y="220"/>
                </a:cubicBezTo>
                <a:cubicBezTo>
                  <a:pt x="27" y="226"/>
                  <a:pt x="24" y="235"/>
                  <a:pt x="21" y="244"/>
                </a:cubicBezTo>
                <a:lnTo>
                  <a:pt x="0" y="244"/>
                </a:lnTo>
                <a:lnTo>
                  <a:pt x="0" y="0"/>
                </a:lnTo>
                <a:close/>
                <a:moveTo>
                  <a:pt x="37" y="168"/>
                </a:moveTo>
                <a:cubicBezTo>
                  <a:pt x="37" y="202"/>
                  <a:pt x="48" y="220"/>
                  <a:pt x="69" y="220"/>
                </a:cubicBezTo>
                <a:cubicBezTo>
                  <a:pt x="80" y="220"/>
                  <a:pt x="88" y="215"/>
                  <a:pt x="93" y="204"/>
                </a:cubicBezTo>
                <a:cubicBezTo>
                  <a:pt x="98" y="194"/>
                  <a:pt x="100" y="176"/>
                  <a:pt x="100" y="151"/>
                </a:cubicBezTo>
                <a:cubicBezTo>
                  <a:pt x="100" y="127"/>
                  <a:pt x="98" y="111"/>
                  <a:pt x="93" y="101"/>
                </a:cubicBezTo>
                <a:cubicBezTo>
                  <a:pt x="88" y="92"/>
                  <a:pt x="80" y="87"/>
                  <a:pt x="70" y="87"/>
                </a:cubicBezTo>
                <a:cubicBezTo>
                  <a:pt x="60" y="87"/>
                  <a:pt x="53" y="92"/>
                  <a:pt x="46" y="100"/>
                </a:cubicBezTo>
                <a:cubicBezTo>
                  <a:pt x="40" y="108"/>
                  <a:pt x="37" y="120"/>
                  <a:pt x="37" y="134"/>
                </a:cubicBezTo>
                <a:lnTo>
                  <a:pt x="37" y="168"/>
                </a:lnTo>
                <a:close/>
              </a:path>
            </a:pathLst>
          </a:custGeom>
          <a:solidFill>
            <a:srgbClr val="FFFFFF"/>
          </a:solidFill>
          <a:ln w="0">
            <a:solidFill>
              <a:schemeClr val="bg1"/>
            </a:solidFill>
            <a:prstDash val="solid"/>
            <a:round/>
            <a:headEnd/>
            <a:tailEnd/>
          </a:ln>
        </p:spPr>
        <p:txBody>
          <a:bodyPr/>
          <a:lstStyle/>
          <a:p>
            <a:endParaRPr lang="it-IT"/>
          </a:p>
        </p:txBody>
      </p:sp>
      <p:sp>
        <p:nvSpPr>
          <p:cNvPr id="5473" name="Freeform 3481"/>
          <p:cNvSpPr>
            <a:spLocks noEditPoints="1"/>
          </p:cNvSpPr>
          <p:nvPr/>
        </p:nvSpPr>
        <p:spPr bwMode="auto">
          <a:xfrm>
            <a:off x="6581777" y="3130553"/>
            <a:ext cx="13097" cy="117475"/>
          </a:xfrm>
          <a:custGeom>
            <a:avLst/>
            <a:gdLst>
              <a:gd name="T0" fmla="*/ 2147483647 w 39"/>
              <a:gd name="T1" fmla="*/ 2147483647 h 245"/>
              <a:gd name="T2" fmla="*/ 0 w 39"/>
              <a:gd name="T3" fmla="*/ 2147483647 h 245"/>
              <a:gd name="T4" fmla="*/ 0 w 39"/>
              <a:gd name="T5" fmla="*/ 0 h 245"/>
              <a:gd name="T6" fmla="*/ 2147483647 w 39"/>
              <a:gd name="T7" fmla="*/ 0 h 245"/>
              <a:gd name="T8" fmla="*/ 2147483647 w 39"/>
              <a:gd name="T9" fmla="*/ 2147483647 h 245"/>
              <a:gd name="T10" fmla="*/ 2147483647 w 39"/>
              <a:gd name="T11" fmla="*/ 2147483647 h 245"/>
              <a:gd name="T12" fmla="*/ 2147483647 w 39"/>
              <a:gd name="T13" fmla="*/ 2147483647 h 245"/>
              <a:gd name="T14" fmla="*/ 2147483647 w 39"/>
              <a:gd name="T15" fmla="*/ 2147483647 h 245"/>
              <a:gd name="T16" fmla="*/ 2147483647 w 39"/>
              <a:gd name="T17" fmla="*/ 2147483647 h 245"/>
              <a:gd name="T18" fmla="*/ 2147483647 w 39"/>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45"/>
              <a:gd name="T32" fmla="*/ 39 w 39"/>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45">
                <a:moveTo>
                  <a:pt x="39" y="40"/>
                </a:moveTo>
                <a:lnTo>
                  <a:pt x="0" y="40"/>
                </a:lnTo>
                <a:lnTo>
                  <a:pt x="0" y="0"/>
                </a:lnTo>
                <a:lnTo>
                  <a:pt x="39" y="0"/>
                </a:lnTo>
                <a:lnTo>
                  <a:pt x="39" y="40"/>
                </a:lnTo>
                <a:close/>
                <a:moveTo>
                  <a:pt x="1" y="64"/>
                </a:moveTo>
                <a:lnTo>
                  <a:pt x="38" y="64"/>
                </a:lnTo>
                <a:lnTo>
                  <a:pt x="38" y="245"/>
                </a:lnTo>
                <a:lnTo>
                  <a:pt x="1" y="245"/>
                </a:lnTo>
                <a:lnTo>
                  <a:pt x="1" y="64"/>
                </a:lnTo>
                <a:close/>
              </a:path>
            </a:pathLst>
          </a:custGeom>
          <a:solidFill>
            <a:srgbClr val="FFFFFF"/>
          </a:solidFill>
          <a:ln w="0">
            <a:solidFill>
              <a:schemeClr val="bg1"/>
            </a:solidFill>
            <a:prstDash val="solid"/>
            <a:round/>
            <a:headEnd/>
            <a:tailEnd/>
          </a:ln>
        </p:spPr>
        <p:txBody>
          <a:bodyPr/>
          <a:lstStyle/>
          <a:p>
            <a:endParaRPr lang="it-IT"/>
          </a:p>
        </p:txBody>
      </p:sp>
      <p:sp>
        <p:nvSpPr>
          <p:cNvPr id="5474" name="Freeform 3482"/>
          <p:cNvSpPr>
            <a:spLocks noEditPoints="1"/>
          </p:cNvSpPr>
          <p:nvPr/>
        </p:nvSpPr>
        <p:spPr bwMode="auto">
          <a:xfrm>
            <a:off x="6606780" y="3132141"/>
            <a:ext cx="47625" cy="117475"/>
          </a:xfrm>
          <a:custGeom>
            <a:avLst/>
            <a:gdLst>
              <a:gd name="T0" fmla="*/ 2147483647 w 140"/>
              <a:gd name="T1" fmla="*/ 0 h 247"/>
              <a:gd name="T2" fmla="*/ 2147483647 w 140"/>
              <a:gd name="T3" fmla="*/ 0 h 247"/>
              <a:gd name="T4" fmla="*/ 2147483647 w 140"/>
              <a:gd name="T5" fmla="*/ 2147483647 h 247"/>
              <a:gd name="T6" fmla="*/ 2147483647 w 140"/>
              <a:gd name="T7" fmla="*/ 2147483647 h 247"/>
              <a:gd name="T8" fmla="*/ 2147483647 w 140"/>
              <a:gd name="T9" fmla="*/ 2147483647 h 247"/>
              <a:gd name="T10" fmla="*/ 2147483647 w 140"/>
              <a:gd name="T11" fmla="*/ 2147483647 h 247"/>
              <a:gd name="T12" fmla="*/ 2147483647 w 140"/>
              <a:gd name="T13" fmla="*/ 2147483647 h 247"/>
              <a:gd name="T14" fmla="*/ 0 w 140"/>
              <a:gd name="T15" fmla="*/ 2147483647 h 247"/>
              <a:gd name="T16" fmla="*/ 2147483647 w 140"/>
              <a:gd name="T17" fmla="*/ 2147483647 h 247"/>
              <a:gd name="T18" fmla="*/ 2147483647 w 140"/>
              <a:gd name="T19" fmla="*/ 2147483647 h 247"/>
              <a:gd name="T20" fmla="*/ 2147483647 w 140"/>
              <a:gd name="T21" fmla="*/ 2147483647 h 247"/>
              <a:gd name="T22" fmla="*/ 2147483647 w 140"/>
              <a:gd name="T23" fmla="*/ 0 h 247"/>
              <a:gd name="T24" fmla="*/ 2147483647 w 140"/>
              <a:gd name="T25" fmla="*/ 2147483647 h 247"/>
              <a:gd name="T26" fmla="*/ 2147483647 w 140"/>
              <a:gd name="T27" fmla="*/ 2147483647 h 247"/>
              <a:gd name="T28" fmla="*/ 2147483647 w 140"/>
              <a:gd name="T29" fmla="*/ 2147483647 h 247"/>
              <a:gd name="T30" fmla="*/ 2147483647 w 140"/>
              <a:gd name="T31" fmla="*/ 2147483647 h 247"/>
              <a:gd name="T32" fmla="*/ 2147483647 w 140"/>
              <a:gd name="T33" fmla="*/ 2147483647 h 247"/>
              <a:gd name="T34" fmla="*/ 2147483647 w 140"/>
              <a:gd name="T35" fmla="*/ 2147483647 h 247"/>
              <a:gd name="T36" fmla="*/ 2147483647 w 140"/>
              <a:gd name="T37" fmla="*/ 2147483647 h 247"/>
              <a:gd name="T38" fmla="*/ 2147483647 w 140"/>
              <a:gd name="T39" fmla="*/ 2147483647 h 2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0"/>
              <a:gd name="T61" fmla="*/ 0 h 247"/>
              <a:gd name="T62" fmla="*/ 140 w 140"/>
              <a:gd name="T63" fmla="*/ 247 h 2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0" h="247">
                <a:moveTo>
                  <a:pt x="103" y="0"/>
                </a:moveTo>
                <a:lnTo>
                  <a:pt x="140" y="0"/>
                </a:lnTo>
                <a:lnTo>
                  <a:pt x="140" y="244"/>
                </a:lnTo>
                <a:lnTo>
                  <a:pt x="106" y="244"/>
                </a:lnTo>
                <a:lnTo>
                  <a:pt x="106" y="217"/>
                </a:lnTo>
                <a:cubicBezTo>
                  <a:pt x="97" y="237"/>
                  <a:pt x="82" y="247"/>
                  <a:pt x="61" y="247"/>
                </a:cubicBezTo>
                <a:cubicBezTo>
                  <a:pt x="40" y="247"/>
                  <a:pt x="25" y="239"/>
                  <a:pt x="15" y="222"/>
                </a:cubicBezTo>
                <a:cubicBezTo>
                  <a:pt x="5" y="205"/>
                  <a:pt x="0" y="182"/>
                  <a:pt x="0" y="155"/>
                </a:cubicBezTo>
                <a:cubicBezTo>
                  <a:pt x="0" y="125"/>
                  <a:pt x="5" y="102"/>
                  <a:pt x="16" y="85"/>
                </a:cubicBezTo>
                <a:cubicBezTo>
                  <a:pt x="28" y="68"/>
                  <a:pt x="43" y="60"/>
                  <a:pt x="61" y="60"/>
                </a:cubicBezTo>
                <a:cubicBezTo>
                  <a:pt x="81" y="60"/>
                  <a:pt x="95" y="68"/>
                  <a:pt x="103" y="84"/>
                </a:cubicBezTo>
                <a:lnTo>
                  <a:pt x="103" y="0"/>
                </a:lnTo>
                <a:close/>
                <a:moveTo>
                  <a:pt x="103" y="138"/>
                </a:moveTo>
                <a:cubicBezTo>
                  <a:pt x="103" y="119"/>
                  <a:pt x="99" y="106"/>
                  <a:pt x="92" y="99"/>
                </a:cubicBezTo>
                <a:cubicBezTo>
                  <a:pt x="85" y="91"/>
                  <a:pt x="78" y="87"/>
                  <a:pt x="70" y="87"/>
                </a:cubicBezTo>
                <a:cubicBezTo>
                  <a:pt x="50" y="87"/>
                  <a:pt x="39" y="109"/>
                  <a:pt x="39" y="151"/>
                </a:cubicBezTo>
                <a:cubicBezTo>
                  <a:pt x="39" y="197"/>
                  <a:pt x="50" y="219"/>
                  <a:pt x="71" y="219"/>
                </a:cubicBezTo>
                <a:cubicBezTo>
                  <a:pt x="79" y="219"/>
                  <a:pt x="86" y="216"/>
                  <a:pt x="93" y="208"/>
                </a:cubicBezTo>
                <a:cubicBezTo>
                  <a:pt x="100" y="200"/>
                  <a:pt x="103" y="187"/>
                  <a:pt x="103" y="169"/>
                </a:cubicBezTo>
                <a:lnTo>
                  <a:pt x="103" y="138"/>
                </a:lnTo>
                <a:close/>
              </a:path>
            </a:pathLst>
          </a:custGeom>
          <a:solidFill>
            <a:srgbClr val="FFFFFF"/>
          </a:solidFill>
          <a:ln w="0">
            <a:solidFill>
              <a:schemeClr val="bg1"/>
            </a:solidFill>
            <a:prstDash val="solid"/>
            <a:round/>
            <a:headEnd/>
            <a:tailEnd/>
          </a:ln>
        </p:spPr>
        <p:txBody>
          <a:bodyPr/>
          <a:lstStyle/>
          <a:p>
            <a:endParaRPr lang="it-IT"/>
          </a:p>
        </p:txBody>
      </p:sp>
      <p:sp>
        <p:nvSpPr>
          <p:cNvPr id="5475" name="Freeform 3483"/>
          <p:cNvSpPr>
            <a:spLocks noEditPoints="1"/>
          </p:cNvSpPr>
          <p:nvPr/>
        </p:nvSpPr>
        <p:spPr bwMode="auto">
          <a:xfrm>
            <a:off x="6668692" y="3130553"/>
            <a:ext cx="13097" cy="117475"/>
          </a:xfrm>
          <a:custGeom>
            <a:avLst/>
            <a:gdLst>
              <a:gd name="T0" fmla="*/ 2147483647 w 39"/>
              <a:gd name="T1" fmla="*/ 2147483647 h 245"/>
              <a:gd name="T2" fmla="*/ 0 w 39"/>
              <a:gd name="T3" fmla="*/ 2147483647 h 245"/>
              <a:gd name="T4" fmla="*/ 0 w 39"/>
              <a:gd name="T5" fmla="*/ 0 h 245"/>
              <a:gd name="T6" fmla="*/ 2147483647 w 39"/>
              <a:gd name="T7" fmla="*/ 0 h 245"/>
              <a:gd name="T8" fmla="*/ 2147483647 w 39"/>
              <a:gd name="T9" fmla="*/ 2147483647 h 245"/>
              <a:gd name="T10" fmla="*/ 0 w 39"/>
              <a:gd name="T11" fmla="*/ 2147483647 h 245"/>
              <a:gd name="T12" fmla="*/ 2147483647 w 39"/>
              <a:gd name="T13" fmla="*/ 2147483647 h 245"/>
              <a:gd name="T14" fmla="*/ 2147483647 w 39"/>
              <a:gd name="T15" fmla="*/ 2147483647 h 245"/>
              <a:gd name="T16" fmla="*/ 0 w 39"/>
              <a:gd name="T17" fmla="*/ 2147483647 h 245"/>
              <a:gd name="T18" fmla="*/ 0 w 39"/>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45"/>
              <a:gd name="T32" fmla="*/ 39 w 39"/>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45">
                <a:moveTo>
                  <a:pt x="39" y="40"/>
                </a:moveTo>
                <a:lnTo>
                  <a:pt x="0" y="40"/>
                </a:lnTo>
                <a:lnTo>
                  <a:pt x="0" y="0"/>
                </a:lnTo>
                <a:lnTo>
                  <a:pt x="39" y="0"/>
                </a:lnTo>
                <a:lnTo>
                  <a:pt x="39" y="40"/>
                </a:lnTo>
                <a:close/>
                <a:moveTo>
                  <a:pt x="0" y="64"/>
                </a:moveTo>
                <a:lnTo>
                  <a:pt x="38" y="64"/>
                </a:lnTo>
                <a:lnTo>
                  <a:pt x="38" y="245"/>
                </a:lnTo>
                <a:lnTo>
                  <a:pt x="0" y="245"/>
                </a:lnTo>
                <a:lnTo>
                  <a:pt x="0" y="64"/>
                </a:lnTo>
                <a:close/>
              </a:path>
            </a:pathLst>
          </a:custGeom>
          <a:solidFill>
            <a:srgbClr val="FFFFFF"/>
          </a:solidFill>
          <a:ln w="0">
            <a:solidFill>
              <a:schemeClr val="bg1"/>
            </a:solidFill>
            <a:prstDash val="solid"/>
            <a:round/>
            <a:headEnd/>
            <a:tailEnd/>
          </a:ln>
        </p:spPr>
        <p:txBody>
          <a:bodyPr/>
          <a:lstStyle/>
          <a:p>
            <a:endParaRPr lang="it-IT"/>
          </a:p>
        </p:txBody>
      </p:sp>
      <p:sp>
        <p:nvSpPr>
          <p:cNvPr id="5476" name="Freeform 3484"/>
          <p:cNvSpPr>
            <a:spLocks/>
          </p:cNvSpPr>
          <p:nvPr/>
        </p:nvSpPr>
        <p:spPr bwMode="auto">
          <a:xfrm>
            <a:off x="6690122" y="3136900"/>
            <a:ext cx="33338" cy="114300"/>
          </a:xfrm>
          <a:custGeom>
            <a:avLst/>
            <a:gdLst>
              <a:gd name="T0" fmla="*/ 2147483647 w 101"/>
              <a:gd name="T1" fmla="*/ 2147483647 h 236"/>
              <a:gd name="T2" fmla="*/ 2147483647 w 101"/>
              <a:gd name="T3" fmla="*/ 0 h 236"/>
              <a:gd name="T4" fmla="*/ 2147483647 w 101"/>
              <a:gd name="T5" fmla="*/ 2147483647 h 236"/>
              <a:gd name="T6" fmla="*/ 2147483647 w 101"/>
              <a:gd name="T7" fmla="*/ 2147483647 h 236"/>
              <a:gd name="T8" fmla="*/ 2147483647 w 101"/>
              <a:gd name="T9" fmla="*/ 2147483647 h 236"/>
              <a:gd name="T10" fmla="*/ 2147483647 w 101"/>
              <a:gd name="T11" fmla="*/ 2147483647 h 236"/>
              <a:gd name="T12" fmla="*/ 2147483647 w 101"/>
              <a:gd name="T13" fmla="*/ 2147483647 h 236"/>
              <a:gd name="T14" fmla="*/ 2147483647 w 101"/>
              <a:gd name="T15" fmla="*/ 2147483647 h 236"/>
              <a:gd name="T16" fmla="*/ 2147483647 w 101"/>
              <a:gd name="T17" fmla="*/ 2147483647 h 236"/>
              <a:gd name="T18" fmla="*/ 2147483647 w 101"/>
              <a:gd name="T19" fmla="*/ 2147483647 h 236"/>
              <a:gd name="T20" fmla="*/ 2147483647 w 101"/>
              <a:gd name="T21" fmla="*/ 2147483647 h 236"/>
              <a:gd name="T22" fmla="*/ 2147483647 w 101"/>
              <a:gd name="T23" fmla="*/ 2147483647 h 236"/>
              <a:gd name="T24" fmla="*/ 2147483647 w 101"/>
              <a:gd name="T25" fmla="*/ 2147483647 h 236"/>
              <a:gd name="T26" fmla="*/ 2147483647 w 101"/>
              <a:gd name="T27" fmla="*/ 2147483647 h 236"/>
              <a:gd name="T28" fmla="*/ 2147483647 w 101"/>
              <a:gd name="T29" fmla="*/ 2147483647 h 236"/>
              <a:gd name="T30" fmla="*/ 2147483647 w 101"/>
              <a:gd name="T31" fmla="*/ 2147483647 h 236"/>
              <a:gd name="T32" fmla="*/ 2147483647 w 101"/>
              <a:gd name="T33" fmla="*/ 2147483647 h 236"/>
              <a:gd name="T34" fmla="*/ 0 w 101"/>
              <a:gd name="T35" fmla="*/ 2147483647 h 236"/>
              <a:gd name="T36" fmla="*/ 0 w 101"/>
              <a:gd name="T37" fmla="*/ 2147483647 h 236"/>
              <a:gd name="T38" fmla="*/ 2147483647 w 101"/>
              <a:gd name="T39" fmla="*/ 2147483647 h 236"/>
              <a:gd name="T40" fmla="*/ 2147483647 w 101"/>
              <a:gd name="T41" fmla="*/ 2147483647 h 2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236"/>
              <a:gd name="T65" fmla="*/ 101 w 101"/>
              <a:gd name="T66" fmla="*/ 236 h 2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236">
                <a:moveTo>
                  <a:pt x="27" y="3"/>
                </a:moveTo>
                <a:lnTo>
                  <a:pt x="60" y="0"/>
                </a:lnTo>
                <a:lnTo>
                  <a:pt x="60" y="50"/>
                </a:lnTo>
                <a:lnTo>
                  <a:pt x="95" y="50"/>
                </a:lnTo>
                <a:lnTo>
                  <a:pt x="95" y="80"/>
                </a:lnTo>
                <a:lnTo>
                  <a:pt x="60" y="80"/>
                </a:lnTo>
                <a:lnTo>
                  <a:pt x="60" y="160"/>
                </a:lnTo>
                <a:cubicBezTo>
                  <a:pt x="60" y="174"/>
                  <a:pt x="61" y="184"/>
                  <a:pt x="62" y="188"/>
                </a:cubicBezTo>
                <a:cubicBezTo>
                  <a:pt x="62" y="193"/>
                  <a:pt x="64" y="197"/>
                  <a:pt x="68" y="200"/>
                </a:cubicBezTo>
                <a:cubicBezTo>
                  <a:pt x="72" y="202"/>
                  <a:pt x="78" y="204"/>
                  <a:pt x="86" y="204"/>
                </a:cubicBezTo>
                <a:cubicBezTo>
                  <a:pt x="90" y="204"/>
                  <a:pt x="95" y="204"/>
                  <a:pt x="101" y="203"/>
                </a:cubicBezTo>
                <a:lnTo>
                  <a:pt x="101" y="232"/>
                </a:lnTo>
                <a:cubicBezTo>
                  <a:pt x="91" y="235"/>
                  <a:pt x="82" y="236"/>
                  <a:pt x="73" y="236"/>
                </a:cubicBezTo>
                <a:cubicBezTo>
                  <a:pt x="59" y="236"/>
                  <a:pt x="48" y="233"/>
                  <a:pt x="41" y="227"/>
                </a:cubicBezTo>
                <a:cubicBezTo>
                  <a:pt x="34" y="222"/>
                  <a:pt x="29" y="215"/>
                  <a:pt x="27" y="205"/>
                </a:cubicBezTo>
                <a:cubicBezTo>
                  <a:pt x="25" y="196"/>
                  <a:pt x="24" y="182"/>
                  <a:pt x="24" y="163"/>
                </a:cubicBezTo>
                <a:lnTo>
                  <a:pt x="24" y="80"/>
                </a:lnTo>
                <a:lnTo>
                  <a:pt x="0" y="80"/>
                </a:lnTo>
                <a:lnTo>
                  <a:pt x="0" y="50"/>
                </a:lnTo>
                <a:lnTo>
                  <a:pt x="25" y="50"/>
                </a:lnTo>
                <a:lnTo>
                  <a:pt x="27" y="3"/>
                </a:lnTo>
                <a:close/>
              </a:path>
            </a:pathLst>
          </a:custGeom>
          <a:solidFill>
            <a:srgbClr val="FFFFFF"/>
          </a:solidFill>
          <a:ln w="0">
            <a:solidFill>
              <a:schemeClr val="bg1"/>
            </a:solidFill>
            <a:prstDash val="solid"/>
            <a:round/>
            <a:headEnd/>
            <a:tailEnd/>
          </a:ln>
        </p:spPr>
        <p:txBody>
          <a:bodyPr/>
          <a:lstStyle/>
          <a:p>
            <a:endParaRPr lang="it-IT"/>
          </a:p>
        </p:txBody>
      </p:sp>
      <p:sp>
        <p:nvSpPr>
          <p:cNvPr id="5477" name="Freeform 3485"/>
          <p:cNvSpPr>
            <a:spLocks noEditPoints="1"/>
          </p:cNvSpPr>
          <p:nvPr/>
        </p:nvSpPr>
        <p:spPr bwMode="auto">
          <a:xfrm>
            <a:off x="6727032" y="3121028"/>
            <a:ext cx="47625" cy="130175"/>
          </a:xfrm>
          <a:custGeom>
            <a:avLst/>
            <a:gdLst>
              <a:gd name="T0" fmla="*/ 2147483647 w 140"/>
              <a:gd name="T1" fmla="*/ 2147483647 h 272"/>
              <a:gd name="T2" fmla="*/ 2147483647 w 140"/>
              <a:gd name="T3" fmla="*/ 2147483647 h 272"/>
              <a:gd name="T4" fmla="*/ 2147483647 w 140"/>
              <a:gd name="T5" fmla="*/ 2147483647 h 272"/>
              <a:gd name="T6" fmla="*/ 2147483647 w 140"/>
              <a:gd name="T7" fmla="*/ 2147483647 h 272"/>
              <a:gd name="T8" fmla="*/ 2147483647 w 140"/>
              <a:gd name="T9" fmla="*/ 2147483647 h 272"/>
              <a:gd name="T10" fmla="*/ 2147483647 w 140"/>
              <a:gd name="T11" fmla="*/ 2147483647 h 272"/>
              <a:gd name="T12" fmla="*/ 2147483647 w 140"/>
              <a:gd name="T13" fmla="*/ 2147483647 h 272"/>
              <a:gd name="T14" fmla="*/ 2147483647 w 140"/>
              <a:gd name="T15" fmla="*/ 2147483647 h 272"/>
              <a:gd name="T16" fmla="*/ 2147483647 w 140"/>
              <a:gd name="T17" fmla="*/ 2147483647 h 272"/>
              <a:gd name="T18" fmla="*/ 2147483647 w 140"/>
              <a:gd name="T19" fmla="*/ 2147483647 h 272"/>
              <a:gd name="T20" fmla="*/ 2147483647 w 140"/>
              <a:gd name="T21" fmla="*/ 2147483647 h 272"/>
              <a:gd name="T22" fmla="*/ 2147483647 w 140"/>
              <a:gd name="T23" fmla="*/ 2147483647 h 272"/>
              <a:gd name="T24" fmla="*/ 2147483647 w 140"/>
              <a:gd name="T25" fmla="*/ 2147483647 h 272"/>
              <a:gd name="T26" fmla="*/ 0 w 140"/>
              <a:gd name="T27" fmla="*/ 2147483647 h 272"/>
              <a:gd name="T28" fmla="*/ 2147483647 w 140"/>
              <a:gd name="T29" fmla="*/ 2147483647 h 272"/>
              <a:gd name="T30" fmla="*/ 2147483647 w 140"/>
              <a:gd name="T31" fmla="*/ 2147483647 h 272"/>
              <a:gd name="T32" fmla="*/ 2147483647 w 140"/>
              <a:gd name="T33" fmla="*/ 2147483647 h 272"/>
              <a:gd name="T34" fmla="*/ 2147483647 w 140"/>
              <a:gd name="T35" fmla="*/ 2147483647 h 272"/>
              <a:gd name="T36" fmla="*/ 2147483647 w 140"/>
              <a:gd name="T37" fmla="*/ 2147483647 h 272"/>
              <a:gd name="T38" fmla="*/ 2147483647 w 140"/>
              <a:gd name="T39" fmla="*/ 2147483647 h 272"/>
              <a:gd name="T40" fmla="*/ 2147483647 w 140"/>
              <a:gd name="T41" fmla="*/ 2147483647 h 272"/>
              <a:gd name="T42" fmla="*/ 2147483647 w 140"/>
              <a:gd name="T43" fmla="*/ 2147483647 h 272"/>
              <a:gd name="T44" fmla="*/ 2147483647 w 140"/>
              <a:gd name="T45" fmla="*/ 2147483647 h 272"/>
              <a:gd name="T46" fmla="*/ 2147483647 w 140"/>
              <a:gd name="T47" fmla="*/ 2147483647 h 272"/>
              <a:gd name="T48" fmla="*/ 2147483647 w 140"/>
              <a:gd name="T49" fmla="*/ 2147483647 h 272"/>
              <a:gd name="T50" fmla="*/ 2147483647 w 140"/>
              <a:gd name="T51" fmla="*/ 2147483647 h 272"/>
              <a:gd name="T52" fmla="*/ 2147483647 w 140"/>
              <a:gd name="T53" fmla="*/ 2147483647 h 272"/>
              <a:gd name="T54" fmla="*/ 2147483647 w 140"/>
              <a:gd name="T55" fmla="*/ 2147483647 h 272"/>
              <a:gd name="T56" fmla="*/ 2147483647 w 140"/>
              <a:gd name="T57" fmla="*/ 2147483647 h 272"/>
              <a:gd name="T58" fmla="*/ 2147483647 w 140"/>
              <a:gd name="T59" fmla="*/ 2147483647 h 272"/>
              <a:gd name="T60" fmla="*/ 2147483647 w 140"/>
              <a:gd name="T61" fmla="*/ 2147483647 h 272"/>
              <a:gd name="T62" fmla="*/ 2147483647 w 140"/>
              <a:gd name="T63" fmla="*/ 0 h 272"/>
              <a:gd name="T64" fmla="*/ 2147483647 w 140"/>
              <a:gd name="T65" fmla="*/ 2147483647 h 2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272"/>
              <a:gd name="T101" fmla="*/ 140 w 140"/>
              <a:gd name="T102" fmla="*/ 272 h 2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272">
                <a:moveTo>
                  <a:pt x="43" y="137"/>
                </a:moveTo>
                <a:lnTo>
                  <a:pt x="7" y="133"/>
                </a:lnTo>
                <a:cubicBezTo>
                  <a:pt x="9" y="117"/>
                  <a:pt x="17" y="104"/>
                  <a:pt x="29" y="95"/>
                </a:cubicBezTo>
                <a:cubicBezTo>
                  <a:pt x="42" y="86"/>
                  <a:pt x="57" y="82"/>
                  <a:pt x="75" y="82"/>
                </a:cubicBezTo>
                <a:cubicBezTo>
                  <a:pt x="91" y="82"/>
                  <a:pt x="104" y="85"/>
                  <a:pt x="114" y="92"/>
                </a:cubicBezTo>
                <a:cubicBezTo>
                  <a:pt x="124" y="98"/>
                  <a:pt x="130" y="106"/>
                  <a:pt x="133" y="115"/>
                </a:cubicBezTo>
                <a:cubicBezTo>
                  <a:pt x="135" y="124"/>
                  <a:pt x="136" y="137"/>
                  <a:pt x="136" y="156"/>
                </a:cubicBezTo>
                <a:lnTo>
                  <a:pt x="136" y="217"/>
                </a:lnTo>
                <a:cubicBezTo>
                  <a:pt x="136" y="242"/>
                  <a:pt x="137" y="259"/>
                  <a:pt x="140" y="267"/>
                </a:cubicBezTo>
                <a:lnTo>
                  <a:pt x="104" y="267"/>
                </a:lnTo>
                <a:cubicBezTo>
                  <a:pt x="103" y="261"/>
                  <a:pt x="102" y="251"/>
                  <a:pt x="102" y="237"/>
                </a:cubicBezTo>
                <a:cubicBezTo>
                  <a:pt x="91" y="260"/>
                  <a:pt x="74" y="272"/>
                  <a:pt x="51" y="272"/>
                </a:cubicBezTo>
                <a:cubicBezTo>
                  <a:pt x="36" y="272"/>
                  <a:pt x="24" y="267"/>
                  <a:pt x="14" y="258"/>
                </a:cubicBezTo>
                <a:cubicBezTo>
                  <a:pt x="5" y="248"/>
                  <a:pt x="0" y="235"/>
                  <a:pt x="0" y="219"/>
                </a:cubicBezTo>
                <a:cubicBezTo>
                  <a:pt x="0" y="200"/>
                  <a:pt x="7" y="184"/>
                  <a:pt x="21" y="173"/>
                </a:cubicBezTo>
                <a:cubicBezTo>
                  <a:pt x="34" y="161"/>
                  <a:pt x="58" y="155"/>
                  <a:pt x="91" y="155"/>
                </a:cubicBezTo>
                <a:cubicBezTo>
                  <a:pt x="93" y="155"/>
                  <a:pt x="95" y="155"/>
                  <a:pt x="99" y="156"/>
                </a:cubicBezTo>
                <a:lnTo>
                  <a:pt x="99" y="148"/>
                </a:lnTo>
                <a:cubicBezTo>
                  <a:pt x="99" y="135"/>
                  <a:pt x="97" y="126"/>
                  <a:pt x="93" y="119"/>
                </a:cubicBezTo>
                <a:cubicBezTo>
                  <a:pt x="89" y="112"/>
                  <a:pt x="82" y="109"/>
                  <a:pt x="72" y="109"/>
                </a:cubicBezTo>
                <a:cubicBezTo>
                  <a:pt x="56" y="109"/>
                  <a:pt x="46" y="119"/>
                  <a:pt x="43" y="137"/>
                </a:cubicBezTo>
                <a:close/>
                <a:moveTo>
                  <a:pt x="99" y="179"/>
                </a:moveTo>
                <a:cubicBezTo>
                  <a:pt x="94" y="179"/>
                  <a:pt x="91" y="178"/>
                  <a:pt x="88" y="178"/>
                </a:cubicBezTo>
                <a:cubicBezTo>
                  <a:pt x="56" y="178"/>
                  <a:pt x="39" y="191"/>
                  <a:pt x="39" y="216"/>
                </a:cubicBezTo>
                <a:cubicBezTo>
                  <a:pt x="39" y="235"/>
                  <a:pt x="47" y="244"/>
                  <a:pt x="64" y="244"/>
                </a:cubicBezTo>
                <a:cubicBezTo>
                  <a:pt x="73" y="244"/>
                  <a:pt x="81" y="239"/>
                  <a:pt x="88" y="229"/>
                </a:cubicBezTo>
                <a:cubicBezTo>
                  <a:pt x="96" y="219"/>
                  <a:pt x="99" y="205"/>
                  <a:pt x="99" y="188"/>
                </a:cubicBezTo>
                <a:lnTo>
                  <a:pt x="99" y="179"/>
                </a:lnTo>
                <a:close/>
                <a:moveTo>
                  <a:pt x="100" y="51"/>
                </a:moveTo>
                <a:lnTo>
                  <a:pt x="86" y="65"/>
                </a:lnTo>
                <a:lnTo>
                  <a:pt x="23" y="25"/>
                </a:lnTo>
                <a:lnTo>
                  <a:pt x="42" y="0"/>
                </a:lnTo>
                <a:lnTo>
                  <a:pt x="100" y="51"/>
                </a:lnTo>
                <a:close/>
              </a:path>
            </a:pathLst>
          </a:custGeom>
          <a:solidFill>
            <a:srgbClr val="FFFFFF"/>
          </a:solidFill>
          <a:ln w="0">
            <a:solidFill>
              <a:schemeClr val="bg1"/>
            </a:solidFill>
            <a:prstDash val="solid"/>
            <a:round/>
            <a:headEnd/>
            <a:tailEnd/>
          </a:ln>
        </p:spPr>
        <p:txBody>
          <a:bodyPr/>
          <a:lstStyle/>
          <a:p>
            <a:endParaRPr lang="it-IT"/>
          </a:p>
        </p:txBody>
      </p:sp>
      <p:sp>
        <p:nvSpPr>
          <p:cNvPr id="5478" name="Freeform 3486"/>
          <p:cNvSpPr>
            <a:spLocks noEditPoints="1"/>
          </p:cNvSpPr>
          <p:nvPr/>
        </p:nvSpPr>
        <p:spPr bwMode="auto">
          <a:xfrm>
            <a:off x="6130529" y="3317878"/>
            <a:ext cx="47625" cy="92075"/>
          </a:xfrm>
          <a:custGeom>
            <a:avLst/>
            <a:gdLst>
              <a:gd name="T0" fmla="*/ 2147483647 w 141"/>
              <a:gd name="T1" fmla="*/ 2147483647 h 190"/>
              <a:gd name="T2" fmla="*/ 2147483647 w 141"/>
              <a:gd name="T3" fmla="*/ 2147483647 h 190"/>
              <a:gd name="T4" fmla="*/ 2147483647 w 141"/>
              <a:gd name="T5" fmla="*/ 2147483647 h 190"/>
              <a:gd name="T6" fmla="*/ 2147483647 w 141"/>
              <a:gd name="T7" fmla="*/ 2147483647 h 190"/>
              <a:gd name="T8" fmla="*/ 2147483647 w 141"/>
              <a:gd name="T9" fmla="*/ 2147483647 h 190"/>
              <a:gd name="T10" fmla="*/ 2147483647 w 141"/>
              <a:gd name="T11" fmla="*/ 2147483647 h 190"/>
              <a:gd name="T12" fmla="*/ 2147483647 w 141"/>
              <a:gd name="T13" fmla="*/ 2147483647 h 190"/>
              <a:gd name="T14" fmla="*/ 2147483647 w 141"/>
              <a:gd name="T15" fmla="*/ 2147483647 h 190"/>
              <a:gd name="T16" fmla="*/ 0 w 141"/>
              <a:gd name="T17" fmla="*/ 2147483647 h 190"/>
              <a:gd name="T18" fmla="*/ 2147483647 w 141"/>
              <a:gd name="T19" fmla="*/ 2147483647 h 190"/>
              <a:gd name="T20" fmla="*/ 2147483647 w 141"/>
              <a:gd name="T21" fmla="*/ 0 h 190"/>
              <a:gd name="T22" fmla="*/ 2147483647 w 141"/>
              <a:gd name="T23" fmla="*/ 2147483647 h 190"/>
              <a:gd name="T24" fmla="*/ 2147483647 w 141"/>
              <a:gd name="T25" fmla="*/ 2147483647 h 190"/>
              <a:gd name="T26" fmla="*/ 2147483647 w 141"/>
              <a:gd name="T27" fmla="*/ 2147483647 h 190"/>
              <a:gd name="T28" fmla="*/ 2147483647 w 141"/>
              <a:gd name="T29" fmla="*/ 2147483647 h 190"/>
              <a:gd name="T30" fmla="*/ 2147483647 w 141"/>
              <a:gd name="T31" fmla="*/ 2147483647 h 190"/>
              <a:gd name="T32" fmla="*/ 2147483647 w 141"/>
              <a:gd name="T33" fmla="*/ 2147483647 h 190"/>
              <a:gd name="T34" fmla="*/ 2147483647 w 141"/>
              <a:gd name="T35" fmla="*/ 2147483647 h 1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90"/>
              <a:gd name="T56" fmla="*/ 141 w 141"/>
              <a:gd name="T57" fmla="*/ 190 h 1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90">
                <a:moveTo>
                  <a:pt x="141" y="100"/>
                </a:moveTo>
                <a:lnTo>
                  <a:pt x="38" y="100"/>
                </a:lnTo>
                <a:cubicBezTo>
                  <a:pt x="38" y="125"/>
                  <a:pt x="42" y="141"/>
                  <a:pt x="48" y="149"/>
                </a:cubicBezTo>
                <a:cubicBezTo>
                  <a:pt x="55" y="158"/>
                  <a:pt x="63" y="162"/>
                  <a:pt x="73" y="162"/>
                </a:cubicBezTo>
                <a:cubicBezTo>
                  <a:pt x="90" y="162"/>
                  <a:pt x="101" y="150"/>
                  <a:pt x="105" y="128"/>
                </a:cubicBezTo>
                <a:lnTo>
                  <a:pt x="139" y="132"/>
                </a:lnTo>
                <a:cubicBezTo>
                  <a:pt x="130" y="171"/>
                  <a:pt x="108" y="190"/>
                  <a:pt x="72" y="190"/>
                </a:cubicBezTo>
                <a:cubicBezTo>
                  <a:pt x="50" y="190"/>
                  <a:pt x="33" y="182"/>
                  <a:pt x="20" y="166"/>
                </a:cubicBezTo>
                <a:cubicBezTo>
                  <a:pt x="7" y="151"/>
                  <a:pt x="0" y="128"/>
                  <a:pt x="0" y="98"/>
                </a:cubicBezTo>
                <a:cubicBezTo>
                  <a:pt x="0" y="67"/>
                  <a:pt x="7" y="43"/>
                  <a:pt x="20" y="26"/>
                </a:cubicBezTo>
                <a:cubicBezTo>
                  <a:pt x="33" y="9"/>
                  <a:pt x="51" y="0"/>
                  <a:pt x="73" y="0"/>
                </a:cubicBezTo>
                <a:cubicBezTo>
                  <a:pt x="88" y="0"/>
                  <a:pt x="101" y="4"/>
                  <a:pt x="111" y="13"/>
                </a:cubicBezTo>
                <a:cubicBezTo>
                  <a:pt x="122" y="21"/>
                  <a:pt x="129" y="32"/>
                  <a:pt x="134" y="46"/>
                </a:cubicBezTo>
                <a:cubicBezTo>
                  <a:pt x="138" y="60"/>
                  <a:pt x="140" y="78"/>
                  <a:pt x="141" y="100"/>
                </a:cubicBezTo>
                <a:close/>
                <a:moveTo>
                  <a:pt x="103" y="75"/>
                </a:moveTo>
                <a:cubicBezTo>
                  <a:pt x="103" y="43"/>
                  <a:pt x="92" y="27"/>
                  <a:pt x="71" y="27"/>
                </a:cubicBezTo>
                <a:cubicBezTo>
                  <a:pt x="52" y="27"/>
                  <a:pt x="41" y="43"/>
                  <a:pt x="39" y="75"/>
                </a:cubicBezTo>
                <a:lnTo>
                  <a:pt x="103" y="75"/>
                </a:lnTo>
                <a:close/>
              </a:path>
            </a:pathLst>
          </a:custGeom>
          <a:solidFill>
            <a:srgbClr val="FFFFFF"/>
          </a:solidFill>
          <a:ln w="0">
            <a:solidFill>
              <a:schemeClr val="bg1"/>
            </a:solidFill>
            <a:prstDash val="solid"/>
            <a:round/>
            <a:headEnd/>
            <a:tailEnd/>
          </a:ln>
        </p:spPr>
        <p:txBody>
          <a:bodyPr/>
          <a:lstStyle/>
          <a:p>
            <a:endParaRPr lang="it-IT"/>
          </a:p>
        </p:txBody>
      </p:sp>
      <p:sp>
        <p:nvSpPr>
          <p:cNvPr id="5479" name="Freeform 3487"/>
          <p:cNvSpPr>
            <a:spLocks/>
          </p:cNvSpPr>
          <p:nvPr/>
        </p:nvSpPr>
        <p:spPr bwMode="auto">
          <a:xfrm>
            <a:off x="6209111" y="3317878"/>
            <a:ext cx="45244" cy="92075"/>
          </a:xfrm>
          <a:custGeom>
            <a:avLst/>
            <a:gdLst>
              <a:gd name="T0" fmla="*/ 2147483647 w 134"/>
              <a:gd name="T1" fmla="*/ 2147483647 h 190"/>
              <a:gd name="T2" fmla="*/ 2147483647 w 134"/>
              <a:gd name="T3" fmla="*/ 2147483647 h 190"/>
              <a:gd name="T4" fmla="*/ 2147483647 w 134"/>
              <a:gd name="T5" fmla="*/ 2147483647 h 190"/>
              <a:gd name="T6" fmla="*/ 2147483647 w 134"/>
              <a:gd name="T7" fmla="*/ 2147483647 h 190"/>
              <a:gd name="T8" fmla="*/ 2147483647 w 134"/>
              <a:gd name="T9" fmla="*/ 2147483647 h 190"/>
              <a:gd name="T10" fmla="*/ 2147483647 w 134"/>
              <a:gd name="T11" fmla="*/ 2147483647 h 190"/>
              <a:gd name="T12" fmla="*/ 2147483647 w 134"/>
              <a:gd name="T13" fmla="*/ 2147483647 h 190"/>
              <a:gd name="T14" fmla="*/ 2147483647 w 134"/>
              <a:gd name="T15" fmla="*/ 2147483647 h 190"/>
              <a:gd name="T16" fmla="*/ 2147483647 w 134"/>
              <a:gd name="T17" fmla="*/ 2147483647 h 190"/>
              <a:gd name="T18" fmla="*/ 2147483647 w 134"/>
              <a:gd name="T19" fmla="*/ 2147483647 h 190"/>
              <a:gd name="T20" fmla="*/ 2147483647 w 134"/>
              <a:gd name="T21" fmla="*/ 2147483647 h 190"/>
              <a:gd name="T22" fmla="*/ 0 w 134"/>
              <a:gd name="T23" fmla="*/ 2147483647 h 190"/>
              <a:gd name="T24" fmla="*/ 2147483647 w 134"/>
              <a:gd name="T25" fmla="*/ 2147483647 h 190"/>
              <a:gd name="T26" fmla="*/ 2147483647 w 134"/>
              <a:gd name="T27" fmla="*/ 0 h 190"/>
              <a:gd name="T28" fmla="*/ 2147483647 w 134"/>
              <a:gd name="T29" fmla="*/ 2147483647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190"/>
              <a:gd name="T47" fmla="*/ 134 w 134"/>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190">
                <a:moveTo>
                  <a:pt x="134" y="65"/>
                </a:moveTo>
                <a:lnTo>
                  <a:pt x="98" y="69"/>
                </a:lnTo>
                <a:cubicBezTo>
                  <a:pt x="96" y="54"/>
                  <a:pt x="93" y="43"/>
                  <a:pt x="89" y="38"/>
                </a:cubicBezTo>
                <a:cubicBezTo>
                  <a:pt x="85" y="32"/>
                  <a:pt x="79" y="30"/>
                  <a:pt x="71" y="30"/>
                </a:cubicBezTo>
                <a:cubicBezTo>
                  <a:pt x="60" y="30"/>
                  <a:pt x="51" y="35"/>
                  <a:pt x="46" y="45"/>
                </a:cubicBezTo>
                <a:cubicBezTo>
                  <a:pt x="41" y="55"/>
                  <a:pt x="39" y="73"/>
                  <a:pt x="39" y="99"/>
                </a:cubicBezTo>
                <a:cubicBezTo>
                  <a:pt x="39" y="139"/>
                  <a:pt x="50" y="159"/>
                  <a:pt x="71" y="159"/>
                </a:cubicBezTo>
                <a:cubicBezTo>
                  <a:pt x="87" y="159"/>
                  <a:pt x="96" y="146"/>
                  <a:pt x="98" y="120"/>
                </a:cubicBezTo>
                <a:lnTo>
                  <a:pt x="134" y="123"/>
                </a:lnTo>
                <a:cubicBezTo>
                  <a:pt x="129" y="168"/>
                  <a:pt x="107" y="190"/>
                  <a:pt x="68" y="190"/>
                </a:cubicBezTo>
                <a:cubicBezTo>
                  <a:pt x="45" y="190"/>
                  <a:pt x="28" y="181"/>
                  <a:pt x="16" y="165"/>
                </a:cubicBezTo>
                <a:cubicBezTo>
                  <a:pt x="5" y="148"/>
                  <a:pt x="0" y="125"/>
                  <a:pt x="0" y="95"/>
                </a:cubicBezTo>
                <a:cubicBezTo>
                  <a:pt x="0" y="64"/>
                  <a:pt x="6" y="41"/>
                  <a:pt x="18" y="24"/>
                </a:cubicBezTo>
                <a:cubicBezTo>
                  <a:pt x="30" y="8"/>
                  <a:pt x="47" y="0"/>
                  <a:pt x="70" y="0"/>
                </a:cubicBezTo>
                <a:cubicBezTo>
                  <a:pt x="108" y="0"/>
                  <a:pt x="129" y="22"/>
                  <a:pt x="134" y="65"/>
                </a:cubicBezTo>
                <a:close/>
              </a:path>
            </a:pathLst>
          </a:custGeom>
          <a:solidFill>
            <a:srgbClr val="FFFFFF"/>
          </a:solidFill>
          <a:ln w="0">
            <a:solidFill>
              <a:schemeClr val="bg1"/>
            </a:solidFill>
            <a:prstDash val="solid"/>
            <a:round/>
            <a:headEnd/>
            <a:tailEnd/>
          </a:ln>
        </p:spPr>
        <p:txBody>
          <a:bodyPr/>
          <a:lstStyle/>
          <a:p>
            <a:endParaRPr lang="it-IT"/>
          </a:p>
        </p:txBody>
      </p:sp>
      <p:sp>
        <p:nvSpPr>
          <p:cNvPr id="5480" name="Freeform 3489"/>
          <p:cNvSpPr>
            <a:spLocks noEditPoints="1"/>
          </p:cNvSpPr>
          <p:nvPr/>
        </p:nvSpPr>
        <p:spPr bwMode="auto">
          <a:xfrm>
            <a:off x="6259118" y="3317878"/>
            <a:ext cx="48815" cy="92075"/>
          </a:xfrm>
          <a:custGeom>
            <a:avLst/>
            <a:gdLst>
              <a:gd name="T0" fmla="*/ 2147483647 w 143"/>
              <a:gd name="T1" fmla="*/ 2147483647 h 190"/>
              <a:gd name="T2" fmla="*/ 2147483647 w 143"/>
              <a:gd name="T3" fmla="*/ 2147483647 h 190"/>
              <a:gd name="T4" fmla="*/ 2147483647 w 143"/>
              <a:gd name="T5" fmla="*/ 2147483647 h 190"/>
              <a:gd name="T6" fmla="*/ 0 w 143"/>
              <a:gd name="T7" fmla="*/ 2147483647 h 190"/>
              <a:gd name="T8" fmla="*/ 2147483647 w 143"/>
              <a:gd name="T9" fmla="*/ 0 h 190"/>
              <a:gd name="T10" fmla="*/ 2147483647 w 143"/>
              <a:gd name="T11" fmla="*/ 2147483647 h 190"/>
              <a:gd name="T12" fmla="*/ 2147483647 w 143"/>
              <a:gd name="T13" fmla="*/ 2147483647 h 190"/>
              <a:gd name="T14" fmla="*/ 2147483647 w 143"/>
              <a:gd name="T15" fmla="*/ 2147483647 h 190"/>
              <a:gd name="T16" fmla="*/ 2147483647 w 143"/>
              <a:gd name="T17" fmla="*/ 2147483647 h 190"/>
              <a:gd name="T18" fmla="*/ 2147483647 w 143"/>
              <a:gd name="T19" fmla="*/ 2147483647 h 190"/>
              <a:gd name="T20" fmla="*/ 2147483647 w 143"/>
              <a:gd name="T21" fmla="*/ 2147483647 h 190"/>
              <a:gd name="T22" fmla="*/ 2147483647 w 143"/>
              <a:gd name="T23" fmla="*/ 2147483647 h 190"/>
              <a:gd name="T24" fmla="*/ 2147483647 w 143"/>
              <a:gd name="T25" fmla="*/ 2147483647 h 190"/>
              <a:gd name="T26" fmla="*/ 2147483647 w 143"/>
              <a:gd name="T27" fmla="*/ 2147483647 h 190"/>
              <a:gd name="T28" fmla="*/ 2147483647 w 143"/>
              <a:gd name="T29" fmla="*/ 2147483647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3"/>
              <a:gd name="T46" fmla="*/ 0 h 190"/>
              <a:gd name="T47" fmla="*/ 143 w 143"/>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3" h="190">
                <a:moveTo>
                  <a:pt x="143" y="93"/>
                </a:moveTo>
                <a:cubicBezTo>
                  <a:pt x="143" y="158"/>
                  <a:pt x="119" y="190"/>
                  <a:pt x="71" y="190"/>
                </a:cubicBezTo>
                <a:cubicBezTo>
                  <a:pt x="49" y="190"/>
                  <a:pt x="32" y="182"/>
                  <a:pt x="19" y="166"/>
                </a:cubicBezTo>
                <a:cubicBezTo>
                  <a:pt x="7" y="151"/>
                  <a:pt x="0" y="127"/>
                  <a:pt x="0" y="95"/>
                </a:cubicBezTo>
                <a:cubicBezTo>
                  <a:pt x="0" y="32"/>
                  <a:pt x="24" y="0"/>
                  <a:pt x="72" y="0"/>
                </a:cubicBezTo>
                <a:cubicBezTo>
                  <a:pt x="94" y="0"/>
                  <a:pt x="111" y="8"/>
                  <a:pt x="124" y="23"/>
                </a:cubicBezTo>
                <a:cubicBezTo>
                  <a:pt x="137" y="39"/>
                  <a:pt x="143" y="62"/>
                  <a:pt x="143" y="93"/>
                </a:cubicBezTo>
                <a:close/>
                <a:moveTo>
                  <a:pt x="103" y="95"/>
                </a:moveTo>
                <a:cubicBezTo>
                  <a:pt x="103" y="69"/>
                  <a:pt x="100" y="52"/>
                  <a:pt x="95" y="43"/>
                </a:cubicBezTo>
                <a:cubicBezTo>
                  <a:pt x="89" y="33"/>
                  <a:pt x="81" y="28"/>
                  <a:pt x="72" y="28"/>
                </a:cubicBezTo>
                <a:cubicBezTo>
                  <a:pt x="51" y="28"/>
                  <a:pt x="40" y="50"/>
                  <a:pt x="40" y="95"/>
                </a:cubicBezTo>
                <a:cubicBezTo>
                  <a:pt x="40" y="118"/>
                  <a:pt x="43" y="134"/>
                  <a:pt x="48" y="145"/>
                </a:cubicBezTo>
                <a:cubicBezTo>
                  <a:pt x="52" y="156"/>
                  <a:pt x="61" y="162"/>
                  <a:pt x="72" y="162"/>
                </a:cubicBezTo>
                <a:cubicBezTo>
                  <a:pt x="83" y="162"/>
                  <a:pt x="91" y="156"/>
                  <a:pt x="96" y="145"/>
                </a:cubicBezTo>
                <a:cubicBezTo>
                  <a:pt x="101" y="134"/>
                  <a:pt x="103" y="117"/>
                  <a:pt x="103" y="95"/>
                </a:cubicBezTo>
                <a:close/>
              </a:path>
            </a:pathLst>
          </a:custGeom>
          <a:solidFill>
            <a:srgbClr val="FFFFFF"/>
          </a:solidFill>
          <a:ln w="0">
            <a:solidFill>
              <a:schemeClr val="bg1"/>
            </a:solidFill>
            <a:prstDash val="solid"/>
            <a:round/>
            <a:headEnd/>
            <a:tailEnd/>
          </a:ln>
        </p:spPr>
        <p:txBody>
          <a:bodyPr/>
          <a:lstStyle/>
          <a:p>
            <a:endParaRPr lang="it-IT"/>
          </a:p>
        </p:txBody>
      </p:sp>
      <p:sp>
        <p:nvSpPr>
          <p:cNvPr id="5481" name="Freeform 3490"/>
          <p:cNvSpPr>
            <a:spLocks/>
          </p:cNvSpPr>
          <p:nvPr/>
        </p:nvSpPr>
        <p:spPr bwMode="auto">
          <a:xfrm>
            <a:off x="6319838" y="3317875"/>
            <a:ext cx="72629" cy="88900"/>
          </a:xfrm>
          <a:custGeom>
            <a:avLst/>
            <a:gdLst>
              <a:gd name="T0" fmla="*/ 0 w 214"/>
              <a:gd name="T1" fmla="*/ 2147483647 h 185"/>
              <a:gd name="T2" fmla="*/ 2147483647 w 214"/>
              <a:gd name="T3" fmla="*/ 2147483647 h 185"/>
              <a:gd name="T4" fmla="*/ 2147483647 w 214"/>
              <a:gd name="T5" fmla="*/ 2147483647 h 185"/>
              <a:gd name="T6" fmla="*/ 2147483647 w 214"/>
              <a:gd name="T7" fmla="*/ 0 h 185"/>
              <a:gd name="T8" fmla="*/ 2147483647 w 214"/>
              <a:gd name="T9" fmla="*/ 2147483647 h 185"/>
              <a:gd name="T10" fmla="*/ 2147483647 w 214"/>
              <a:gd name="T11" fmla="*/ 0 h 185"/>
              <a:gd name="T12" fmla="*/ 2147483647 w 214"/>
              <a:gd name="T13" fmla="*/ 2147483647 h 185"/>
              <a:gd name="T14" fmla="*/ 2147483647 w 214"/>
              <a:gd name="T15" fmla="*/ 2147483647 h 185"/>
              <a:gd name="T16" fmla="*/ 2147483647 w 214"/>
              <a:gd name="T17" fmla="*/ 2147483647 h 185"/>
              <a:gd name="T18" fmla="*/ 2147483647 w 214"/>
              <a:gd name="T19" fmla="*/ 2147483647 h 185"/>
              <a:gd name="T20" fmla="*/ 2147483647 w 214"/>
              <a:gd name="T21" fmla="*/ 2147483647 h 185"/>
              <a:gd name="T22" fmla="*/ 2147483647 w 214"/>
              <a:gd name="T23" fmla="*/ 2147483647 h 185"/>
              <a:gd name="T24" fmla="*/ 2147483647 w 214"/>
              <a:gd name="T25" fmla="*/ 2147483647 h 185"/>
              <a:gd name="T26" fmla="*/ 2147483647 w 214"/>
              <a:gd name="T27" fmla="*/ 2147483647 h 185"/>
              <a:gd name="T28" fmla="*/ 2147483647 w 214"/>
              <a:gd name="T29" fmla="*/ 2147483647 h 185"/>
              <a:gd name="T30" fmla="*/ 2147483647 w 214"/>
              <a:gd name="T31" fmla="*/ 2147483647 h 185"/>
              <a:gd name="T32" fmla="*/ 2147483647 w 214"/>
              <a:gd name="T33" fmla="*/ 2147483647 h 185"/>
              <a:gd name="T34" fmla="*/ 2147483647 w 214"/>
              <a:gd name="T35" fmla="*/ 2147483647 h 185"/>
              <a:gd name="T36" fmla="*/ 2147483647 w 214"/>
              <a:gd name="T37" fmla="*/ 2147483647 h 185"/>
              <a:gd name="T38" fmla="*/ 2147483647 w 214"/>
              <a:gd name="T39" fmla="*/ 2147483647 h 185"/>
              <a:gd name="T40" fmla="*/ 2147483647 w 214"/>
              <a:gd name="T41" fmla="*/ 2147483647 h 185"/>
              <a:gd name="T42" fmla="*/ 2147483647 w 214"/>
              <a:gd name="T43" fmla="*/ 2147483647 h 185"/>
              <a:gd name="T44" fmla="*/ 2147483647 w 214"/>
              <a:gd name="T45" fmla="*/ 2147483647 h 185"/>
              <a:gd name="T46" fmla="*/ 2147483647 w 214"/>
              <a:gd name="T47" fmla="*/ 2147483647 h 185"/>
              <a:gd name="T48" fmla="*/ 0 w 214"/>
              <a:gd name="T49" fmla="*/ 2147483647 h 185"/>
              <a:gd name="T50" fmla="*/ 0 w 214"/>
              <a:gd name="T51" fmla="*/ 2147483647 h 1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4"/>
              <a:gd name="T79" fmla="*/ 0 h 185"/>
              <a:gd name="T80" fmla="*/ 214 w 214"/>
              <a:gd name="T81" fmla="*/ 185 h 1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4" h="185">
                <a:moveTo>
                  <a:pt x="0" y="4"/>
                </a:moveTo>
                <a:lnTo>
                  <a:pt x="35" y="4"/>
                </a:lnTo>
                <a:lnTo>
                  <a:pt x="35" y="32"/>
                </a:lnTo>
                <a:cubicBezTo>
                  <a:pt x="44" y="11"/>
                  <a:pt x="59" y="0"/>
                  <a:pt x="80" y="0"/>
                </a:cubicBezTo>
                <a:cubicBezTo>
                  <a:pt x="102" y="0"/>
                  <a:pt x="116" y="11"/>
                  <a:pt x="121" y="34"/>
                </a:cubicBezTo>
                <a:cubicBezTo>
                  <a:pt x="129" y="11"/>
                  <a:pt x="145" y="0"/>
                  <a:pt x="167" y="0"/>
                </a:cubicBezTo>
                <a:cubicBezTo>
                  <a:pt x="178" y="0"/>
                  <a:pt x="187" y="3"/>
                  <a:pt x="194" y="7"/>
                </a:cubicBezTo>
                <a:cubicBezTo>
                  <a:pt x="202" y="12"/>
                  <a:pt x="207" y="18"/>
                  <a:pt x="210" y="26"/>
                </a:cubicBezTo>
                <a:cubicBezTo>
                  <a:pt x="212" y="34"/>
                  <a:pt x="214" y="49"/>
                  <a:pt x="214" y="71"/>
                </a:cubicBezTo>
                <a:lnTo>
                  <a:pt x="214" y="185"/>
                </a:lnTo>
                <a:lnTo>
                  <a:pt x="176" y="185"/>
                </a:lnTo>
                <a:lnTo>
                  <a:pt x="176" y="74"/>
                </a:lnTo>
                <a:cubicBezTo>
                  <a:pt x="176" y="57"/>
                  <a:pt x="175" y="45"/>
                  <a:pt x="172" y="39"/>
                </a:cubicBezTo>
                <a:cubicBezTo>
                  <a:pt x="169" y="33"/>
                  <a:pt x="163" y="30"/>
                  <a:pt x="154" y="30"/>
                </a:cubicBezTo>
                <a:cubicBezTo>
                  <a:pt x="136" y="30"/>
                  <a:pt x="126" y="46"/>
                  <a:pt x="126" y="79"/>
                </a:cubicBezTo>
                <a:lnTo>
                  <a:pt x="126" y="185"/>
                </a:lnTo>
                <a:lnTo>
                  <a:pt x="89" y="185"/>
                </a:lnTo>
                <a:lnTo>
                  <a:pt x="89" y="75"/>
                </a:lnTo>
                <a:cubicBezTo>
                  <a:pt x="89" y="60"/>
                  <a:pt x="88" y="49"/>
                  <a:pt x="87" y="45"/>
                </a:cubicBezTo>
                <a:cubicBezTo>
                  <a:pt x="86" y="40"/>
                  <a:pt x="83" y="37"/>
                  <a:pt x="80" y="34"/>
                </a:cubicBezTo>
                <a:cubicBezTo>
                  <a:pt x="76" y="31"/>
                  <a:pt x="72" y="30"/>
                  <a:pt x="67" y="30"/>
                </a:cubicBezTo>
                <a:cubicBezTo>
                  <a:pt x="56" y="30"/>
                  <a:pt x="49" y="34"/>
                  <a:pt x="44" y="42"/>
                </a:cubicBezTo>
                <a:cubicBezTo>
                  <a:pt x="40" y="50"/>
                  <a:pt x="38" y="62"/>
                  <a:pt x="38" y="80"/>
                </a:cubicBezTo>
                <a:lnTo>
                  <a:pt x="38" y="185"/>
                </a:lnTo>
                <a:lnTo>
                  <a:pt x="0" y="185"/>
                </a:lnTo>
                <a:lnTo>
                  <a:pt x="0" y="4"/>
                </a:lnTo>
                <a:close/>
              </a:path>
            </a:pathLst>
          </a:custGeom>
          <a:solidFill>
            <a:srgbClr val="FFFFFF"/>
          </a:solidFill>
          <a:ln w="0">
            <a:solidFill>
              <a:schemeClr val="bg1"/>
            </a:solidFill>
            <a:prstDash val="solid"/>
            <a:round/>
            <a:headEnd/>
            <a:tailEnd/>
          </a:ln>
        </p:spPr>
        <p:txBody>
          <a:bodyPr/>
          <a:lstStyle/>
          <a:p>
            <a:endParaRPr lang="it-IT"/>
          </a:p>
        </p:txBody>
      </p:sp>
      <p:sp>
        <p:nvSpPr>
          <p:cNvPr id="5482" name="Freeform 3491"/>
          <p:cNvSpPr>
            <a:spLocks noEditPoints="1"/>
          </p:cNvSpPr>
          <p:nvPr/>
        </p:nvSpPr>
        <p:spPr bwMode="auto">
          <a:xfrm>
            <a:off x="6406755" y="3317878"/>
            <a:ext cx="47625" cy="119063"/>
          </a:xfrm>
          <a:custGeom>
            <a:avLst/>
            <a:gdLst>
              <a:gd name="T0" fmla="*/ 0 w 140"/>
              <a:gd name="T1" fmla="*/ 2147483647 h 246"/>
              <a:gd name="T2" fmla="*/ 2147483647 w 140"/>
              <a:gd name="T3" fmla="*/ 2147483647 h 246"/>
              <a:gd name="T4" fmla="*/ 2147483647 w 140"/>
              <a:gd name="T5" fmla="*/ 2147483647 h 246"/>
              <a:gd name="T6" fmla="*/ 2147483647 w 140"/>
              <a:gd name="T7" fmla="*/ 0 h 246"/>
              <a:gd name="T8" fmla="*/ 2147483647 w 140"/>
              <a:gd name="T9" fmla="*/ 2147483647 h 246"/>
              <a:gd name="T10" fmla="*/ 2147483647 w 140"/>
              <a:gd name="T11" fmla="*/ 2147483647 h 246"/>
              <a:gd name="T12" fmla="*/ 2147483647 w 140"/>
              <a:gd name="T13" fmla="*/ 2147483647 h 246"/>
              <a:gd name="T14" fmla="*/ 2147483647 w 140"/>
              <a:gd name="T15" fmla="*/ 2147483647 h 246"/>
              <a:gd name="T16" fmla="*/ 2147483647 w 140"/>
              <a:gd name="T17" fmla="*/ 2147483647 h 246"/>
              <a:gd name="T18" fmla="*/ 2147483647 w 140"/>
              <a:gd name="T19" fmla="*/ 2147483647 h 246"/>
              <a:gd name="T20" fmla="*/ 0 w 140"/>
              <a:gd name="T21" fmla="*/ 2147483647 h 246"/>
              <a:gd name="T22" fmla="*/ 0 w 140"/>
              <a:gd name="T23" fmla="*/ 2147483647 h 246"/>
              <a:gd name="T24" fmla="*/ 2147483647 w 140"/>
              <a:gd name="T25" fmla="*/ 2147483647 h 246"/>
              <a:gd name="T26" fmla="*/ 2147483647 w 140"/>
              <a:gd name="T27" fmla="*/ 2147483647 h 246"/>
              <a:gd name="T28" fmla="*/ 2147483647 w 140"/>
              <a:gd name="T29" fmla="*/ 2147483647 h 246"/>
              <a:gd name="T30" fmla="*/ 2147483647 w 140"/>
              <a:gd name="T31" fmla="*/ 2147483647 h 246"/>
              <a:gd name="T32" fmla="*/ 2147483647 w 140"/>
              <a:gd name="T33" fmla="*/ 2147483647 h 246"/>
              <a:gd name="T34" fmla="*/ 2147483647 w 140"/>
              <a:gd name="T35" fmla="*/ 2147483647 h 246"/>
              <a:gd name="T36" fmla="*/ 2147483647 w 140"/>
              <a:gd name="T37" fmla="*/ 2147483647 h 246"/>
              <a:gd name="T38" fmla="*/ 2147483647 w 140"/>
              <a:gd name="T39" fmla="*/ 2147483647 h 246"/>
              <a:gd name="T40" fmla="*/ 2147483647 w 140"/>
              <a:gd name="T41" fmla="*/ 2147483647 h 2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246"/>
              <a:gd name="T65" fmla="*/ 140 w 140"/>
              <a:gd name="T66" fmla="*/ 246 h 2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246">
                <a:moveTo>
                  <a:pt x="0" y="3"/>
                </a:moveTo>
                <a:lnTo>
                  <a:pt x="34" y="3"/>
                </a:lnTo>
                <a:lnTo>
                  <a:pt x="34" y="33"/>
                </a:lnTo>
                <a:cubicBezTo>
                  <a:pt x="44" y="11"/>
                  <a:pt x="59" y="0"/>
                  <a:pt x="79" y="0"/>
                </a:cubicBezTo>
                <a:cubicBezTo>
                  <a:pt x="97" y="0"/>
                  <a:pt x="112" y="8"/>
                  <a:pt x="123" y="24"/>
                </a:cubicBezTo>
                <a:cubicBezTo>
                  <a:pt x="135" y="40"/>
                  <a:pt x="140" y="63"/>
                  <a:pt x="140" y="92"/>
                </a:cubicBezTo>
                <a:cubicBezTo>
                  <a:pt x="140" y="119"/>
                  <a:pt x="135" y="141"/>
                  <a:pt x="125" y="160"/>
                </a:cubicBezTo>
                <a:cubicBezTo>
                  <a:pt x="115" y="178"/>
                  <a:pt x="99" y="188"/>
                  <a:pt x="77" y="188"/>
                </a:cubicBezTo>
                <a:cubicBezTo>
                  <a:pt x="60" y="188"/>
                  <a:pt x="47" y="180"/>
                  <a:pt x="37" y="166"/>
                </a:cubicBezTo>
                <a:lnTo>
                  <a:pt x="37" y="246"/>
                </a:lnTo>
                <a:lnTo>
                  <a:pt x="0" y="246"/>
                </a:lnTo>
                <a:lnTo>
                  <a:pt x="0" y="3"/>
                </a:lnTo>
                <a:close/>
                <a:moveTo>
                  <a:pt x="37" y="109"/>
                </a:moveTo>
                <a:cubicBezTo>
                  <a:pt x="37" y="120"/>
                  <a:pt x="38" y="129"/>
                  <a:pt x="40" y="136"/>
                </a:cubicBezTo>
                <a:cubicBezTo>
                  <a:pt x="41" y="142"/>
                  <a:pt x="45" y="148"/>
                  <a:pt x="50" y="153"/>
                </a:cubicBezTo>
                <a:cubicBezTo>
                  <a:pt x="56" y="157"/>
                  <a:pt x="62" y="159"/>
                  <a:pt x="69" y="159"/>
                </a:cubicBezTo>
                <a:cubicBezTo>
                  <a:pt x="90" y="159"/>
                  <a:pt x="100" y="137"/>
                  <a:pt x="100" y="92"/>
                </a:cubicBezTo>
                <a:cubicBezTo>
                  <a:pt x="100" y="49"/>
                  <a:pt x="90" y="28"/>
                  <a:pt x="69" y="28"/>
                </a:cubicBezTo>
                <a:cubicBezTo>
                  <a:pt x="60" y="28"/>
                  <a:pt x="52" y="32"/>
                  <a:pt x="46" y="41"/>
                </a:cubicBezTo>
                <a:cubicBezTo>
                  <a:pt x="40" y="50"/>
                  <a:pt x="37" y="62"/>
                  <a:pt x="37" y="79"/>
                </a:cubicBezTo>
                <a:lnTo>
                  <a:pt x="37" y="109"/>
                </a:lnTo>
                <a:close/>
              </a:path>
            </a:pathLst>
          </a:custGeom>
          <a:solidFill>
            <a:srgbClr val="FFFFFF"/>
          </a:solidFill>
          <a:ln w="0">
            <a:solidFill>
              <a:schemeClr val="bg1"/>
            </a:solidFill>
            <a:prstDash val="solid"/>
            <a:round/>
            <a:headEnd/>
            <a:tailEnd/>
          </a:ln>
        </p:spPr>
        <p:txBody>
          <a:bodyPr/>
          <a:lstStyle/>
          <a:p>
            <a:endParaRPr lang="it-IT"/>
          </a:p>
        </p:txBody>
      </p:sp>
      <p:sp>
        <p:nvSpPr>
          <p:cNvPr id="5483" name="Rectangle 3492"/>
          <p:cNvSpPr>
            <a:spLocks noChangeArrowheads="1"/>
          </p:cNvSpPr>
          <p:nvPr/>
        </p:nvSpPr>
        <p:spPr bwMode="auto">
          <a:xfrm>
            <a:off x="6465096" y="3289303"/>
            <a:ext cx="13097" cy="117475"/>
          </a:xfrm>
          <a:prstGeom prst="rect">
            <a:avLst/>
          </a:prstGeom>
          <a:solidFill>
            <a:srgbClr val="FFFFFF"/>
          </a:solidFill>
          <a:ln w="0">
            <a:solidFill>
              <a:schemeClr val="bg1"/>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484" name="Freeform 3493"/>
          <p:cNvSpPr>
            <a:spLocks noEditPoints="1"/>
          </p:cNvSpPr>
          <p:nvPr/>
        </p:nvSpPr>
        <p:spPr bwMode="auto">
          <a:xfrm>
            <a:off x="6490098" y="3317878"/>
            <a:ext cx="47625" cy="92075"/>
          </a:xfrm>
          <a:custGeom>
            <a:avLst/>
            <a:gdLst>
              <a:gd name="T0" fmla="*/ 2147483647 w 140"/>
              <a:gd name="T1" fmla="*/ 2147483647 h 190"/>
              <a:gd name="T2" fmla="*/ 2147483647 w 140"/>
              <a:gd name="T3" fmla="*/ 2147483647 h 190"/>
              <a:gd name="T4" fmla="*/ 2147483647 w 140"/>
              <a:gd name="T5" fmla="*/ 2147483647 h 190"/>
              <a:gd name="T6" fmla="*/ 2147483647 w 140"/>
              <a:gd name="T7" fmla="*/ 2147483647 h 190"/>
              <a:gd name="T8" fmla="*/ 2147483647 w 140"/>
              <a:gd name="T9" fmla="*/ 2147483647 h 190"/>
              <a:gd name="T10" fmla="*/ 2147483647 w 140"/>
              <a:gd name="T11" fmla="*/ 2147483647 h 190"/>
              <a:gd name="T12" fmla="*/ 2147483647 w 140"/>
              <a:gd name="T13" fmla="*/ 2147483647 h 190"/>
              <a:gd name="T14" fmla="*/ 2147483647 w 140"/>
              <a:gd name="T15" fmla="*/ 2147483647 h 190"/>
              <a:gd name="T16" fmla="*/ 0 w 140"/>
              <a:gd name="T17" fmla="*/ 2147483647 h 190"/>
              <a:gd name="T18" fmla="*/ 2147483647 w 140"/>
              <a:gd name="T19" fmla="*/ 2147483647 h 190"/>
              <a:gd name="T20" fmla="*/ 2147483647 w 140"/>
              <a:gd name="T21" fmla="*/ 0 h 190"/>
              <a:gd name="T22" fmla="*/ 2147483647 w 140"/>
              <a:gd name="T23" fmla="*/ 2147483647 h 190"/>
              <a:gd name="T24" fmla="*/ 2147483647 w 140"/>
              <a:gd name="T25" fmla="*/ 2147483647 h 190"/>
              <a:gd name="T26" fmla="*/ 2147483647 w 140"/>
              <a:gd name="T27" fmla="*/ 2147483647 h 190"/>
              <a:gd name="T28" fmla="*/ 2147483647 w 140"/>
              <a:gd name="T29" fmla="*/ 2147483647 h 190"/>
              <a:gd name="T30" fmla="*/ 2147483647 w 140"/>
              <a:gd name="T31" fmla="*/ 2147483647 h 190"/>
              <a:gd name="T32" fmla="*/ 2147483647 w 140"/>
              <a:gd name="T33" fmla="*/ 2147483647 h 190"/>
              <a:gd name="T34" fmla="*/ 2147483647 w 140"/>
              <a:gd name="T35" fmla="*/ 2147483647 h 1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0"/>
              <a:gd name="T55" fmla="*/ 0 h 190"/>
              <a:gd name="T56" fmla="*/ 140 w 140"/>
              <a:gd name="T57" fmla="*/ 190 h 1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0" h="190">
                <a:moveTo>
                  <a:pt x="140" y="100"/>
                </a:moveTo>
                <a:lnTo>
                  <a:pt x="38" y="100"/>
                </a:lnTo>
                <a:cubicBezTo>
                  <a:pt x="38" y="125"/>
                  <a:pt x="41" y="141"/>
                  <a:pt x="48" y="149"/>
                </a:cubicBezTo>
                <a:cubicBezTo>
                  <a:pt x="54" y="158"/>
                  <a:pt x="63" y="162"/>
                  <a:pt x="73" y="162"/>
                </a:cubicBezTo>
                <a:cubicBezTo>
                  <a:pt x="89" y="162"/>
                  <a:pt x="100" y="150"/>
                  <a:pt x="104" y="128"/>
                </a:cubicBezTo>
                <a:lnTo>
                  <a:pt x="138" y="132"/>
                </a:lnTo>
                <a:cubicBezTo>
                  <a:pt x="130" y="171"/>
                  <a:pt x="107" y="190"/>
                  <a:pt x="71" y="190"/>
                </a:cubicBezTo>
                <a:cubicBezTo>
                  <a:pt x="50" y="190"/>
                  <a:pt x="32" y="182"/>
                  <a:pt x="19" y="166"/>
                </a:cubicBezTo>
                <a:cubicBezTo>
                  <a:pt x="6" y="151"/>
                  <a:pt x="0" y="128"/>
                  <a:pt x="0" y="98"/>
                </a:cubicBezTo>
                <a:cubicBezTo>
                  <a:pt x="0" y="67"/>
                  <a:pt x="6" y="43"/>
                  <a:pt x="19" y="26"/>
                </a:cubicBezTo>
                <a:cubicBezTo>
                  <a:pt x="32" y="9"/>
                  <a:pt x="50" y="0"/>
                  <a:pt x="72" y="0"/>
                </a:cubicBezTo>
                <a:cubicBezTo>
                  <a:pt x="87" y="0"/>
                  <a:pt x="100" y="4"/>
                  <a:pt x="111" y="13"/>
                </a:cubicBezTo>
                <a:cubicBezTo>
                  <a:pt x="121" y="21"/>
                  <a:pt x="129" y="32"/>
                  <a:pt x="133" y="46"/>
                </a:cubicBezTo>
                <a:cubicBezTo>
                  <a:pt x="137" y="60"/>
                  <a:pt x="140" y="78"/>
                  <a:pt x="140" y="100"/>
                </a:cubicBezTo>
                <a:close/>
                <a:moveTo>
                  <a:pt x="102" y="75"/>
                </a:moveTo>
                <a:cubicBezTo>
                  <a:pt x="102" y="43"/>
                  <a:pt x="92" y="27"/>
                  <a:pt x="71" y="27"/>
                </a:cubicBezTo>
                <a:cubicBezTo>
                  <a:pt x="51" y="27"/>
                  <a:pt x="41" y="43"/>
                  <a:pt x="39" y="75"/>
                </a:cubicBezTo>
                <a:lnTo>
                  <a:pt x="102" y="75"/>
                </a:lnTo>
                <a:close/>
              </a:path>
            </a:pathLst>
          </a:custGeom>
          <a:solidFill>
            <a:srgbClr val="FFFFFF"/>
          </a:solidFill>
          <a:ln w="0">
            <a:solidFill>
              <a:schemeClr val="bg1"/>
            </a:solidFill>
            <a:prstDash val="solid"/>
            <a:round/>
            <a:headEnd/>
            <a:tailEnd/>
          </a:ln>
        </p:spPr>
        <p:txBody>
          <a:bodyPr/>
          <a:lstStyle/>
          <a:p>
            <a:endParaRPr lang="it-IT"/>
          </a:p>
        </p:txBody>
      </p:sp>
      <p:sp>
        <p:nvSpPr>
          <p:cNvPr id="5485" name="Freeform 3494"/>
          <p:cNvSpPr>
            <a:spLocks/>
          </p:cNvSpPr>
          <p:nvPr/>
        </p:nvSpPr>
        <p:spPr bwMode="auto">
          <a:xfrm>
            <a:off x="6542486" y="3317878"/>
            <a:ext cx="45244" cy="92075"/>
          </a:xfrm>
          <a:custGeom>
            <a:avLst/>
            <a:gdLst>
              <a:gd name="T0" fmla="*/ 2147483647 w 132"/>
              <a:gd name="T1" fmla="*/ 2147483647 h 190"/>
              <a:gd name="T2" fmla="*/ 2147483647 w 132"/>
              <a:gd name="T3" fmla="*/ 2147483647 h 190"/>
              <a:gd name="T4" fmla="*/ 2147483647 w 132"/>
              <a:gd name="T5" fmla="*/ 2147483647 h 190"/>
              <a:gd name="T6" fmla="*/ 2147483647 w 132"/>
              <a:gd name="T7" fmla="*/ 2147483647 h 190"/>
              <a:gd name="T8" fmla="*/ 2147483647 w 132"/>
              <a:gd name="T9" fmla="*/ 2147483647 h 190"/>
              <a:gd name="T10" fmla="*/ 2147483647 w 132"/>
              <a:gd name="T11" fmla="*/ 2147483647 h 190"/>
              <a:gd name="T12" fmla="*/ 2147483647 w 132"/>
              <a:gd name="T13" fmla="*/ 2147483647 h 190"/>
              <a:gd name="T14" fmla="*/ 2147483647 w 132"/>
              <a:gd name="T15" fmla="*/ 2147483647 h 190"/>
              <a:gd name="T16" fmla="*/ 2147483647 w 132"/>
              <a:gd name="T17" fmla="*/ 2147483647 h 190"/>
              <a:gd name="T18" fmla="*/ 2147483647 w 132"/>
              <a:gd name="T19" fmla="*/ 2147483647 h 190"/>
              <a:gd name="T20" fmla="*/ 2147483647 w 132"/>
              <a:gd name="T21" fmla="*/ 2147483647 h 190"/>
              <a:gd name="T22" fmla="*/ 0 w 132"/>
              <a:gd name="T23" fmla="*/ 2147483647 h 190"/>
              <a:gd name="T24" fmla="*/ 2147483647 w 132"/>
              <a:gd name="T25" fmla="*/ 2147483647 h 190"/>
              <a:gd name="T26" fmla="*/ 2147483647 w 132"/>
              <a:gd name="T27" fmla="*/ 2147483647 h 190"/>
              <a:gd name="T28" fmla="*/ 2147483647 w 132"/>
              <a:gd name="T29" fmla="*/ 2147483647 h 190"/>
              <a:gd name="T30" fmla="*/ 2147483647 w 132"/>
              <a:gd name="T31" fmla="*/ 2147483647 h 190"/>
              <a:gd name="T32" fmla="*/ 2147483647 w 132"/>
              <a:gd name="T33" fmla="*/ 2147483647 h 190"/>
              <a:gd name="T34" fmla="*/ 2147483647 w 132"/>
              <a:gd name="T35" fmla="*/ 2147483647 h 190"/>
              <a:gd name="T36" fmla="*/ 2147483647 w 132"/>
              <a:gd name="T37" fmla="*/ 2147483647 h 190"/>
              <a:gd name="T38" fmla="*/ 2147483647 w 132"/>
              <a:gd name="T39" fmla="*/ 2147483647 h 190"/>
              <a:gd name="T40" fmla="*/ 2147483647 w 132"/>
              <a:gd name="T41" fmla="*/ 2147483647 h 190"/>
              <a:gd name="T42" fmla="*/ 2147483647 w 132"/>
              <a:gd name="T43" fmla="*/ 2147483647 h 190"/>
              <a:gd name="T44" fmla="*/ 2147483647 w 132"/>
              <a:gd name="T45" fmla="*/ 0 h 190"/>
              <a:gd name="T46" fmla="*/ 2147483647 w 132"/>
              <a:gd name="T47" fmla="*/ 2147483647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2"/>
              <a:gd name="T73" fmla="*/ 0 h 190"/>
              <a:gd name="T74" fmla="*/ 132 w 132"/>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2" h="190">
                <a:moveTo>
                  <a:pt x="125" y="47"/>
                </a:moveTo>
                <a:lnTo>
                  <a:pt x="96" y="55"/>
                </a:lnTo>
                <a:cubicBezTo>
                  <a:pt x="91" y="36"/>
                  <a:pt x="80" y="27"/>
                  <a:pt x="65" y="27"/>
                </a:cubicBezTo>
                <a:cubicBezTo>
                  <a:pt x="58" y="27"/>
                  <a:pt x="53" y="30"/>
                  <a:pt x="49" y="34"/>
                </a:cubicBezTo>
                <a:cubicBezTo>
                  <a:pt x="44" y="38"/>
                  <a:pt x="42" y="43"/>
                  <a:pt x="42" y="50"/>
                </a:cubicBezTo>
                <a:cubicBezTo>
                  <a:pt x="42" y="57"/>
                  <a:pt x="44" y="62"/>
                  <a:pt x="49" y="66"/>
                </a:cubicBezTo>
                <a:cubicBezTo>
                  <a:pt x="53" y="69"/>
                  <a:pt x="63" y="73"/>
                  <a:pt x="78" y="78"/>
                </a:cubicBezTo>
                <a:cubicBezTo>
                  <a:pt x="97" y="84"/>
                  <a:pt x="111" y="92"/>
                  <a:pt x="119" y="99"/>
                </a:cubicBezTo>
                <a:cubicBezTo>
                  <a:pt x="128" y="107"/>
                  <a:pt x="132" y="118"/>
                  <a:pt x="132" y="133"/>
                </a:cubicBezTo>
                <a:cubicBezTo>
                  <a:pt x="132" y="149"/>
                  <a:pt x="126" y="162"/>
                  <a:pt x="114" y="173"/>
                </a:cubicBezTo>
                <a:cubicBezTo>
                  <a:pt x="102" y="184"/>
                  <a:pt x="86" y="190"/>
                  <a:pt x="66" y="190"/>
                </a:cubicBezTo>
                <a:cubicBezTo>
                  <a:pt x="27" y="190"/>
                  <a:pt x="5" y="172"/>
                  <a:pt x="0" y="137"/>
                </a:cubicBezTo>
                <a:lnTo>
                  <a:pt x="32" y="131"/>
                </a:lnTo>
                <a:cubicBezTo>
                  <a:pt x="36" y="152"/>
                  <a:pt x="48" y="162"/>
                  <a:pt x="67" y="162"/>
                </a:cubicBezTo>
                <a:cubicBezTo>
                  <a:pt x="76" y="162"/>
                  <a:pt x="83" y="160"/>
                  <a:pt x="88" y="155"/>
                </a:cubicBezTo>
                <a:cubicBezTo>
                  <a:pt x="93" y="150"/>
                  <a:pt x="95" y="145"/>
                  <a:pt x="95" y="138"/>
                </a:cubicBezTo>
                <a:cubicBezTo>
                  <a:pt x="95" y="134"/>
                  <a:pt x="94" y="129"/>
                  <a:pt x="90" y="125"/>
                </a:cubicBezTo>
                <a:cubicBezTo>
                  <a:pt x="87" y="120"/>
                  <a:pt x="78" y="116"/>
                  <a:pt x="63" y="111"/>
                </a:cubicBezTo>
                <a:cubicBezTo>
                  <a:pt x="49" y="106"/>
                  <a:pt x="38" y="102"/>
                  <a:pt x="31" y="98"/>
                </a:cubicBezTo>
                <a:cubicBezTo>
                  <a:pt x="24" y="94"/>
                  <a:pt x="18" y="88"/>
                  <a:pt x="13" y="81"/>
                </a:cubicBezTo>
                <a:cubicBezTo>
                  <a:pt x="9" y="74"/>
                  <a:pt x="6" y="65"/>
                  <a:pt x="6" y="56"/>
                </a:cubicBezTo>
                <a:cubicBezTo>
                  <a:pt x="6" y="40"/>
                  <a:pt x="12" y="27"/>
                  <a:pt x="23" y="16"/>
                </a:cubicBezTo>
                <a:cubicBezTo>
                  <a:pt x="34" y="6"/>
                  <a:pt x="49" y="0"/>
                  <a:pt x="67" y="0"/>
                </a:cubicBezTo>
                <a:cubicBezTo>
                  <a:pt x="97" y="0"/>
                  <a:pt x="116" y="16"/>
                  <a:pt x="125" y="47"/>
                </a:cubicBezTo>
                <a:close/>
              </a:path>
            </a:pathLst>
          </a:custGeom>
          <a:solidFill>
            <a:srgbClr val="FFFFFF"/>
          </a:solidFill>
          <a:ln w="0">
            <a:solidFill>
              <a:schemeClr val="bg1"/>
            </a:solidFill>
            <a:prstDash val="solid"/>
            <a:round/>
            <a:headEnd/>
            <a:tailEnd/>
          </a:ln>
        </p:spPr>
        <p:txBody>
          <a:bodyPr/>
          <a:lstStyle/>
          <a:p>
            <a:endParaRPr lang="it-IT"/>
          </a:p>
        </p:txBody>
      </p:sp>
      <p:sp>
        <p:nvSpPr>
          <p:cNvPr id="5486" name="Freeform 3495"/>
          <p:cNvSpPr>
            <a:spLocks/>
          </p:cNvSpPr>
          <p:nvPr/>
        </p:nvSpPr>
        <p:spPr bwMode="auto">
          <a:xfrm>
            <a:off x="6591301" y="3317878"/>
            <a:ext cx="45244" cy="92075"/>
          </a:xfrm>
          <a:custGeom>
            <a:avLst/>
            <a:gdLst>
              <a:gd name="T0" fmla="*/ 2147483647 w 132"/>
              <a:gd name="T1" fmla="*/ 2147483647 h 190"/>
              <a:gd name="T2" fmla="*/ 2147483647 w 132"/>
              <a:gd name="T3" fmla="*/ 2147483647 h 190"/>
              <a:gd name="T4" fmla="*/ 2147483647 w 132"/>
              <a:gd name="T5" fmla="*/ 2147483647 h 190"/>
              <a:gd name="T6" fmla="*/ 2147483647 w 132"/>
              <a:gd name="T7" fmla="*/ 2147483647 h 190"/>
              <a:gd name="T8" fmla="*/ 2147483647 w 132"/>
              <a:gd name="T9" fmla="*/ 2147483647 h 190"/>
              <a:gd name="T10" fmla="*/ 2147483647 w 132"/>
              <a:gd name="T11" fmla="*/ 2147483647 h 190"/>
              <a:gd name="T12" fmla="*/ 2147483647 w 132"/>
              <a:gd name="T13" fmla="*/ 2147483647 h 190"/>
              <a:gd name="T14" fmla="*/ 2147483647 w 132"/>
              <a:gd name="T15" fmla="*/ 2147483647 h 190"/>
              <a:gd name="T16" fmla="*/ 2147483647 w 132"/>
              <a:gd name="T17" fmla="*/ 2147483647 h 190"/>
              <a:gd name="T18" fmla="*/ 2147483647 w 132"/>
              <a:gd name="T19" fmla="*/ 2147483647 h 190"/>
              <a:gd name="T20" fmla="*/ 2147483647 w 132"/>
              <a:gd name="T21" fmla="*/ 2147483647 h 190"/>
              <a:gd name="T22" fmla="*/ 0 w 132"/>
              <a:gd name="T23" fmla="*/ 2147483647 h 190"/>
              <a:gd name="T24" fmla="*/ 2147483647 w 132"/>
              <a:gd name="T25" fmla="*/ 2147483647 h 190"/>
              <a:gd name="T26" fmla="*/ 2147483647 w 132"/>
              <a:gd name="T27" fmla="*/ 2147483647 h 190"/>
              <a:gd name="T28" fmla="*/ 2147483647 w 132"/>
              <a:gd name="T29" fmla="*/ 2147483647 h 190"/>
              <a:gd name="T30" fmla="*/ 2147483647 w 132"/>
              <a:gd name="T31" fmla="*/ 2147483647 h 190"/>
              <a:gd name="T32" fmla="*/ 2147483647 w 132"/>
              <a:gd name="T33" fmla="*/ 2147483647 h 190"/>
              <a:gd name="T34" fmla="*/ 2147483647 w 132"/>
              <a:gd name="T35" fmla="*/ 2147483647 h 190"/>
              <a:gd name="T36" fmla="*/ 2147483647 w 132"/>
              <a:gd name="T37" fmla="*/ 2147483647 h 190"/>
              <a:gd name="T38" fmla="*/ 2147483647 w 132"/>
              <a:gd name="T39" fmla="*/ 2147483647 h 190"/>
              <a:gd name="T40" fmla="*/ 2147483647 w 132"/>
              <a:gd name="T41" fmla="*/ 2147483647 h 190"/>
              <a:gd name="T42" fmla="*/ 2147483647 w 132"/>
              <a:gd name="T43" fmla="*/ 2147483647 h 190"/>
              <a:gd name="T44" fmla="*/ 2147483647 w 132"/>
              <a:gd name="T45" fmla="*/ 0 h 190"/>
              <a:gd name="T46" fmla="*/ 2147483647 w 132"/>
              <a:gd name="T47" fmla="*/ 2147483647 h 1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2"/>
              <a:gd name="T73" fmla="*/ 0 h 190"/>
              <a:gd name="T74" fmla="*/ 132 w 132"/>
              <a:gd name="T75" fmla="*/ 190 h 1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2" h="190">
                <a:moveTo>
                  <a:pt x="125" y="47"/>
                </a:moveTo>
                <a:lnTo>
                  <a:pt x="96" y="55"/>
                </a:lnTo>
                <a:cubicBezTo>
                  <a:pt x="91" y="36"/>
                  <a:pt x="80" y="27"/>
                  <a:pt x="65" y="27"/>
                </a:cubicBezTo>
                <a:cubicBezTo>
                  <a:pt x="58" y="27"/>
                  <a:pt x="53" y="30"/>
                  <a:pt x="49" y="34"/>
                </a:cubicBezTo>
                <a:cubicBezTo>
                  <a:pt x="44" y="38"/>
                  <a:pt x="42" y="43"/>
                  <a:pt x="42" y="50"/>
                </a:cubicBezTo>
                <a:cubicBezTo>
                  <a:pt x="42" y="57"/>
                  <a:pt x="44" y="62"/>
                  <a:pt x="49" y="66"/>
                </a:cubicBezTo>
                <a:cubicBezTo>
                  <a:pt x="53" y="69"/>
                  <a:pt x="63" y="73"/>
                  <a:pt x="78" y="78"/>
                </a:cubicBezTo>
                <a:cubicBezTo>
                  <a:pt x="97" y="84"/>
                  <a:pt x="111" y="92"/>
                  <a:pt x="119" y="99"/>
                </a:cubicBezTo>
                <a:cubicBezTo>
                  <a:pt x="128" y="107"/>
                  <a:pt x="132" y="118"/>
                  <a:pt x="132" y="133"/>
                </a:cubicBezTo>
                <a:cubicBezTo>
                  <a:pt x="132" y="149"/>
                  <a:pt x="126" y="162"/>
                  <a:pt x="114" y="173"/>
                </a:cubicBezTo>
                <a:cubicBezTo>
                  <a:pt x="102" y="184"/>
                  <a:pt x="86" y="190"/>
                  <a:pt x="66" y="190"/>
                </a:cubicBezTo>
                <a:cubicBezTo>
                  <a:pt x="27" y="190"/>
                  <a:pt x="5" y="172"/>
                  <a:pt x="0" y="137"/>
                </a:cubicBezTo>
                <a:lnTo>
                  <a:pt x="32" y="131"/>
                </a:lnTo>
                <a:cubicBezTo>
                  <a:pt x="36" y="152"/>
                  <a:pt x="48" y="162"/>
                  <a:pt x="67" y="162"/>
                </a:cubicBezTo>
                <a:cubicBezTo>
                  <a:pt x="76" y="162"/>
                  <a:pt x="84" y="160"/>
                  <a:pt x="88" y="155"/>
                </a:cubicBezTo>
                <a:cubicBezTo>
                  <a:pt x="93" y="150"/>
                  <a:pt x="95" y="145"/>
                  <a:pt x="95" y="138"/>
                </a:cubicBezTo>
                <a:cubicBezTo>
                  <a:pt x="95" y="134"/>
                  <a:pt x="94" y="129"/>
                  <a:pt x="90" y="125"/>
                </a:cubicBezTo>
                <a:cubicBezTo>
                  <a:pt x="87" y="120"/>
                  <a:pt x="78" y="116"/>
                  <a:pt x="63" y="111"/>
                </a:cubicBezTo>
                <a:cubicBezTo>
                  <a:pt x="49" y="106"/>
                  <a:pt x="38" y="102"/>
                  <a:pt x="31" y="98"/>
                </a:cubicBezTo>
                <a:cubicBezTo>
                  <a:pt x="24" y="94"/>
                  <a:pt x="18" y="88"/>
                  <a:pt x="13" y="81"/>
                </a:cubicBezTo>
                <a:cubicBezTo>
                  <a:pt x="9" y="74"/>
                  <a:pt x="6" y="65"/>
                  <a:pt x="6" y="56"/>
                </a:cubicBezTo>
                <a:cubicBezTo>
                  <a:pt x="6" y="40"/>
                  <a:pt x="12" y="27"/>
                  <a:pt x="23" y="16"/>
                </a:cubicBezTo>
                <a:cubicBezTo>
                  <a:pt x="35" y="6"/>
                  <a:pt x="49" y="0"/>
                  <a:pt x="67" y="0"/>
                </a:cubicBezTo>
                <a:cubicBezTo>
                  <a:pt x="97" y="0"/>
                  <a:pt x="117" y="16"/>
                  <a:pt x="125" y="47"/>
                </a:cubicBezTo>
                <a:close/>
              </a:path>
            </a:pathLst>
          </a:custGeom>
          <a:solidFill>
            <a:srgbClr val="FFFFFF"/>
          </a:solidFill>
          <a:ln w="0">
            <a:solidFill>
              <a:schemeClr val="bg1"/>
            </a:solidFill>
            <a:prstDash val="solid"/>
            <a:round/>
            <a:headEnd/>
            <a:tailEnd/>
          </a:ln>
        </p:spPr>
        <p:txBody>
          <a:bodyPr/>
          <a:lstStyle/>
          <a:p>
            <a:endParaRPr lang="it-IT"/>
          </a:p>
        </p:txBody>
      </p:sp>
      <p:sp>
        <p:nvSpPr>
          <p:cNvPr id="5487" name="Freeform 3496"/>
          <p:cNvSpPr>
            <a:spLocks noEditPoints="1"/>
          </p:cNvSpPr>
          <p:nvPr/>
        </p:nvSpPr>
        <p:spPr bwMode="auto">
          <a:xfrm>
            <a:off x="6644879" y="3289303"/>
            <a:ext cx="13097" cy="117475"/>
          </a:xfrm>
          <a:custGeom>
            <a:avLst/>
            <a:gdLst>
              <a:gd name="T0" fmla="*/ 2147483647 w 39"/>
              <a:gd name="T1" fmla="*/ 2147483647 h 245"/>
              <a:gd name="T2" fmla="*/ 0 w 39"/>
              <a:gd name="T3" fmla="*/ 2147483647 h 245"/>
              <a:gd name="T4" fmla="*/ 0 w 39"/>
              <a:gd name="T5" fmla="*/ 0 h 245"/>
              <a:gd name="T6" fmla="*/ 2147483647 w 39"/>
              <a:gd name="T7" fmla="*/ 0 h 245"/>
              <a:gd name="T8" fmla="*/ 2147483647 w 39"/>
              <a:gd name="T9" fmla="*/ 2147483647 h 245"/>
              <a:gd name="T10" fmla="*/ 2147483647 w 39"/>
              <a:gd name="T11" fmla="*/ 2147483647 h 245"/>
              <a:gd name="T12" fmla="*/ 2147483647 w 39"/>
              <a:gd name="T13" fmla="*/ 2147483647 h 245"/>
              <a:gd name="T14" fmla="*/ 2147483647 w 39"/>
              <a:gd name="T15" fmla="*/ 2147483647 h 245"/>
              <a:gd name="T16" fmla="*/ 2147483647 w 39"/>
              <a:gd name="T17" fmla="*/ 2147483647 h 245"/>
              <a:gd name="T18" fmla="*/ 2147483647 w 39"/>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45"/>
              <a:gd name="T32" fmla="*/ 39 w 39"/>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45">
                <a:moveTo>
                  <a:pt x="39" y="40"/>
                </a:moveTo>
                <a:lnTo>
                  <a:pt x="0" y="40"/>
                </a:lnTo>
                <a:lnTo>
                  <a:pt x="0" y="0"/>
                </a:lnTo>
                <a:lnTo>
                  <a:pt x="39" y="0"/>
                </a:lnTo>
                <a:lnTo>
                  <a:pt x="39" y="40"/>
                </a:lnTo>
                <a:close/>
                <a:moveTo>
                  <a:pt x="1" y="64"/>
                </a:moveTo>
                <a:lnTo>
                  <a:pt x="39" y="64"/>
                </a:lnTo>
                <a:lnTo>
                  <a:pt x="39" y="245"/>
                </a:lnTo>
                <a:lnTo>
                  <a:pt x="1" y="245"/>
                </a:lnTo>
                <a:lnTo>
                  <a:pt x="1" y="64"/>
                </a:lnTo>
                <a:close/>
              </a:path>
            </a:pathLst>
          </a:custGeom>
          <a:solidFill>
            <a:srgbClr val="FFFFFF"/>
          </a:solidFill>
          <a:ln w="0">
            <a:solidFill>
              <a:schemeClr val="bg1"/>
            </a:solidFill>
            <a:prstDash val="solid"/>
            <a:round/>
            <a:headEnd/>
            <a:tailEnd/>
          </a:ln>
        </p:spPr>
        <p:txBody>
          <a:bodyPr/>
          <a:lstStyle/>
          <a:p>
            <a:endParaRPr lang="it-IT"/>
          </a:p>
        </p:txBody>
      </p:sp>
      <p:sp>
        <p:nvSpPr>
          <p:cNvPr id="5488" name="Freeform 3497"/>
          <p:cNvSpPr>
            <a:spLocks/>
          </p:cNvSpPr>
          <p:nvPr/>
        </p:nvSpPr>
        <p:spPr bwMode="auto">
          <a:xfrm>
            <a:off x="6666311" y="3295650"/>
            <a:ext cx="34528" cy="114300"/>
          </a:xfrm>
          <a:custGeom>
            <a:avLst/>
            <a:gdLst>
              <a:gd name="T0" fmla="*/ 2147483647 w 101"/>
              <a:gd name="T1" fmla="*/ 2147483647 h 236"/>
              <a:gd name="T2" fmla="*/ 2147483647 w 101"/>
              <a:gd name="T3" fmla="*/ 0 h 236"/>
              <a:gd name="T4" fmla="*/ 2147483647 w 101"/>
              <a:gd name="T5" fmla="*/ 2147483647 h 236"/>
              <a:gd name="T6" fmla="*/ 2147483647 w 101"/>
              <a:gd name="T7" fmla="*/ 2147483647 h 236"/>
              <a:gd name="T8" fmla="*/ 2147483647 w 101"/>
              <a:gd name="T9" fmla="*/ 2147483647 h 236"/>
              <a:gd name="T10" fmla="*/ 2147483647 w 101"/>
              <a:gd name="T11" fmla="*/ 2147483647 h 236"/>
              <a:gd name="T12" fmla="*/ 2147483647 w 101"/>
              <a:gd name="T13" fmla="*/ 2147483647 h 236"/>
              <a:gd name="T14" fmla="*/ 2147483647 w 101"/>
              <a:gd name="T15" fmla="*/ 2147483647 h 236"/>
              <a:gd name="T16" fmla="*/ 2147483647 w 101"/>
              <a:gd name="T17" fmla="*/ 2147483647 h 236"/>
              <a:gd name="T18" fmla="*/ 2147483647 w 101"/>
              <a:gd name="T19" fmla="*/ 2147483647 h 236"/>
              <a:gd name="T20" fmla="*/ 2147483647 w 101"/>
              <a:gd name="T21" fmla="*/ 2147483647 h 236"/>
              <a:gd name="T22" fmla="*/ 2147483647 w 101"/>
              <a:gd name="T23" fmla="*/ 2147483647 h 236"/>
              <a:gd name="T24" fmla="*/ 2147483647 w 101"/>
              <a:gd name="T25" fmla="*/ 2147483647 h 236"/>
              <a:gd name="T26" fmla="*/ 2147483647 w 101"/>
              <a:gd name="T27" fmla="*/ 2147483647 h 236"/>
              <a:gd name="T28" fmla="*/ 2147483647 w 101"/>
              <a:gd name="T29" fmla="*/ 2147483647 h 236"/>
              <a:gd name="T30" fmla="*/ 2147483647 w 101"/>
              <a:gd name="T31" fmla="*/ 2147483647 h 236"/>
              <a:gd name="T32" fmla="*/ 2147483647 w 101"/>
              <a:gd name="T33" fmla="*/ 2147483647 h 236"/>
              <a:gd name="T34" fmla="*/ 0 w 101"/>
              <a:gd name="T35" fmla="*/ 2147483647 h 236"/>
              <a:gd name="T36" fmla="*/ 0 w 101"/>
              <a:gd name="T37" fmla="*/ 2147483647 h 236"/>
              <a:gd name="T38" fmla="*/ 2147483647 w 101"/>
              <a:gd name="T39" fmla="*/ 2147483647 h 236"/>
              <a:gd name="T40" fmla="*/ 2147483647 w 101"/>
              <a:gd name="T41" fmla="*/ 2147483647 h 2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236"/>
              <a:gd name="T65" fmla="*/ 101 w 101"/>
              <a:gd name="T66" fmla="*/ 236 h 2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236">
                <a:moveTo>
                  <a:pt x="27" y="3"/>
                </a:moveTo>
                <a:lnTo>
                  <a:pt x="60" y="0"/>
                </a:lnTo>
                <a:lnTo>
                  <a:pt x="60" y="50"/>
                </a:lnTo>
                <a:lnTo>
                  <a:pt x="95" y="50"/>
                </a:lnTo>
                <a:lnTo>
                  <a:pt x="95" y="81"/>
                </a:lnTo>
                <a:lnTo>
                  <a:pt x="60" y="81"/>
                </a:lnTo>
                <a:lnTo>
                  <a:pt x="60" y="160"/>
                </a:lnTo>
                <a:cubicBezTo>
                  <a:pt x="60" y="175"/>
                  <a:pt x="61" y="184"/>
                  <a:pt x="61" y="188"/>
                </a:cubicBezTo>
                <a:cubicBezTo>
                  <a:pt x="62" y="193"/>
                  <a:pt x="64" y="197"/>
                  <a:pt x="68" y="200"/>
                </a:cubicBezTo>
                <a:cubicBezTo>
                  <a:pt x="71" y="203"/>
                  <a:pt x="77" y="204"/>
                  <a:pt x="86" y="204"/>
                </a:cubicBezTo>
                <a:cubicBezTo>
                  <a:pt x="90" y="204"/>
                  <a:pt x="95" y="204"/>
                  <a:pt x="101" y="203"/>
                </a:cubicBezTo>
                <a:lnTo>
                  <a:pt x="101" y="233"/>
                </a:lnTo>
                <a:cubicBezTo>
                  <a:pt x="91" y="235"/>
                  <a:pt x="81" y="236"/>
                  <a:pt x="73" y="236"/>
                </a:cubicBezTo>
                <a:cubicBezTo>
                  <a:pt x="59" y="236"/>
                  <a:pt x="48" y="233"/>
                  <a:pt x="41" y="228"/>
                </a:cubicBezTo>
                <a:cubicBezTo>
                  <a:pt x="33" y="222"/>
                  <a:pt x="29" y="215"/>
                  <a:pt x="27" y="206"/>
                </a:cubicBezTo>
                <a:cubicBezTo>
                  <a:pt x="25" y="196"/>
                  <a:pt x="24" y="182"/>
                  <a:pt x="24" y="163"/>
                </a:cubicBezTo>
                <a:lnTo>
                  <a:pt x="24" y="81"/>
                </a:lnTo>
                <a:lnTo>
                  <a:pt x="0" y="81"/>
                </a:lnTo>
                <a:lnTo>
                  <a:pt x="0" y="50"/>
                </a:lnTo>
                <a:lnTo>
                  <a:pt x="25" y="50"/>
                </a:lnTo>
                <a:lnTo>
                  <a:pt x="27" y="3"/>
                </a:lnTo>
                <a:close/>
              </a:path>
            </a:pathLst>
          </a:custGeom>
          <a:solidFill>
            <a:srgbClr val="FFFFFF"/>
          </a:solidFill>
          <a:ln w="0">
            <a:solidFill>
              <a:schemeClr val="bg1"/>
            </a:solidFill>
            <a:prstDash val="solid"/>
            <a:round/>
            <a:headEnd/>
            <a:tailEnd/>
          </a:ln>
        </p:spPr>
        <p:txBody>
          <a:bodyPr/>
          <a:lstStyle/>
          <a:p>
            <a:endParaRPr lang="it-IT"/>
          </a:p>
        </p:txBody>
      </p:sp>
      <p:sp>
        <p:nvSpPr>
          <p:cNvPr id="5489" name="Freeform 3498"/>
          <p:cNvSpPr>
            <a:spLocks noEditPoints="1"/>
          </p:cNvSpPr>
          <p:nvPr/>
        </p:nvSpPr>
        <p:spPr bwMode="auto">
          <a:xfrm>
            <a:off x="6704410" y="3279778"/>
            <a:ext cx="46434" cy="130175"/>
          </a:xfrm>
          <a:custGeom>
            <a:avLst/>
            <a:gdLst>
              <a:gd name="T0" fmla="*/ 2147483647 w 139"/>
              <a:gd name="T1" fmla="*/ 2147483647 h 271"/>
              <a:gd name="T2" fmla="*/ 2147483647 w 139"/>
              <a:gd name="T3" fmla="*/ 2147483647 h 271"/>
              <a:gd name="T4" fmla="*/ 2147483647 w 139"/>
              <a:gd name="T5" fmla="*/ 2147483647 h 271"/>
              <a:gd name="T6" fmla="*/ 2147483647 w 139"/>
              <a:gd name="T7" fmla="*/ 2147483647 h 271"/>
              <a:gd name="T8" fmla="*/ 2147483647 w 139"/>
              <a:gd name="T9" fmla="*/ 2147483647 h 271"/>
              <a:gd name="T10" fmla="*/ 2147483647 w 139"/>
              <a:gd name="T11" fmla="*/ 2147483647 h 271"/>
              <a:gd name="T12" fmla="*/ 2147483647 w 139"/>
              <a:gd name="T13" fmla="*/ 2147483647 h 271"/>
              <a:gd name="T14" fmla="*/ 2147483647 w 139"/>
              <a:gd name="T15" fmla="*/ 2147483647 h 271"/>
              <a:gd name="T16" fmla="*/ 2147483647 w 139"/>
              <a:gd name="T17" fmla="*/ 2147483647 h 271"/>
              <a:gd name="T18" fmla="*/ 2147483647 w 139"/>
              <a:gd name="T19" fmla="*/ 2147483647 h 271"/>
              <a:gd name="T20" fmla="*/ 2147483647 w 139"/>
              <a:gd name="T21" fmla="*/ 2147483647 h 271"/>
              <a:gd name="T22" fmla="*/ 2147483647 w 139"/>
              <a:gd name="T23" fmla="*/ 2147483647 h 271"/>
              <a:gd name="T24" fmla="*/ 2147483647 w 139"/>
              <a:gd name="T25" fmla="*/ 2147483647 h 271"/>
              <a:gd name="T26" fmla="*/ 0 w 139"/>
              <a:gd name="T27" fmla="*/ 2147483647 h 271"/>
              <a:gd name="T28" fmla="*/ 2147483647 w 139"/>
              <a:gd name="T29" fmla="*/ 2147483647 h 271"/>
              <a:gd name="T30" fmla="*/ 2147483647 w 139"/>
              <a:gd name="T31" fmla="*/ 2147483647 h 271"/>
              <a:gd name="T32" fmla="*/ 2147483647 w 139"/>
              <a:gd name="T33" fmla="*/ 2147483647 h 271"/>
              <a:gd name="T34" fmla="*/ 2147483647 w 139"/>
              <a:gd name="T35" fmla="*/ 2147483647 h 271"/>
              <a:gd name="T36" fmla="*/ 2147483647 w 139"/>
              <a:gd name="T37" fmla="*/ 2147483647 h 271"/>
              <a:gd name="T38" fmla="*/ 2147483647 w 139"/>
              <a:gd name="T39" fmla="*/ 2147483647 h 271"/>
              <a:gd name="T40" fmla="*/ 2147483647 w 139"/>
              <a:gd name="T41" fmla="*/ 2147483647 h 271"/>
              <a:gd name="T42" fmla="*/ 2147483647 w 139"/>
              <a:gd name="T43" fmla="*/ 2147483647 h 271"/>
              <a:gd name="T44" fmla="*/ 2147483647 w 139"/>
              <a:gd name="T45" fmla="*/ 2147483647 h 271"/>
              <a:gd name="T46" fmla="*/ 2147483647 w 139"/>
              <a:gd name="T47" fmla="*/ 2147483647 h 271"/>
              <a:gd name="T48" fmla="*/ 2147483647 w 139"/>
              <a:gd name="T49" fmla="*/ 2147483647 h 271"/>
              <a:gd name="T50" fmla="*/ 2147483647 w 139"/>
              <a:gd name="T51" fmla="*/ 2147483647 h 271"/>
              <a:gd name="T52" fmla="*/ 2147483647 w 139"/>
              <a:gd name="T53" fmla="*/ 2147483647 h 271"/>
              <a:gd name="T54" fmla="*/ 2147483647 w 139"/>
              <a:gd name="T55" fmla="*/ 2147483647 h 271"/>
              <a:gd name="T56" fmla="*/ 2147483647 w 139"/>
              <a:gd name="T57" fmla="*/ 2147483647 h 271"/>
              <a:gd name="T58" fmla="*/ 2147483647 w 139"/>
              <a:gd name="T59" fmla="*/ 2147483647 h 271"/>
              <a:gd name="T60" fmla="*/ 2147483647 w 139"/>
              <a:gd name="T61" fmla="*/ 2147483647 h 271"/>
              <a:gd name="T62" fmla="*/ 2147483647 w 139"/>
              <a:gd name="T63" fmla="*/ 0 h 271"/>
              <a:gd name="T64" fmla="*/ 2147483647 w 139"/>
              <a:gd name="T65" fmla="*/ 2147483647 h 2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271"/>
              <a:gd name="T101" fmla="*/ 139 w 139"/>
              <a:gd name="T102" fmla="*/ 271 h 2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271">
                <a:moveTo>
                  <a:pt x="43" y="137"/>
                </a:moveTo>
                <a:lnTo>
                  <a:pt x="7" y="132"/>
                </a:lnTo>
                <a:cubicBezTo>
                  <a:pt x="9" y="116"/>
                  <a:pt x="17" y="104"/>
                  <a:pt x="29" y="95"/>
                </a:cubicBezTo>
                <a:cubicBezTo>
                  <a:pt x="42" y="86"/>
                  <a:pt x="57" y="81"/>
                  <a:pt x="75" y="81"/>
                </a:cubicBezTo>
                <a:cubicBezTo>
                  <a:pt x="91" y="81"/>
                  <a:pt x="104" y="84"/>
                  <a:pt x="114" y="91"/>
                </a:cubicBezTo>
                <a:cubicBezTo>
                  <a:pt x="124" y="97"/>
                  <a:pt x="130" y="105"/>
                  <a:pt x="132" y="114"/>
                </a:cubicBezTo>
                <a:cubicBezTo>
                  <a:pt x="135" y="123"/>
                  <a:pt x="136" y="137"/>
                  <a:pt x="136" y="155"/>
                </a:cubicBezTo>
                <a:lnTo>
                  <a:pt x="136" y="216"/>
                </a:lnTo>
                <a:cubicBezTo>
                  <a:pt x="136" y="241"/>
                  <a:pt x="137" y="258"/>
                  <a:pt x="139" y="266"/>
                </a:cubicBezTo>
                <a:lnTo>
                  <a:pt x="104" y="266"/>
                </a:lnTo>
                <a:cubicBezTo>
                  <a:pt x="103" y="260"/>
                  <a:pt x="102" y="250"/>
                  <a:pt x="102" y="236"/>
                </a:cubicBezTo>
                <a:cubicBezTo>
                  <a:pt x="90" y="259"/>
                  <a:pt x="73" y="271"/>
                  <a:pt x="51" y="271"/>
                </a:cubicBezTo>
                <a:cubicBezTo>
                  <a:pt x="36" y="271"/>
                  <a:pt x="23" y="266"/>
                  <a:pt x="14" y="257"/>
                </a:cubicBezTo>
                <a:cubicBezTo>
                  <a:pt x="5" y="247"/>
                  <a:pt x="0" y="235"/>
                  <a:pt x="0" y="219"/>
                </a:cubicBezTo>
                <a:cubicBezTo>
                  <a:pt x="0" y="199"/>
                  <a:pt x="7" y="183"/>
                  <a:pt x="21" y="172"/>
                </a:cubicBezTo>
                <a:cubicBezTo>
                  <a:pt x="34" y="160"/>
                  <a:pt x="58" y="155"/>
                  <a:pt x="91" y="155"/>
                </a:cubicBezTo>
                <a:cubicBezTo>
                  <a:pt x="93" y="155"/>
                  <a:pt x="95" y="155"/>
                  <a:pt x="99" y="155"/>
                </a:cubicBezTo>
                <a:lnTo>
                  <a:pt x="99" y="147"/>
                </a:lnTo>
                <a:cubicBezTo>
                  <a:pt x="99" y="135"/>
                  <a:pt x="97" y="125"/>
                  <a:pt x="93" y="118"/>
                </a:cubicBezTo>
                <a:cubicBezTo>
                  <a:pt x="89" y="112"/>
                  <a:pt x="82" y="108"/>
                  <a:pt x="72" y="108"/>
                </a:cubicBezTo>
                <a:cubicBezTo>
                  <a:pt x="56" y="108"/>
                  <a:pt x="46" y="118"/>
                  <a:pt x="43" y="137"/>
                </a:cubicBezTo>
                <a:close/>
                <a:moveTo>
                  <a:pt x="99" y="178"/>
                </a:moveTo>
                <a:cubicBezTo>
                  <a:pt x="94" y="178"/>
                  <a:pt x="91" y="178"/>
                  <a:pt x="88" y="178"/>
                </a:cubicBezTo>
                <a:cubicBezTo>
                  <a:pt x="56" y="178"/>
                  <a:pt x="39" y="190"/>
                  <a:pt x="39" y="216"/>
                </a:cubicBezTo>
                <a:cubicBezTo>
                  <a:pt x="39" y="234"/>
                  <a:pt x="47" y="243"/>
                  <a:pt x="63" y="243"/>
                </a:cubicBezTo>
                <a:cubicBezTo>
                  <a:pt x="73" y="243"/>
                  <a:pt x="81" y="238"/>
                  <a:pt x="88" y="228"/>
                </a:cubicBezTo>
                <a:cubicBezTo>
                  <a:pt x="95" y="218"/>
                  <a:pt x="99" y="205"/>
                  <a:pt x="99" y="187"/>
                </a:cubicBezTo>
                <a:lnTo>
                  <a:pt x="99" y="178"/>
                </a:lnTo>
                <a:close/>
                <a:moveTo>
                  <a:pt x="99" y="50"/>
                </a:moveTo>
                <a:lnTo>
                  <a:pt x="86" y="64"/>
                </a:lnTo>
                <a:lnTo>
                  <a:pt x="23" y="24"/>
                </a:lnTo>
                <a:lnTo>
                  <a:pt x="42" y="0"/>
                </a:lnTo>
                <a:lnTo>
                  <a:pt x="99" y="50"/>
                </a:lnTo>
                <a:close/>
              </a:path>
            </a:pathLst>
          </a:custGeom>
          <a:solidFill>
            <a:srgbClr val="FFFFFF"/>
          </a:solidFill>
          <a:ln w="0">
            <a:solidFill>
              <a:schemeClr val="bg1"/>
            </a:solidFill>
            <a:prstDash val="solid"/>
            <a:round/>
            <a:headEnd/>
            <a:tailEnd/>
          </a:ln>
        </p:spPr>
        <p:txBody>
          <a:bodyPr/>
          <a:lstStyle/>
          <a:p>
            <a:endParaRPr lang="it-IT"/>
          </a:p>
        </p:txBody>
      </p:sp>
      <p:sp>
        <p:nvSpPr>
          <p:cNvPr id="5490" name="Freeform 3499"/>
          <p:cNvSpPr>
            <a:spLocks/>
          </p:cNvSpPr>
          <p:nvPr/>
        </p:nvSpPr>
        <p:spPr bwMode="auto">
          <a:xfrm>
            <a:off x="6180536" y="2792416"/>
            <a:ext cx="50006" cy="117475"/>
          </a:xfrm>
          <a:custGeom>
            <a:avLst/>
            <a:gdLst>
              <a:gd name="T0" fmla="*/ 0 w 149"/>
              <a:gd name="T1" fmla="*/ 0 h 245"/>
              <a:gd name="T2" fmla="*/ 2147483647 w 149"/>
              <a:gd name="T3" fmla="*/ 0 h 245"/>
              <a:gd name="T4" fmla="*/ 2147483647 w 149"/>
              <a:gd name="T5" fmla="*/ 2147483647 h 245"/>
              <a:gd name="T6" fmla="*/ 2147483647 w 149"/>
              <a:gd name="T7" fmla="*/ 2147483647 h 245"/>
              <a:gd name="T8" fmla="*/ 2147483647 w 149"/>
              <a:gd name="T9" fmla="*/ 2147483647 h 245"/>
              <a:gd name="T10" fmla="*/ 2147483647 w 149"/>
              <a:gd name="T11" fmla="*/ 2147483647 h 245"/>
              <a:gd name="T12" fmla="*/ 2147483647 w 149"/>
              <a:gd name="T13" fmla="*/ 2147483647 h 245"/>
              <a:gd name="T14" fmla="*/ 0 w 149"/>
              <a:gd name="T15" fmla="*/ 2147483647 h 245"/>
              <a:gd name="T16" fmla="*/ 0 w 149"/>
              <a:gd name="T17" fmla="*/ 0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45"/>
              <a:gd name="T29" fmla="*/ 149 w 149"/>
              <a:gd name="T30" fmla="*/ 245 h 2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45">
                <a:moveTo>
                  <a:pt x="0" y="0"/>
                </a:moveTo>
                <a:lnTo>
                  <a:pt x="149" y="0"/>
                </a:lnTo>
                <a:lnTo>
                  <a:pt x="149" y="34"/>
                </a:lnTo>
                <a:lnTo>
                  <a:pt x="95" y="34"/>
                </a:lnTo>
                <a:lnTo>
                  <a:pt x="95" y="245"/>
                </a:lnTo>
                <a:lnTo>
                  <a:pt x="54" y="245"/>
                </a:lnTo>
                <a:lnTo>
                  <a:pt x="54" y="34"/>
                </a:lnTo>
                <a:lnTo>
                  <a:pt x="0" y="34"/>
                </a:lnTo>
                <a:lnTo>
                  <a:pt x="0" y="0"/>
                </a:lnTo>
                <a:close/>
              </a:path>
            </a:pathLst>
          </a:custGeom>
          <a:solidFill>
            <a:srgbClr val="FFFFFF"/>
          </a:solidFill>
          <a:ln w="0">
            <a:solidFill>
              <a:schemeClr val="bg1"/>
            </a:solidFill>
            <a:prstDash val="solid"/>
            <a:round/>
            <a:headEnd/>
            <a:tailEnd/>
          </a:ln>
        </p:spPr>
        <p:txBody>
          <a:bodyPr/>
          <a:lstStyle/>
          <a:p>
            <a:endParaRPr lang="it-IT"/>
          </a:p>
        </p:txBody>
      </p:sp>
      <p:sp>
        <p:nvSpPr>
          <p:cNvPr id="5491" name="Freeform 3500"/>
          <p:cNvSpPr>
            <a:spLocks noEditPoints="1"/>
          </p:cNvSpPr>
          <p:nvPr/>
        </p:nvSpPr>
        <p:spPr bwMode="auto">
          <a:xfrm>
            <a:off x="6232923" y="2820991"/>
            <a:ext cx="47625" cy="90487"/>
          </a:xfrm>
          <a:custGeom>
            <a:avLst/>
            <a:gdLst>
              <a:gd name="T0" fmla="*/ 2147483647 w 141"/>
              <a:gd name="T1" fmla="*/ 2147483647 h 190"/>
              <a:gd name="T2" fmla="*/ 2147483647 w 141"/>
              <a:gd name="T3" fmla="*/ 2147483647 h 190"/>
              <a:gd name="T4" fmla="*/ 2147483647 w 141"/>
              <a:gd name="T5" fmla="*/ 2147483647 h 190"/>
              <a:gd name="T6" fmla="*/ 2147483647 w 141"/>
              <a:gd name="T7" fmla="*/ 2147483647 h 190"/>
              <a:gd name="T8" fmla="*/ 2147483647 w 141"/>
              <a:gd name="T9" fmla="*/ 2147483647 h 190"/>
              <a:gd name="T10" fmla="*/ 2147483647 w 141"/>
              <a:gd name="T11" fmla="*/ 2147483647 h 190"/>
              <a:gd name="T12" fmla="*/ 2147483647 w 141"/>
              <a:gd name="T13" fmla="*/ 2147483647 h 190"/>
              <a:gd name="T14" fmla="*/ 2147483647 w 141"/>
              <a:gd name="T15" fmla="*/ 2147483647 h 190"/>
              <a:gd name="T16" fmla="*/ 0 w 141"/>
              <a:gd name="T17" fmla="*/ 2147483647 h 190"/>
              <a:gd name="T18" fmla="*/ 2147483647 w 141"/>
              <a:gd name="T19" fmla="*/ 2147483647 h 190"/>
              <a:gd name="T20" fmla="*/ 2147483647 w 141"/>
              <a:gd name="T21" fmla="*/ 0 h 190"/>
              <a:gd name="T22" fmla="*/ 2147483647 w 141"/>
              <a:gd name="T23" fmla="*/ 2147483647 h 190"/>
              <a:gd name="T24" fmla="*/ 2147483647 w 141"/>
              <a:gd name="T25" fmla="*/ 2147483647 h 190"/>
              <a:gd name="T26" fmla="*/ 2147483647 w 141"/>
              <a:gd name="T27" fmla="*/ 2147483647 h 190"/>
              <a:gd name="T28" fmla="*/ 2147483647 w 141"/>
              <a:gd name="T29" fmla="*/ 2147483647 h 190"/>
              <a:gd name="T30" fmla="*/ 2147483647 w 141"/>
              <a:gd name="T31" fmla="*/ 2147483647 h 190"/>
              <a:gd name="T32" fmla="*/ 2147483647 w 141"/>
              <a:gd name="T33" fmla="*/ 2147483647 h 190"/>
              <a:gd name="T34" fmla="*/ 2147483647 w 141"/>
              <a:gd name="T35" fmla="*/ 2147483647 h 1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90"/>
              <a:gd name="T56" fmla="*/ 141 w 141"/>
              <a:gd name="T57" fmla="*/ 190 h 1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90">
                <a:moveTo>
                  <a:pt x="141" y="101"/>
                </a:moveTo>
                <a:lnTo>
                  <a:pt x="39" y="101"/>
                </a:lnTo>
                <a:cubicBezTo>
                  <a:pt x="39" y="125"/>
                  <a:pt x="42" y="142"/>
                  <a:pt x="48" y="150"/>
                </a:cubicBezTo>
                <a:cubicBezTo>
                  <a:pt x="55" y="158"/>
                  <a:pt x="63" y="162"/>
                  <a:pt x="73" y="162"/>
                </a:cubicBezTo>
                <a:cubicBezTo>
                  <a:pt x="90" y="162"/>
                  <a:pt x="101" y="151"/>
                  <a:pt x="105" y="128"/>
                </a:cubicBezTo>
                <a:lnTo>
                  <a:pt x="139" y="133"/>
                </a:lnTo>
                <a:cubicBezTo>
                  <a:pt x="130" y="171"/>
                  <a:pt x="108" y="190"/>
                  <a:pt x="72" y="190"/>
                </a:cubicBezTo>
                <a:cubicBezTo>
                  <a:pt x="50" y="190"/>
                  <a:pt x="33" y="182"/>
                  <a:pt x="20" y="167"/>
                </a:cubicBezTo>
                <a:cubicBezTo>
                  <a:pt x="7" y="151"/>
                  <a:pt x="0" y="128"/>
                  <a:pt x="0" y="98"/>
                </a:cubicBezTo>
                <a:cubicBezTo>
                  <a:pt x="0" y="67"/>
                  <a:pt x="7" y="43"/>
                  <a:pt x="20" y="26"/>
                </a:cubicBezTo>
                <a:cubicBezTo>
                  <a:pt x="33" y="9"/>
                  <a:pt x="51" y="0"/>
                  <a:pt x="73" y="0"/>
                </a:cubicBezTo>
                <a:cubicBezTo>
                  <a:pt x="88" y="0"/>
                  <a:pt x="101" y="5"/>
                  <a:pt x="112" y="13"/>
                </a:cubicBezTo>
                <a:cubicBezTo>
                  <a:pt x="122" y="22"/>
                  <a:pt x="130" y="33"/>
                  <a:pt x="134" y="47"/>
                </a:cubicBezTo>
                <a:cubicBezTo>
                  <a:pt x="138" y="60"/>
                  <a:pt x="140" y="78"/>
                  <a:pt x="141" y="101"/>
                </a:cubicBezTo>
                <a:close/>
                <a:moveTo>
                  <a:pt x="103" y="75"/>
                </a:moveTo>
                <a:cubicBezTo>
                  <a:pt x="103" y="44"/>
                  <a:pt x="92" y="28"/>
                  <a:pt x="71" y="28"/>
                </a:cubicBezTo>
                <a:cubicBezTo>
                  <a:pt x="52" y="28"/>
                  <a:pt x="41" y="44"/>
                  <a:pt x="39" y="75"/>
                </a:cubicBezTo>
                <a:lnTo>
                  <a:pt x="103" y="75"/>
                </a:lnTo>
                <a:close/>
              </a:path>
            </a:pathLst>
          </a:custGeom>
          <a:solidFill>
            <a:srgbClr val="FFFFFF"/>
          </a:solidFill>
          <a:ln w="0">
            <a:solidFill>
              <a:schemeClr val="bg1"/>
            </a:solidFill>
            <a:prstDash val="solid"/>
            <a:round/>
            <a:headEnd/>
            <a:tailEnd/>
          </a:ln>
        </p:spPr>
        <p:txBody>
          <a:bodyPr/>
          <a:lstStyle/>
          <a:p>
            <a:endParaRPr lang="it-IT"/>
          </a:p>
        </p:txBody>
      </p:sp>
      <p:sp>
        <p:nvSpPr>
          <p:cNvPr id="5492" name="Freeform 3501"/>
          <p:cNvSpPr>
            <a:spLocks/>
          </p:cNvSpPr>
          <p:nvPr/>
        </p:nvSpPr>
        <p:spPr bwMode="auto">
          <a:xfrm>
            <a:off x="6291264" y="2820988"/>
            <a:ext cx="28575" cy="88900"/>
          </a:xfrm>
          <a:custGeom>
            <a:avLst/>
            <a:gdLst>
              <a:gd name="T0" fmla="*/ 0 w 85"/>
              <a:gd name="T1" fmla="*/ 2147483647 h 185"/>
              <a:gd name="T2" fmla="*/ 2147483647 w 85"/>
              <a:gd name="T3" fmla="*/ 2147483647 h 185"/>
              <a:gd name="T4" fmla="*/ 2147483647 w 85"/>
              <a:gd name="T5" fmla="*/ 2147483647 h 185"/>
              <a:gd name="T6" fmla="*/ 2147483647 w 85"/>
              <a:gd name="T7" fmla="*/ 0 h 185"/>
              <a:gd name="T8" fmla="*/ 2147483647 w 85"/>
              <a:gd name="T9" fmla="*/ 0 h 185"/>
              <a:gd name="T10" fmla="*/ 2147483647 w 85"/>
              <a:gd name="T11" fmla="*/ 2147483647 h 185"/>
              <a:gd name="T12" fmla="*/ 2147483647 w 85"/>
              <a:gd name="T13" fmla="*/ 2147483647 h 185"/>
              <a:gd name="T14" fmla="*/ 2147483647 w 85"/>
              <a:gd name="T15" fmla="*/ 2147483647 h 185"/>
              <a:gd name="T16" fmla="*/ 2147483647 w 85"/>
              <a:gd name="T17" fmla="*/ 2147483647 h 185"/>
              <a:gd name="T18" fmla="*/ 0 w 85"/>
              <a:gd name="T19" fmla="*/ 2147483647 h 185"/>
              <a:gd name="T20" fmla="*/ 0 w 85"/>
              <a:gd name="T21" fmla="*/ 2147483647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185"/>
              <a:gd name="T35" fmla="*/ 85 w 85"/>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185">
                <a:moveTo>
                  <a:pt x="0" y="4"/>
                </a:moveTo>
                <a:lnTo>
                  <a:pt x="33" y="4"/>
                </a:lnTo>
                <a:lnTo>
                  <a:pt x="33" y="44"/>
                </a:lnTo>
                <a:cubicBezTo>
                  <a:pt x="43" y="15"/>
                  <a:pt x="58" y="0"/>
                  <a:pt x="78" y="0"/>
                </a:cubicBezTo>
                <a:cubicBezTo>
                  <a:pt x="80" y="0"/>
                  <a:pt x="82" y="0"/>
                  <a:pt x="85" y="0"/>
                </a:cubicBezTo>
                <a:lnTo>
                  <a:pt x="85" y="39"/>
                </a:lnTo>
                <a:cubicBezTo>
                  <a:pt x="82" y="39"/>
                  <a:pt x="79" y="39"/>
                  <a:pt x="77" y="39"/>
                </a:cubicBezTo>
                <a:cubicBezTo>
                  <a:pt x="51" y="39"/>
                  <a:pt x="37" y="57"/>
                  <a:pt x="37" y="93"/>
                </a:cubicBezTo>
                <a:lnTo>
                  <a:pt x="37" y="185"/>
                </a:lnTo>
                <a:lnTo>
                  <a:pt x="0" y="185"/>
                </a:lnTo>
                <a:lnTo>
                  <a:pt x="0" y="4"/>
                </a:lnTo>
                <a:close/>
              </a:path>
            </a:pathLst>
          </a:custGeom>
          <a:solidFill>
            <a:srgbClr val="FFFFFF"/>
          </a:solidFill>
          <a:ln w="0">
            <a:solidFill>
              <a:schemeClr val="bg1"/>
            </a:solidFill>
            <a:prstDash val="solid"/>
            <a:round/>
            <a:headEnd/>
            <a:tailEnd/>
          </a:ln>
        </p:spPr>
        <p:txBody>
          <a:bodyPr/>
          <a:lstStyle/>
          <a:p>
            <a:endParaRPr lang="it-IT"/>
          </a:p>
        </p:txBody>
      </p:sp>
      <p:sp>
        <p:nvSpPr>
          <p:cNvPr id="5493" name="Freeform 3502"/>
          <p:cNvSpPr>
            <a:spLocks/>
          </p:cNvSpPr>
          <p:nvPr/>
        </p:nvSpPr>
        <p:spPr bwMode="auto">
          <a:xfrm>
            <a:off x="6325791" y="2820988"/>
            <a:ext cx="71438" cy="88900"/>
          </a:xfrm>
          <a:custGeom>
            <a:avLst/>
            <a:gdLst>
              <a:gd name="T0" fmla="*/ 0 w 214"/>
              <a:gd name="T1" fmla="*/ 2147483647 h 186"/>
              <a:gd name="T2" fmla="*/ 2147483647 w 214"/>
              <a:gd name="T3" fmla="*/ 2147483647 h 186"/>
              <a:gd name="T4" fmla="*/ 2147483647 w 214"/>
              <a:gd name="T5" fmla="*/ 2147483647 h 186"/>
              <a:gd name="T6" fmla="*/ 2147483647 w 214"/>
              <a:gd name="T7" fmla="*/ 0 h 186"/>
              <a:gd name="T8" fmla="*/ 2147483647 w 214"/>
              <a:gd name="T9" fmla="*/ 2147483647 h 186"/>
              <a:gd name="T10" fmla="*/ 2147483647 w 214"/>
              <a:gd name="T11" fmla="*/ 0 h 186"/>
              <a:gd name="T12" fmla="*/ 2147483647 w 214"/>
              <a:gd name="T13" fmla="*/ 2147483647 h 186"/>
              <a:gd name="T14" fmla="*/ 2147483647 w 214"/>
              <a:gd name="T15" fmla="*/ 2147483647 h 186"/>
              <a:gd name="T16" fmla="*/ 2147483647 w 214"/>
              <a:gd name="T17" fmla="*/ 2147483647 h 186"/>
              <a:gd name="T18" fmla="*/ 2147483647 w 214"/>
              <a:gd name="T19" fmla="*/ 2147483647 h 186"/>
              <a:gd name="T20" fmla="*/ 2147483647 w 214"/>
              <a:gd name="T21" fmla="*/ 2147483647 h 186"/>
              <a:gd name="T22" fmla="*/ 2147483647 w 214"/>
              <a:gd name="T23" fmla="*/ 2147483647 h 186"/>
              <a:gd name="T24" fmla="*/ 2147483647 w 214"/>
              <a:gd name="T25" fmla="*/ 2147483647 h 186"/>
              <a:gd name="T26" fmla="*/ 2147483647 w 214"/>
              <a:gd name="T27" fmla="*/ 2147483647 h 186"/>
              <a:gd name="T28" fmla="*/ 2147483647 w 214"/>
              <a:gd name="T29" fmla="*/ 2147483647 h 186"/>
              <a:gd name="T30" fmla="*/ 2147483647 w 214"/>
              <a:gd name="T31" fmla="*/ 2147483647 h 186"/>
              <a:gd name="T32" fmla="*/ 2147483647 w 214"/>
              <a:gd name="T33" fmla="*/ 2147483647 h 186"/>
              <a:gd name="T34" fmla="*/ 2147483647 w 214"/>
              <a:gd name="T35" fmla="*/ 2147483647 h 186"/>
              <a:gd name="T36" fmla="*/ 2147483647 w 214"/>
              <a:gd name="T37" fmla="*/ 2147483647 h 186"/>
              <a:gd name="T38" fmla="*/ 2147483647 w 214"/>
              <a:gd name="T39" fmla="*/ 2147483647 h 186"/>
              <a:gd name="T40" fmla="*/ 2147483647 w 214"/>
              <a:gd name="T41" fmla="*/ 2147483647 h 186"/>
              <a:gd name="T42" fmla="*/ 2147483647 w 214"/>
              <a:gd name="T43" fmla="*/ 2147483647 h 186"/>
              <a:gd name="T44" fmla="*/ 2147483647 w 214"/>
              <a:gd name="T45" fmla="*/ 2147483647 h 186"/>
              <a:gd name="T46" fmla="*/ 2147483647 w 214"/>
              <a:gd name="T47" fmla="*/ 2147483647 h 186"/>
              <a:gd name="T48" fmla="*/ 0 w 214"/>
              <a:gd name="T49" fmla="*/ 2147483647 h 186"/>
              <a:gd name="T50" fmla="*/ 0 w 214"/>
              <a:gd name="T51" fmla="*/ 2147483647 h 1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4"/>
              <a:gd name="T79" fmla="*/ 0 h 186"/>
              <a:gd name="T80" fmla="*/ 214 w 214"/>
              <a:gd name="T81" fmla="*/ 186 h 1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4" h="186">
                <a:moveTo>
                  <a:pt x="0" y="5"/>
                </a:moveTo>
                <a:lnTo>
                  <a:pt x="35" y="5"/>
                </a:lnTo>
                <a:lnTo>
                  <a:pt x="35" y="32"/>
                </a:lnTo>
                <a:cubicBezTo>
                  <a:pt x="44" y="11"/>
                  <a:pt x="58" y="0"/>
                  <a:pt x="79" y="0"/>
                </a:cubicBezTo>
                <a:cubicBezTo>
                  <a:pt x="102" y="0"/>
                  <a:pt x="116" y="12"/>
                  <a:pt x="121" y="34"/>
                </a:cubicBezTo>
                <a:cubicBezTo>
                  <a:pt x="129" y="12"/>
                  <a:pt x="144" y="0"/>
                  <a:pt x="167" y="0"/>
                </a:cubicBezTo>
                <a:cubicBezTo>
                  <a:pt x="178" y="0"/>
                  <a:pt x="187" y="3"/>
                  <a:pt x="194" y="8"/>
                </a:cubicBezTo>
                <a:cubicBezTo>
                  <a:pt x="201" y="12"/>
                  <a:pt x="206" y="19"/>
                  <a:pt x="209" y="27"/>
                </a:cubicBezTo>
                <a:cubicBezTo>
                  <a:pt x="212" y="34"/>
                  <a:pt x="214" y="49"/>
                  <a:pt x="214" y="71"/>
                </a:cubicBezTo>
                <a:lnTo>
                  <a:pt x="214" y="186"/>
                </a:lnTo>
                <a:lnTo>
                  <a:pt x="176" y="186"/>
                </a:lnTo>
                <a:lnTo>
                  <a:pt x="176" y="74"/>
                </a:lnTo>
                <a:cubicBezTo>
                  <a:pt x="176" y="57"/>
                  <a:pt x="175" y="46"/>
                  <a:pt x="172" y="39"/>
                </a:cubicBezTo>
                <a:cubicBezTo>
                  <a:pt x="169" y="33"/>
                  <a:pt x="163" y="30"/>
                  <a:pt x="154" y="30"/>
                </a:cubicBezTo>
                <a:cubicBezTo>
                  <a:pt x="135" y="30"/>
                  <a:pt x="126" y="47"/>
                  <a:pt x="126" y="80"/>
                </a:cubicBezTo>
                <a:lnTo>
                  <a:pt x="126" y="186"/>
                </a:lnTo>
                <a:lnTo>
                  <a:pt x="88" y="186"/>
                </a:lnTo>
                <a:lnTo>
                  <a:pt x="88" y="75"/>
                </a:lnTo>
                <a:cubicBezTo>
                  <a:pt x="88" y="60"/>
                  <a:pt x="88" y="50"/>
                  <a:pt x="87" y="45"/>
                </a:cubicBezTo>
                <a:cubicBezTo>
                  <a:pt x="85" y="40"/>
                  <a:pt x="83" y="37"/>
                  <a:pt x="80" y="34"/>
                </a:cubicBezTo>
                <a:cubicBezTo>
                  <a:pt x="76" y="32"/>
                  <a:pt x="72" y="30"/>
                  <a:pt x="66" y="30"/>
                </a:cubicBezTo>
                <a:cubicBezTo>
                  <a:pt x="56" y="30"/>
                  <a:pt x="49" y="34"/>
                  <a:pt x="44" y="42"/>
                </a:cubicBezTo>
                <a:cubicBezTo>
                  <a:pt x="40" y="50"/>
                  <a:pt x="38" y="63"/>
                  <a:pt x="38" y="80"/>
                </a:cubicBezTo>
                <a:lnTo>
                  <a:pt x="38" y="186"/>
                </a:lnTo>
                <a:lnTo>
                  <a:pt x="0" y="186"/>
                </a:lnTo>
                <a:lnTo>
                  <a:pt x="0" y="5"/>
                </a:lnTo>
                <a:close/>
              </a:path>
            </a:pathLst>
          </a:custGeom>
          <a:solidFill>
            <a:srgbClr val="FFFFFF"/>
          </a:solidFill>
          <a:ln w="0">
            <a:solidFill>
              <a:schemeClr val="bg1"/>
            </a:solidFill>
            <a:prstDash val="solid"/>
            <a:round/>
            <a:headEnd/>
            <a:tailEnd/>
          </a:ln>
        </p:spPr>
        <p:txBody>
          <a:bodyPr/>
          <a:lstStyle/>
          <a:p>
            <a:endParaRPr lang="it-IT"/>
          </a:p>
        </p:txBody>
      </p:sp>
      <p:sp>
        <p:nvSpPr>
          <p:cNvPr id="5494" name="Freeform 3503"/>
          <p:cNvSpPr>
            <a:spLocks noEditPoints="1"/>
          </p:cNvSpPr>
          <p:nvPr/>
        </p:nvSpPr>
        <p:spPr bwMode="auto">
          <a:xfrm>
            <a:off x="6411517" y="2792416"/>
            <a:ext cx="13097" cy="117475"/>
          </a:xfrm>
          <a:custGeom>
            <a:avLst/>
            <a:gdLst>
              <a:gd name="T0" fmla="*/ 2147483647 w 39"/>
              <a:gd name="T1" fmla="*/ 2147483647 h 245"/>
              <a:gd name="T2" fmla="*/ 0 w 39"/>
              <a:gd name="T3" fmla="*/ 2147483647 h 245"/>
              <a:gd name="T4" fmla="*/ 0 w 39"/>
              <a:gd name="T5" fmla="*/ 0 h 245"/>
              <a:gd name="T6" fmla="*/ 2147483647 w 39"/>
              <a:gd name="T7" fmla="*/ 0 h 245"/>
              <a:gd name="T8" fmla="*/ 2147483647 w 39"/>
              <a:gd name="T9" fmla="*/ 2147483647 h 245"/>
              <a:gd name="T10" fmla="*/ 2147483647 w 39"/>
              <a:gd name="T11" fmla="*/ 2147483647 h 245"/>
              <a:gd name="T12" fmla="*/ 2147483647 w 39"/>
              <a:gd name="T13" fmla="*/ 2147483647 h 245"/>
              <a:gd name="T14" fmla="*/ 2147483647 w 39"/>
              <a:gd name="T15" fmla="*/ 2147483647 h 245"/>
              <a:gd name="T16" fmla="*/ 2147483647 w 39"/>
              <a:gd name="T17" fmla="*/ 2147483647 h 245"/>
              <a:gd name="T18" fmla="*/ 2147483647 w 39"/>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45"/>
              <a:gd name="T32" fmla="*/ 39 w 39"/>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45">
                <a:moveTo>
                  <a:pt x="39" y="39"/>
                </a:moveTo>
                <a:lnTo>
                  <a:pt x="0" y="39"/>
                </a:lnTo>
                <a:lnTo>
                  <a:pt x="0" y="0"/>
                </a:lnTo>
                <a:lnTo>
                  <a:pt x="39" y="0"/>
                </a:lnTo>
                <a:lnTo>
                  <a:pt x="39" y="39"/>
                </a:lnTo>
                <a:close/>
                <a:moveTo>
                  <a:pt x="1" y="64"/>
                </a:moveTo>
                <a:lnTo>
                  <a:pt x="38" y="64"/>
                </a:lnTo>
                <a:lnTo>
                  <a:pt x="38" y="245"/>
                </a:lnTo>
                <a:lnTo>
                  <a:pt x="1" y="245"/>
                </a:lnTo>
                <a:lnTo>
                  <a:pt x="1" y="64"/>
                </a:lnTo>
                <a:close/>
              </a:path>
            </a:pathLst>
          </a:custGeom>
          <a:solidFill>
            <a:srgbClr val="FFFFFF"/>
          </a:solidFill>
          <a:ln w="0">
            <a:solidFill>
              <a:schemeClr val="bg1"/>
            </a:solidFill>
            <a:prstDash val="solid"/>
            <a:round/>
            <a:headEnd/>
            <a:tailEnd/>
          </a:ln>
        </p:spPr>
        <p:txBody>
          <a:bodyPr/>
          <a:lstStyle/>
          <a:p>
            <a:endParaRPr lang="it-IT"/>
          </a:p>
        </p:txBody>
      </p:sp>
      <p:sp>
        <p:nvSpPr>
          <p:cNvPr id="5495" name="Freeform 3504"/>
          <p:cNvSpPr>
            <a:spLocks/>
          </p:cNvSpPr>
          <p:nvPr/>
        </p:nvSpPr>
        <p:spPr bwMode="auto">
          <a:xfrm>
            <a:off x="6440091" y="2820988"/>
            <a:ext cx="41672" cy="88900"/>
          </a:xfrm>
          <a:custGeom>
            <a:avLst/>
            <a:gdLst>
              <a:gd name="T0" fmla="*/ 0 w 125"/>
              <a:gd name="T1" fmla="*/ 2147483647 h 186"/>
              <a:gd name="T2" fmla="*/ 2147483647 w 125"/>
              <a:gd name="T3" fmla="*/ 2147483647 h 186"/>
              <a:gd name="T4" fmla="*/ 2147483647 w 125"/>
              <a:gd name="T5" fmla="*/ 2147483647 h 186"/>
              <a:gd name="T6" fmla="*/ 2147483647 w 125"/>
              <a:gd name="T7" fmla="*/ 0 h 186"/>
              <a:gd name="T8" fmla="*/ 2147483647 w 125"/>
              <a:gd name="T9" fmla="*/ 2147483647 h 186"/>
              <a:gd name="T10" fmla="*/ 2147483647 w 125"/>
              <a:gd name="T11" fmla="*/ 2147483647 h 186"/>
              <a:gd name="T12" fmla="*/ 2147483647 w 125"/>
              <a:gd name="T13" fmla="*/ 2147483647 h 186"/>
              <a:gd name="T14" fmla="*/ 2147483647 w 125"/>
              <a:gd name="T15" fmla="*/ 2147483647 h 186"/>
              <a:gd name="T16" fmla="*/ 2147483647 w 125"/>
              <a:gd name="T17" fmla="*/ 2147483647 h 186"/>
              <a:gd name="T18" fmla="*/ 2147483647 w 125"/>
              <a:gd name="T19" fmla="*/ 2147483647 h 186"/>
              <a:gd name="T20" fmla="*/ 2147483647 w 125"/>
              <a:gd name="T21" fmla="*/ 2147483647 h 186"/>
              <a:gd name="T22" fmla="*/ 2147483647 w 125"/>
              <a:gd name="T23" fmla="*/ 2147483647 h 186"/>
              <a:gd name="T24" fmla="*/ 2147483647 w 125"/>
              <a:gd name="T25" fmla="*/ 2147483647 h 186"/>
              <a:gd name="T26" fmla="*/ 2147483647 w 125"/>
              <a:gd name="T27" fmla="*/ 2147483647 h 186"/>
              <a:gd name="T28" fmla="*/ 2147483647 w 125"/>
              <a:gd name="T29" fmla="*/ 2147483647 h 186"/>
              <a:gd name="T30" fmla="*/ 0 w 125"/>
              <a:gd name="T31" fmla="*/ 2147483647 h 186"/>
              <a:gd name="T32" fmla="*/ 0 w 125"/>
              <a:gd name="T33" fmla="*/ 2147483647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186"/>
              <a:gd name="T53" fmla="*/ 125 w 125"/>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186">
                <a:moveTo>
                  <a:pt x="0" y="5"/>
                </a:moveTo>
                <a:lnTo>
                  <a:pt x="34" y="5"/>
                </a:lnTo>
                <a:lnTo>
                  <a:pt x="34" y="33"/>
                </a:lnTo>
                <a:cubicBezTo>
                  <a:pt x="42" y="11"/>
                  <a:pt x="57" y="0"/>
                  <a:pt x="79" y="0"/>
                </a:cubicBezTo>
                <a:cubicBezTo>
                  <a:pt x="91" y="0"/>
                  <a:pt x="101" y="3"/>
                  <a:pt x="108" y="9"/>
                </a:cubicBezTo>
                <a:cubicBezTo>
                  <a:pt x="116" y="15"/>
                  <a:pt x="121" y="22"/>
                  <a:pt x="122" y="30"/>
                </a:cubicBezTo>
                <a:cubicBezTo>
                  <a:pt x="124" y="38"/>
                  <a:pt x="125" y="51"/>
                  <a:pt x="125" y="69"/>
                </a:cubicBezTo>
                <a:lnTo>
                  <a:pt x="125" y="186"/>
                </a:lnTo>
                <a:lnTo>
                  <a:pt x="88" y="186"/>
                </a:lnTo>
                <a:lnTo>
                  <a:pt x="88" y="71"/>
                </a:lnTo>
                <a:cubicBezTo>
                  <a:pt x="88" y="55"/>
                  <a:pt x="87" y="44"/>
                  <a:pt x="84" y="39"/>
                </a:cubicBezTo>
                <a:cubicBezTo>
                  <a:pt x="81" y="33"/>
                  <a:pt x="75" y="30"/>
                  <a:pt x="67" y="30"/>
                </a:cubicBezTo>
                <a:cubicBezTo>
                  <a:pt x="57" y="30"/>
                  <a:pt x="50" y="34"/>
                  <a:pt x="45" y="41"/>
                </a:cubicBezTo>
                <a:cubicBezTo>
                  <a:pt x="40" y="48"/>
                  <a:pt x="37" y="63"/>
                  <a:pt x="37" y="84"/>
                </a:cubicBezTo>
                <a:lnTo>
                  <a:pt x="37" y="186"/>
                </a:lnTo>
                <a:lnTo>
                  <a:pt x="0" y="186"/>
                </a:lnTo>
                <a:lnTo>
                  <a:pt x="0" y="5"/>
                </a:lnTo>
                <a:close/>
              </a:path>
            </a:pathLst>
          </a:custGeom>
          <a:solidFill>
            <a:srgbClr val="FFFFFF"/>
          </a:solidFill>
          <a:ln w="0">
            <a:solidFill>
              <a:schemeClr val="bg1"/>
            </a:solidFill>
            <a:prstDash val="solid"/>
            <a:round/>
            <a:headEnd/>
            <a:tailEnd/>
          </a:ln>
        </p:spPr>
        <p:txBody>
          <a:bodyPr/>
          <a:lstStyle/>
          <a:p>
            <a:endParaRPr lang="it-IT"/>
          </a:p>
        </p:txBody>
      </p:sp>
      <p:sp>
        <p:nvSpPr>
          <p:cNvPr id="5496" name="Freeform 3505"/>
          <p:cNvSpPr>
            <a:spLocks noEditPoints="1"/>
          </p:cNvSpPr>
          <p:nvPr/>
        </p:nvSpPr>
        <p:spPr bwMode="auto">
          <a:xfrm>
            <a:off x="6493670" y="2820991"/>
            <a:ext cx="47625" cy="90487"/>
          </a:xfrm>
          <a:custGeom>
            <a:avLst/>
            <a:gdLst>
              <a:gd name="T0" fmla="*/ 2147483647 w 140"/>
              <a:gd name="T1" fmla="*/ 2147483647 h 190"/>
              <a:gd name="T2" fmla="*/ 2147483647 w 140"/>
              <a:gd name="T3" fmla="*/ 2147483647 h 190"/>
              <a:gd name="T4" fmla="*/ 2147483647 w 140"/>
              <a:gd name="T5" fmla="*/ 2147483647 h 190"/>
              <a:gd name="T6" fmla="*/ 2147483647 w 140"/>
              <a:gd name="T7" fmla="*/ 0 h 190"/>
              <a:gd name="T8" fmla="*/ 2147483647 w 140"/>
              <a:gd name="T9" fmla="*/ 2147483647 h 190"/>
              <a:gd name="T10" fmla="*/ 2147483647 w 140"/>
              <a:gd name="T11" fmla="*/ 2147483647 h 190"/>
              <a:gd name="T12" fmla="*/ 2147483647 w 140"/>
              <a:gd name="T13" fmla="*/ 2147483647 h 190"/>
              <a:gd name="T14" fmla="*/ 2147483647 w 140"/>
              <a:gd name="T15" fmla="*/ 2147483647 h 190"/>
              <a:gd name="T16" fmla="*/ 2147483647 w 140"/>
              <a:gd name="T17" fmla="*/ 2147483647 h 190"/>
              <a:gd name="T18" fmla="*/ 2147483647 w 140"/>
              <a:gd name="T19" fmla="*/ 2147483647 h 190"/>
              <a:gd name="T20" fmla="*/ 2147483647 w 140"/>
              <a:gd name="T21" fmla="*/ 2147483647 h 190"/>
              <a:gd name="T22" fmla="*/ 2147483647 w 140"/>
              <a:gd name="T23" fmla="*/ 2147483647 h 190"/>
              <a:gd name="T24" fmla="*/ 2147483647 w 140"/>
              <a:gd name="T25" fmla="*/ 2147483647 h 190"/>
              <a:gd name="T26" fmla="*/ 0 w 140"/>
              <a:gd name="T27" fmla="*/ 2147483647 h 190"/>
              <a:gd name="T28" fmla="*/ 2147483647 w 140"/>
              <a:gd name="T29" fmla="*/ 2147483647 h 190"/>
              <a:gd name="T30" fmla="*/ 2147483647 w 140"/>
              <a:gd name="T31" fmla="*/ 2147483647 h 190"/>
              <a:gd name="T32" fmla="*/ 2147483647 w 140"/>
              <a:gd name="T33" fmla="*/ 2147483647 h 190"/>
              <a:gd name="T34" fmla="*/ 2147483647 w 140"/>
              <a:gd name="T35" fmla="*/ 2147483647 h 190"/>
              <a:gd name="T36" fmla="*/ 2147483647 w 140"/>
              <a:gd name="T37" fmla="*/ 2147483647 h 190"/>
              <a:gd name="T38" fmla="*/ 2147483647 w 140"/>
              <a:gd name="T39" fmla="*/ 2147483647 h 190"/>
              <a:gd name="T40" fmla="*/ 2147483647 w 140"/>
              <a:gd name="T41" fmla="*/ 2147483647 h 190"/>
              <a:gd name="T42" fmla="*/ 2147483647 w 140"/>
              <a:gd name="T43" fmla="*/ 2147483647 h 190"/>
              <a:gd name="T44" fmla="*/ 2147483647 w 140"/>
              <a:gd name="T45" fmla="*/ 2147483647 h 190"/>
              <a:gd name="T46" fmla="*/ 2147483647 w 140"/>
              <a:gd name="T47" fmla="*/ 2147483647 h 190"/>
              <a:gd name="T48" fmla="*/ 2147483647 w 140"/>
              <a:gd name="T49" fmla="*/ 2147483647 h 190"/>
              <a:gd name="T50" fmla="*/ 2147483647 w 140"/>
              <a:gd name="T51" fmla="*/ 2147483647 h 190"/>
              <a:gd name="T52" fmla="*/ 2147483647 w 140"/>
              <a:gd name="T53" fmla="*/ 2147483647 h 190"/>
              <a:gd name="T54" fmla="*/ 2147483647 w 140"/>
              <a:gd name="T55" fmla="*/ 2147483647 h 1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0"/>
              <a:gd name="T85" fmla="*/ 0 h 190"/>
              <a:gd name="T86" fmla="*/ 140 w 140"/>
              <a:gd name="T87" fmla="*/ 190 h 1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0" h="190">
                <a:moveTo>
                  <a:pt x="43" y="56"/>
                </a:moveTo>
                <a:lnTo>
                  <a:pt x="7" y="51"/>
                </a:lnTo>
                <a:cubicBezTo>
                  <a:pt x="10" y="35"/>
                  <a:pt x="17" y="23"/>
                  <a:pt x="29" y="14"/>
                </a:cubicBezTo>
                <a:cubicBezTo>
                  <a:pt x="42" y="5"/>
                  <a:pt x="57" y="0"/>
                  <a:pt x="75" y="0"/>
                </a:cubicBezTo>
                <a:cubicBezTo>
                  <a:pt x="92" y="0"/>
                  <a:pt x="105" y="4"/>
                  <a:pt x="114" y="10"/>
                </a:cubicBezTo>
                <a:cubicBezTo>
                  <a:pt x="124" y="17"/>
                  <a:pt x="130" y="24"/>
                  <a:pt x="133" y="33"/>
                </a:cubicBezTo>
                <a:cubicBezTo>
                  <a:pt x="135" y="42"/>
                  <a:pt x="136" y="56"/>
                  <a:pt x="136" y="74"/>
                </a:cubicBezTo>
                <a:lnTo>
                  <a:pt x="136" y="136"/>
                </a:lnTo>
                <a:cubicBezTo>
                  <a:pt x="136" y="161"/>
                  <a:pt x="138" y="177"/>
                  <a:pt x="140" y="186"/>
                </a:cubicBezTo>
                <a:lnTo>
                  <a:pt x="104" y="186"/>
                </a:lnTo>
                <a:cubicBezTo>
                  <a:pt x="103" y="179"/>
                  <a:pt x="102" y="169"/>
                  <a:pt x="102" y="156"/>
                </a:cubicBezTo>
                <a:cubicBezTo>
                  <a:pt x="91" y="179"/>
                  <a:pt x="74" y="190"/>
                  <a:pt x="51" y="190"/>
                </a:cubicBezTo>
                <a:cubicBezTo>
                  <a:pt x="36" y="190"/>
                  <a:pt x="24" y="185"/>
                  <a:pt x="14" y="176"/>
                </a:cubicBezTo>
                <a:cubicBezTo>
                  <a:pt x="5" y="167"/>
                  <a:pt x="0" y="154"/>
                  <a:pt x="0" y="138"/>
                </a:cubicBezTo>
                <a:cubicBezTo>
                  <a:pt x="0" y="118"/>
                  <a:pt x="7" y="102"/>
                  <a:pt x="21" y="91"/>
                </a:cubicBezTo>
                <a:cubicBezTo>
                  <a:pt x="34" y="80"/>
                  <a:pt x="58" y="74"/>
                  <a:pt x="91" y="74"/>
                </a:cubicBezTo>
                <a:cubicBezTo>
                  <a:pt x="93" y="74"/>
                  <a:pt x="96" y="74"/>
                  <a:pt x="99" y="74"/>
                </a:cubicBezTo>
                <a:lnTo>
                  <a:pt x="99" y="67"/>
                </a:lnTo>
                <a:cubicBezTo>
                  <a:pt x="99" y="54"/>
                  <a:pt x="97" y="44"/>
                  <a:pt x="93" y="37"/>
                </a:cubicBezTo>
                <a:cubicBezTo>
                  <a:pt x="89" y="31"/>
                  <a:pt x="83" y="28"/>
                  <a:pt x="73" y="28"/>
                </a:cubicBezTo>
                <a:cubicBezTo>
                  <a:pt x="56" y="28"/>
                  <a:pt x="46" y="37"/>
                  <a:pt x="43" y="56"/>
                </a:cubicBezTo>
                <a:close/>
                <a:moveTo>
                  <a:pt x="99" y="97"/>
                </a:moveTo>
                <a:cubicBezTo>
                  <a:pt x="94" y="97"/>
                  <a:pt x="91" y="97"/>
                  <a:pt x="88" y="97"/>
                </a:cubicBezTo>
                <a:cubicBezTo>
                  <a:pt x="56" y="97"/>
                  <a:pt x="40" y="109"/>
                  <a:pt x="40" y="135"/>
                </a:cubicBezTo>
                <a:cubicBezTo>
                  <a:pt x="40" y="153"/>
                  <a:pt x="48" y="163"/>
                  <a:pt x="64" y="163"/>
                </a:cubicBezTo>
                <a:cubicBezTo>
                  <a:pt x="73" y="163"/>
                  <a:pt x="81" y="158"/>
                  <a:pt x="89" y="148"/>
                </a:cubicBezTo>
                <a:cubicBezTo>
                  <a:pt x="96" y="138"/>
                  <a:pt x="99" y="124"/>
                  <a:pt x="99" y="106"/>
                </a:cubicBezTo>
                <a:lnTo>
                  <a:pt x="99" y="97"/>
                </a:lnTo>
                <a:close/>
              </a:path>
            </a:pathLst>
          </a:custGeom>
          <a:solidFill>
            <a:srgbClr val="FFFFFF"/>
          </a:solidFill>
          <a:ln w="0">
            <a:solidFill>
              <a:schemeClr val="bg1"/>
            </a:solidFill>
            <a:prstDash val="solid"/>
            <a:round/>
            <a:headEnd/>
            <a:tailEnd/>
          </a:ln>
        </p:spPr>
        <p:txBody>
          <a:bodyPr/>
          <a:lstStyle/>
          <a:p>
            <a:endParaRPr lang="it-IT"/>
          </a:p>
        </p:txBody>
      </p:sp>
      <p:sp>
        <p:nvSpPr>
          <p:cNvPr id="5497" name="Rectangle 3506"/>
          <p:cNvSpPr>
            <a:spLocks noChangeArrowheads="1"/>
          </p:cNvSpPr>
          <p:nvPr/>
        </p:nvSpPr>
        <p:spPr bwMode="auto">
          <a:xfrm>
            <a:off x="6554392" y="2792416"/>
            <a:ext cx="11906" cy="117475"/>
          </a:xfrm>
          <a:prstGeom prst="rect">
            <a:avLst/>
          </a:prstGeom>
          <a:solidFill>
            <a:srgbClr val="FFFFFF"/>
          </a:solidFill>
          <a:ln w="0">
            <a:solidFill>
              <a:schemeClr val="bg1"/>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498" name="Freeform 3507"/>
          <p:cNvSpPr>
            <a:spLocks noEditPoints="1"/>
          </p:cNvSpPr>
          <p:nvPr/>
        </p:nvSpPr>
        <p:spPr bwMode="auto">
          <a:xfrm>
            <a:off x="6581777" y="2792416"/>
            <a:ext cx="13097" cy="117475"/>
          </a:xfrm>
          <a:custGeom>
            <a:avLst/>
            <a:gdLst>
              <a:gd name="T0" fmla="*/ 2147483647 w 39"/>
              <a:gd name="T1" fmla="*/ 2147483647 h 245"/>
              <a:gd name="T2" fmla="*/ 0 w 39"/>
              <a:gd name="T3" fmla="*/ 2147483647 h 245"/>
              <a:gd name="T4" fmla="*/ 0 w 39"/>
              <a:gd name="T5" fmla="*/ 0 h 245"/>
              <a:gd name="T6" fmla="*/ 2147483647 w 39"/>
              <a:gd name="T7" fmla="*/ 0 h 245"/>
              <a:gd name="T8" fmla="*/ 2147483647 w 39"/>
              <a:gd name="T9" fmla="*/ 2147483647 h 245"/>
              <a:gd name="T10" fmla="*/ 0 w 39"/>
              <a:gd name="T11" fmla="*/ 2147483647 h 245"/>
              <a:gd name="T12" fmla="*/ 2147483647 w 39"/>
              <a:gd name="T13" fmla="*/ 2147483647 h 245"/>
              <a:gd name="T14" fmla="*/ 2147483647 w 39"/>
              <a:gd name="T15" fmla="*/ 2147483647 h 245"/>
              <a:gd name="T16" fmla="*/ 0 w 39"/>
              <a:gd name="T17" fmla="*/ 2147483647 h 245"/>
              <a:gd name="T18" fmla="*/ 0 w 39"/>
              <a:gd name="T19" fmla="*/ 2147483647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45"/>
              <a:gd name="T32" fmla="*/ 39 w 39"/>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45">
                <a:moveTo>
                  <a:pt x="39" y="39"/>
                </a:moveTo>
                <a:lnTo>
                  <a:pt x="0" y="39"/>
                </a:lnTo>
                <a:lnTo>
                  <a:pt x="0" y="0"/>
                </a:lnTo>
                <a:lnTo>
                  <a:pt x="39" y="0"/>
                </a:lnTo>
                <a:lnTo>
                  <a:pt x="39" y="39"/>
                </a:lnTo>
                <a:close/>
                <a:moveTo>
                  <a:pt x="0" y="64"/>
                </a:moveTo>
                <a:lnTo>
                  <a:pt x="38" y="64"/>
                </a:lnTo>
                <a:lnTo>
                  <a:pt x="38" y="245"/>
                </a:lnTo>
                <a:lnTo>
                  <a:pt x="0" y="245"/>
                </a:lnTo>
                <a:lnTo>
                  <a:pt x="0" y="64"/>
                </a:lnTo>
                <a:close/>
              </a:path>
            </a:pathLst>
          </a:custGeom>
          <a:solidFill>
            <a:srgbClr val="FFFFFF"/>
          </a:solidFill>
          <a:ln w="0">
            <a:solidFill>
              <a:schemeClr val="bg1"/>
            </a:solidFill>
            <a:prstDash val="solid"/>
            <a:round/>
            <a:headEnd/>
            <a:tailEnd/>
          </a:ln>
        </p:spPr>
        <p:txBody>
          <a:bodyPr/>
          <a:lstStyle/>
          <a:p>
            <a:endParaRPr lang="it-IT"/>
          </a:p>
        </p:txBody>
      </p:sp>
      <p:sp>
        <p:nvSpPr>
          <p:cNvPr id="5499" name="Freeform 3508"/>
          <p:cNvSpPr>
            <a:spLocks/>
          </p:cNvSpPr>
          <p:nvPr/>
        </p:nvSpPr>
        <p:spPr bwMode="auto">
          <a:xfrm>
            <a:off x="6602017" y="2798763"/>
            <a:ext cx="34528" cy="112712"/>
          </a:xfrm>
          <a:custGeom>
            <a:avLst/>
            <a:gdLst>
              <a:gd name="T0" fmla="*/ 2147483647 w 101"/>
              <a:gd name="T1" fmla="*/ 2147483647 h 236"/>
              <a:gd name="T2" fmla="*/ 2147483647 w 101"/>
              <a:gd name="T3" fmla="*/ 0 h 236"/>
              <a:gd name="T4" fmla="*/ 2147483647 w 101"/>
              <a:gd name="T5" fmla="*/ 2147483647 h 236"/>
              <a:gd name="T6" fmla="*/ 2147483647 w 101"/>
              <a:gd name="T7" fmla="*/ 2147483647 h 236"/>
              <a:gd name="T8" fmla="*/ 2147483647 w 101"/>
              <a:gd name="T9" fmla="*/ 2147483647 h 236"/>
              <a:gd name="T10" fmla="*/ 2147483647 w 101"/>
              <a:gd name="T11" fmla="*/ 2147483647 h 236"/>
              <a:gd name="T12" fmla="*/ 2147483647 w 101"/>
              <a:gd name="T13" fmla="*/ 2147483647 h 236"/>
              <a:gd name="T14" fmla="*/ 2147483647 w 101"/>
              <a:gd name="T15" fmla="*/ 2147483647 h 236"/>
              <a:gd name="T16" fmla="*/ 2147483647 w 101"/>
              <a:gd name="T17" fmla="*/ 2147483647 h 236"/>
              <a:gd name="T18" fmla="*/ 2147483647 w 101"/>
              <a:gd name="T19" fmla="*/ 2147483647 h 236"/>
              <a:gd name="T20" fmla="*/ 2147483647 w 101"/>
              <a:gd name="T21" fmla="*/ 2147483647 h 236"/>
              <a:gd name="T22" fmla="*/ 2147483647 w 101"/>
              <a:gd name="T23" fmla="*/ 2147483647 h 236"/>
              <a:gd name="T24" fmla="*/ 2147483647 w 101"/>
              <a:gd name="T25" fmla="*/ 2147483647 h 236"/>
              <a:gd name="T26" fmla="*/ 2147483647 w 101"/>
              <a:gd name="T27" fmla="*/ 2147483647 h 236"/>
              <a:gd name="T28" fmla="*/ 2147483647 w 101"/>
              <a:gd name="T29" fmla="*/ 2147483647 h 236"/>
              <a:gd name="T30" fmla="*/ 2147483647 w 101"/>
              <a:gd name="T31" fmla="*/ 2147483647 h 236"/>
              <a:gd name="T32" fmla="*/ 2147483647 w 101"/>
              <a:gd name="T33" fmla="*/ 2147483647 h 236"/>
              <a:gd name="T34" fmla="*/ 0 w 101"/>
              <a:gd name="T35" fmla="*/ 2147483647 h 236"/>
              <a:gd name="T36" fmla="*/ 0 w 101"/>
              <a:gd name="T37" fmla="*/ 2147483647 h 236"/>
              <a:gd name="T38" fmla="*/ 2147483647 w 101"/>
              <a:gd name="T39" fmla="*/ 2147483647 h 236"/>
              <a:gd name="T40" fmla="*/ 2147483647 w 101"/>
              <a:gd name="T41" fmla="*/ 2147483647 h 2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236"/>
              <a:gd name="T65" fmla="*/ 101 w 101"/>
              <a:gd name="T66" fmla="*/ 236 h 2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236">
                <a:moveTo>
                  <a:pt x="27" y="4"/>
                </a:moveTo>
                <a:lnTo>
                  <a:pt x="60" y="0"/>
                </a:lnTo>
                <a:lnTo>
                  <a:pt x="60" y="51"/>
                </a:lnTo>
                <a:lnTo>
                  <a:pt x="95" y="51"/>
                </a:lnTo>
                <a:lnTo>
                  <a:pt x="95" y="81"/>
                </a:lnTo>
                <a:lnTo>
                  <a:pt x="60" y="81"/>
                </a:lnTo>
                <a:lnTo>
                  <a:pt x="60" y="161"/>
                </a:lnTo>
                <a:cubicBezTo>
                  <a:pt x="60" y="175"/>
                  <a:pt x="61" y="184"/>
                  <a:pt x="62" y="189"/>
                </a:cubicBezTo>
                <a:cubicBezTo>
                  <a:pt x="62" y="193"/>
                  <a:pt x="64" y="197"/>
                  <a:pt x="68" y="200"/>
                </a:cubicBezTo>
                <a:cubicBezTo>
                  <a:pt x="72" y="203"/>
                  <a:pt x="78" y="204"/>
                  <a:pt x="86" y="204"/>
                </a:cubicBezTo>
                <a:cubicBezTo>
                  <a:pt x="90" y="204"/>
                  <a:pt x="95" y="204"/>
                  <a:pt x="101" y="203"/>
                </a:cubicBezTo>
                <a:lnTo>
                  <a:pt x="101" y="233"/>
                </a:lnTo>
                <a:cubicBezTo>
                  <a:pt x="91" y="235"/>
                  <a:pt x="82" y="236"/>
                  <a:pt x="73" y="236"/>
                </a:cubicBezTo>
                <a:cubicBezTo>
                  <a:pt x="59" y="236"/>
                  <a:pt x="48" y="233"/>
                  <a:pt x="41" y="228"/>
                </a:cubicBezTo>
                <a:cubicBezTo>
                  <a:pt x="33" y="223"/>
                  <a:pt x="29" y="215"/>
                  <a:pt x="27" y="206"/>
                </a:cubicBezTo>
                <a:cubicBezTo>
                  <a:pt x="25" y="197"/>
                  <a:pt x="24" y="182"/>
                  <a:pt x="24" y="163"/>
                </a:cubicBezTo>
                <a:lnTo>
                  <a:pt x="24" y="81"/>
                </a:lnTo>
                <a:lnTo>
                  <a:pt x="0" y="81"/>
                </a:lnTo>
                <a:lnTo>
                  <a:pt x="0" y="51"/>
                </a:lnTo>
                <a:lnTo>
                  <a:pt x="25" y="51"/>
                </a:lnTo>
                <a:lnTo>
                  <a:pt x="27" y="4"/>
                </a:lnTo>
                <a:close/>
              </a:path>
            </a:pathLst>
          </a:custGeom>
          <a:solidFill>
            <a:srgbClr val="FFFFFF"/>
          </a:solidFill>
          <a:ln w="0">
            <a:solidFill>
              <a:schemeClr val="bg1"/>
            </a:solidFill>
            <a:prstDash val="solid"/>
            <a:round/>
            <a:headEnd/>
            <a:tailEnd/>
          </a:ln>
        </p:spPr>
        <p:txBody>
          <a:bodyPr/>
          <a:lstStyle/>
          <a:p>
            <a:endParaRPr lang="it-IT"/>
          </a:p>
        </p:txBody>
      </p:sp>
      <p:sp>
        <p:nvSpPr>
          <p:cNvPr id="5500" name="Freeform 3509"/>
          <p:cNvSpPr>
            <a:spLocks noEditPoints="1"/>
          </p:cNvSpPr>
          <p:nvPr/>
        </p:nvSpPr>
        <p:spPr bwMode="auto">
          <a:xfrm>
            <a:off x="6640117" y="2781303"/>
            <a:ext cx="47625" cy="130175"/>
          </a:xfrm>
          <a:custGeom>
            <a:avLst/>
            <a:gdLst>
              <a:gd name="T0" fmla="*/ 2147483647 w 140"/>
              <a:gd name="T1" fmla="*/ 2147483647 h 271"/>
              <a:gd name="T2" fmla="*/ 2147483647 w 140"/>
              <a:gd name="T3" fmla="*/ 2147483647 h 271"/>
              <a:gd name="T4" fmla="*/ 2147483647 w 140"/>
              <a:gd name="T5" fmla="*/ 2147483647 h 271"/>
              <a:gd name="T6" fmla="*/ 2147483647 w 140"/>
              <a:gd name="T7" fmla="*/ 2147483647 h 271"/>
              <a:gd name="T8" fmla="*/ 2147483647 w 140"/>
              <a:gd name="T9" fmla="*/ 2147483647 h 271"/>
              <a:gd name="T10" fmla="*/ 2147483647 w 140"/>
              <a:gd name="T11" fmla="*/ 2147483647 h 271"/>
              <a:gd name="T12" fmla="*/ 2147483647 w 140"/>
              <a:gd name="T13" fmla="*/ 2147483647 h 271"/>
              <a:gd name="T14" fmla="*/ 2147483647 w 140"/>
              <a:gd name="T15" fmla="*/ 2147483647 h 271"/>
              <a:gd name="T16" fmla="*/ 2147483647 w 140"/>
              <a:gd name="T17" fmla="*/ 2147483647 h 271"/>
              <a:gd name="T18" fmla="*/ 2147483647 w 140"/>
              <a:gd name="T19" fmla="*/ 2147483647 h 271"/>
              <a:gd name="T20" fmla="*/ 2147483647 w 140"/>
              <a:gd name="T21" fmla="*/ 2147483647 h 271"/>
              <a:gd name="T22" fmla="*/ 2147483647 w 140"/>
              <a:gd name="T23" fmla="*/ 2147483647 h 271"/>
              <a:gd name="T24" fmla="*/ 2147483647 w 140"/>
              <a:gd name="T25" fmla="*/ 2147483647 h 271"/>
              <a:gd name="T26" fmla="*/ 0 w 140"/>
              <a:gd name="T27" fmla="*/ 2147483647 h 271"/>
              <a:gd name="T28" fmla="*/ 2147483647 w 140"/>
              <a:gd name="T29" fmla="*/ 2147483647 h 271"/>
              <a:gd name="T30" fmla="*/ 2147483647 w 140"/>
              <a:gd name="T31" fmla="*/ 2147483647 h 271"/>
              <a:gd name="T32" fmla="*/ 2147483647 w 140"/>
              <a:gd name="T33" fmla="*/ 2147483647 h 271"/>
              <a:gd name="T34" fmla="*/ 2147483647 w 140"/>
              <a:gd name="T35" fmla="*/ 2147483647 h 271"/>
              <a:gd name="T36" fmla="*/ 2147483647 w 140"/>
              <a:gd name="T37" fmla="*/ 2147483647 h 271"/>
              <a:gd name="T38" fmla="*/ 2147483647 w 140"/>
              <a:gd name="T39" fmla="*/ 2147483647 h 271"/>
              <a:gd name="T40" fmla="*/ 2147483647 w 140"/>
              <a:gd name="T41" fmla="*/ 2147483647 h 271"/>
              <a:gd name="T42" fmla="*/ 2147483647 w 140"/>
              <a:gd name="T43" fmla="*/ 2147483647 h 271"/>
              <a:gd name="T44" fmla="*/ 2147483647 w 140"/>
              <a:gd name="T45" fmla="*/ 2147483647 h 271"/>
              <a:gd name="T46" fmla="*/ 2147483647 w 140"/>
              <a:gd name="T47" fmla="*/ 2147483647 h 271"/>
              <a:gd name="T48" fmla="*/ 2147483647 w 140"/>
              <a:gd name="T49" fmla="*/ 2147483647 h 271"/>
              <a:gd name="T50" fmla="*/ 2147483647 w 140"/>
              <a:gd name="T51" fmla="*/ 2147483647 h 271"/>
              <a:gd name="T52" fmla="*/ 2147483647 w 140"/>
              <a:gd name="T53" fmla="*/ 2147483647 h 271"/>
              <a:gd name="T54" fmla="*/ 2147483647 w 140"/>
              <a:gd name="T55" fmla="*/ 2147483647 h 271"/>
              <a:gd name="T56" fmla="*/ 2147483647 w 140"/>
              <a:gd name="T57" fmla="*/ 2147483647 h 271"/>
              <a:gd name="T58" fmla="*/ 2147483647 w 140"/>
              <a:gd name="T59" fmla="*/ 2147483647 h 271"/>
              <a:gd name="T60" fmla="*/ 2147483647 w 140"/>
              <a:gd name="T61" fmla="*/ 2147483647 h 271"/>
              <a:gd name="T62" fmla="*/ 2147483647 w 140"/>
              <a:gd name="T63" fmla="*/ 0 h 271"/>
              <a:gd name="T64" fmla="*/ 2147483647 w 140"/>
              <a:gd name="T65" fmla="*/ 2147483647 h 2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271"/>
              <a:gd name="T101" fmla="*/ 140 w 140"/>
              <a:gd name="T102" fmla="*/ 271 h 2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271">
                <a:moveTo>
                  <a:pt x="43" y="137"/>
                </a:moveTo>
                <a:lnTo>
                  <a:pt x="7" y="132"/>
                </a:lnTo>
                <a:cubicBezTo>
                  <a:pt x="9" y="116"/>
                  <a:pt x="17" y="104"/>
                  <a:pt x="29" y="95"/>
                </a:cubicBezTo>
                <a:cubicBezTo>
                  <a:pt x="42" y="86"/>
                  <a:pt x="57" y="81"/>
                  <a:pt x="75" y="81"/>
                </a:cubicBezTo>
                <a:cubicBezTo>
                  <a:pt x="91" y="81"/>
                  <a:pt x="104" y="85"/>
                  <a:pt x="114" y="91"/>
                </a:cubicBezTo>
                <a:cubicBezTo>
                  <a:pt x="124" y="98"/>
                  <a:pt x="130" y="105"/>
                  <a:pt x="133" y="114"/>
                </a:cubicBezTo>
                <a:cubicBezTo>
                  <a:pt x="135" y="123"/>
                  <a:pt x="136" y="137"/>
                  <a:pt x="136" y="155"/>
                </a:cubicBezTo>
                <a:lnTo>
                  <a:pt x="136" y="217"/>
                </a:lnTo>
                <a:cubicBezTo>
                  <a:pt x="136" y="242"/>
                  <a:pt x="137" y="258"/>
                  <a:pt x="140" y="267"/>
                </a:cubicBezTo>
                <a:lnTo>
                  <a:pt x="104" y="267"/>
                </a:lnTo>
                <a:cubicBezTo>
                  <a:pt x="103" y="260"/>
                  <a:pt x="102" y="250"/>
                  <a:pt x="102" y="237"/>
                </a:cubicBezTo>
                <a:cubicBezTo>
                  <a:pt x="91" y="260"/>
                  <a:pt x="74" y="271"/>
                  <a:pt x="51" y="271"/>
                </a:cubicBezTo>
                <a:cubicBezTo>
                  <a:pt x="36" y="271"/>
                  <a:pt x="23" y="266"/>
                  <a:pt x="14" y="257"/>
                </a:cubicBezTo>
                <a:cubicBezTo>
                  <a:pt x="5" y="248"/>
                  <a:pt x="0" y="235"/>
                  <a:pt x="0" y="219"/>
                </a:cubicBezTo>
                <a:cubicBezTo>
                  <a:pt x="0" y="199"/>
                  <a:pt x="7" y="183"/>
                  <a:pt x="21" y="172"/>
                </a:cubicBezTo>
                <a:cubicBezTo>
                  <a:pt x="34" y="161"/>
                  <a:pt x="58" y="155"/>
                  <a:pt x="91" y="155"/>
                </a:cubicBezTo>
                <a:cubicBezTo>
                  <a:pt x="93" y="155"/>
                  <a:pt x="95" y="155"/>
                  <a:pt x="99" y="155"/>
                </a:cubicBezTo>
                <a:lnTo>
                  <a:pt x="99" y="148"/>
                </a:lnTo>
                <a:cubicBezTo>
                  <a:pt x="99" y="135"/>
                  <a:pt x="97" y="125"/>
                  <a:pt x="93" y="118"/>
                </a:cubicBezTo>
                <a:cubicBezTo>
                  <a:pt x="89" y="112"/>
                  <a:pt x="82" y="109"/>
                  <a:pt x="72" y="109"/>
                </a:cubicBezTo>
                <a:cubicBezTo>
                  <a:pt x="56" y="109"/>
                  <a:pt x="46" y="118"/>
                  <a:pt x="43" y="137"/>
                </a:cubicBezTo>
                <a:close/>
                <a:moveTo>
                  <a:pt x="99" y="178"/>
                </a:moveTo>
                <a:cubicBezTo>
                  <a:pt x="94" y="178"/>
                  <a:pt x="91" y="178"/>
                  <a:pt x="88" y="178"/>
                </a:cubicBezTo>
                <a:cubicBezTo>
                  <a:pt x="56" y="178"/>
                  <a:pt x="39" y="190"/>
                  <a:pt x="39" y="216"/>
                </a:cubicBezTo>
                <a:cubicBezTo>
                  <a:pt x="39" y="234"/>
                  <a:pt x="47" y="244"/>
                  <a:pt x="64" y="244"/>
                </a:cubicBezTo>
                <a:cubicBezTo>
                  <a:pt x="73" y="244"/>
                  <a:pt x="81" y="239"/>
                  <a:pt x="88" y="229"/>
                </a:cubicBezTo>
                <a:cubicBezTo>
                  <a:pt x="95" y="219"/>
                  <a:pt x="99" y="205"/>
                  <a:pt x="99" y="187"/>
                </a:cubicBezTo>
                <a:lnTo>
                  <a:pt x="99" y="178"/>
                </a:lnTo>
                <a:close/>
                <a:moveTo>
                  <a:pt x="100" y="50"/>
                </a:moveTo>
                <a:lnTo>
                  <a:pt x="86" y="64"/>
                </a:lnTo>
                <a:lnTo>
                  <a:pt x="23" y="24"/>
                </a:lnTo>
                <a:lnTo>
                  <a:pt x="42" y="0"/>
                </a:lnTo>
                <a:lnTo>
                  <a:pt x="100" y="50"/>
                </a:lnTo>
                <a:close/>
              </a:path>
            </a:pathLst>
          </a:custGeom>
          <a:solidFill>
            <a:srgbClr val="FFFFFF"/>
          </a:solidFill>
          <a:ln w="0">
            <a:solidFill>
              <a:schemeClr val="bg1"/>
            </a:solidFill>
            <a:prstDash val="solid"/>
            <a:round/>
            <a:headEnd/>
            <a:tailEnd/>
          </a:ln>
        </p:spPr>
        <p:txBody>
          <a:bodyPr/>
          <a:lstStyle/>
          <a:p>
            <a:endParaRPr lang="it-IT"/>
          </a:p>
        </p:txBody>
      </p:sp>
      <p:sp>
        <p:nvSpPr>
          <p:cNvPr id="5501" name="Freeform 3510"/>
          <p:cNvSpPr>
            <a:spLocks/>
          </p:cNvSpPr>
          <p:nvPr/>
        </p:nvSpPr>
        <p:spPr bwMode="auto">
          <a:xfrm>
            <a:off x="6931820" y="3587752"/>
            <a:ext cx="151210" cy="206375"/>
          </a:xfrm>
          <a:custGeom>
            <a:avLst/>
            <a:gdLst>
              <a:gd name="T0" fmla="*/ 2147483647 w 448"/>
              <a:gd name="T1" fmla="*/ 2147483647 h 430"/>
              <a:gd name="T2" fmla="*/ 2147483647 w 448"/>
              <a:gd name="T3" fmla="*/ 2147483647 h 430"/>
              <a:gd name="T4" fmla="*/ 2147483647 w 448"/>
              <a:gd name="T5" fmla="*/ 2147483647 h 430"/>
              <a:gd name="T6" fmla="*/ 0 w 448"/>
              <a:gd name="T7" fmla="*/ 2147483647 h 430"/>
              <a:gd name="T8" fmla="*/ 2147483647 w 448"/>
              <a:gd name="T9" fmla="*/ 2147483647 h 430"/>
              <a:gd name="T10" fmla="*/ 2147483647 w 448"/>
              <a:gd name="T11" fmla="*/ 2147483647 h 430"/>
              <a:gd name="T12" fmla="*/ 2147483647 w 448"/>
              <a:gd name="T13" fmla="*/ 2147483647 h 430"/>
              <a:gd name="T14" fmla="*/ 2147483647 w 448"/>
              <a:gd name="T15" fmla="*/ 2147483647 h 430"/>
              <a:gd name="T16" fmla="*/ 2147483647 w 448"/>
              <a:gd name="T17" fmla="*/ 0 h 430"/>
              <a:gd name="T18" fmla="*/ 2147483647 w 448"/>
              <a:gd name="T19" fmla="*/ 2147483647 h 430"/>
              <a:gd name="T20" fmla="*/ 2147483647 w 448"/>
              <a:gd name="T21" fmla="*/ 2147483647 h 430"/>
              <a:gd name="T22" fmla="*/ 2147483647 w 448"/>
              <a:gd name="T23" fmla="*/ 2147483647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8"/>
              <a:gd name="T37" fmla="*/ 0 h 430"/>
              <a:gd name="T38" fmla="*/ 448 w 448"/>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8" h="430">
                <a:moveTo>
                  <a:pt x="193" y="304"/>
                </a:moveTo>
                <a:lnTo>
                  <a:pt x="246" y="380"/>
                </a:lnTo>
                <a:lnTo>
                  <a:pt x="174" y="430"/>
                </a:lnTo>
                <a:lnTo>
                  <a:pt x="0" y="182"/>
                </a:lnTo>
                <a:lnTo>
                  <a:pt x="72" y="132"/>
                </a:lnTo>
                <a:lnTo>
                  <a:pt x="128" y="212"/>
                </a:lnTo>
                <a:lnTo>
                  <a:pt x="281" y="105"/>
                </a:lnTo>
                <a:cubicBezTo>
                  <a:pt x="247" y="84"/>
                  <a:pt x="222" y="66"/>
                  <a:pt x="208" y="50"/>
                </a:cubicBezTo>
                <a:lnTo>
                  <a:pt x="281" y="0"/>
                </a:lnTo>
                <a:cubicBezTo>
                  <a:pt x="323" y="38"/>
                  <a:pt x="362" y="57"/>
                  <a:pt x="399" y="56"/>
                </a:cubicBezTo>
                <a:lnTo>
                  <a:pt x="448" y="126"/>
                </a:lnTo>
                <a:lnTo>
                  <a:pt x="193" y="304"/>
                </a:lnTo>
                <a:close/>
              </a:path>
            </a:pathLst>
          </a:custGeom>
          <a:solidFill>
            <a:srgbClr val="FFFFFF"/>
          </a:solidFill>
          <a:ln w="0">
            <a:solidFill>
              <a:srgbClr val="000000"/>
            </a:solidFill>
            <a:prstDash val="solid"/>
            <a:round/>
            <a:headEnd/>
            <a:tailEnd/>
          </a:ln>
        </p:spPr>
        <p:txBody>
          <a:bodyPr/>
          <a:lstStyle/>
          <a:p>
            <a:endParaRPr lang="it-IT"/>
          </a:p>
        </p:txBody>
      </p:sp>
      <p:sp>
        <p:nvSpPr>
          <p:cNvPr id="5502" name="Freeform 3511"/>
          <p:cNvSpPr>
            <a:spLocks/>
          </p:cNvSpPr>
          <p:nvPr/>
        </p:nvSpPr>
        <p:spPr bwMode="auto">
          <a:xfrm>
            <a:off x="7008021" y="3702050"/>
            <a:ext cx="154781" cy="179388"/>
          </a:xfrm>
          <a:custGeom>
            <a:avLst/>
            <a:gdLst>
              <a:gd name="T0" fmla="*/ 2147483647 w 457"/>
              <a:gd name="T1" fmla="*/ 2147483647 h 373"/>
              <a:gd name="T2" fmla="*/ 2147483647 w 457"/>
              <a:gd name="T3" fmla="*/ 2147483647 h 373"/>
              <a:gd name="T4" fmla="*/ 2147483647 w 457"/>
              <a:gd name="T5" fmla="*/ 2147483647 h 373"/>
              <a:gd name="T6" fmla="*/ 2147483647 w 457"/>
              <a:gd name="T7" fmla="*/ 2147483647 h 373"/>
              <a:gd name="T8" fmla="*/ 2147483647 w 457"/>
              <a:gd name="T9" fmla="*/ 2147483647 h 373"/>
              <a:gd name="T10" fmla="*/ 0 w 457"/>
              <a:gd name="T11" fmla="*/ 2147483647 h 373"/>
              <a:gd name="T12" fmla="*/ 2147483647 w 457"/>
              <a:gd name="T13" fmla="*/ 2147483647 h 373"/>
              <a:gd name="T14" fmla="*/ 2147483647 w 457"/>
              <a:gd name="T15" fmla="*/ 2147483647 h 373"/>
              <a:gd name="T16" fmla="*/ 2147483647 w 457"/>
              <a:gd name="T17" fmla="*/ 2147483647 h 373"/>
              <a:gd name="T18" fmla="*/ 2147483647 w 457"/>
              <a:gd name="T19" fmla="*/ 0 h 373"/>
              <a:gd name="T20" fmla="*/ 2147483647 w 457"/>
              <a:gd name="T21" fmla="*/ 2147483647 h 3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7"/>
              <a:gd name="T34" fmla="*/ 0 h 373"/>
              <a:gd name="T35" fmla="*/ 457 w 457"/>
              <a:gd name="T36" fmla="*/ 373 h 3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7" h="373">
                <a:moveTo>
                  <a:pt x="457" y="232"/>
                </a:moveTo>
                <a:lnTo>
                  <a:pt x="396" y="274"/>
                </a:lnTo>
                <a:cubicBezTo>
                  <a:pt x="352" y="270"/>
                  <a:pt x="301" y="276"/>
                  <a:pt x="244" y="291"/>
                </a:cubicBezTo>
                <a:cubicBezTo>
                  <a:pt x="186" y="306"/>
                  <a:pt x="136" y="328"/>
                  <a:pt x="95" y="358"/>
                </a:cubicBezTo>
                <a:cubicBezTo>
                  <a:pt x="90" y="361"/>
                  <a:pt x="84" y="366"/>
                  <a:pt x="75" y="373"/>
                </a:cubicBezTo>
                <a:lnTo>
                  <a:pt x="0" y="266"/>
                </a:lnTo>
                <a:cubicBezTo>
                  <a:pt x="38" y="240"/>
                  <a:pt x="86" y="220"/>
                  <a:pt x="144" y="207"/>
                </a:cubicBezTo>
                <a:cubicBezTo>
                  <a:pt x="202" y="194"/>
                  <a:pt x="258" y="192"/>
                  <a:pt x="314" y="200"/>
                </a:cubicBezTo>
                <a:lnTo>
                  <a:pt x="209" y="50"/>
                </a:lnTo>
                <a:lnTo>
                  <a:pt x="295" y="0"/>
                </a:lnTo>
                <a:lnTo>
                  <a:pt x="457" y="232"/>
                </a:lnTo>
                <a:close/>
              </a:path>
            </a:pathLst>
          </a:custGeom>
          <a:solidFill>
            <a:srgbClr val="FFFFFF"/>
          </a:solidFill>
          <a:ln w="0">
            <a:solidFill>
              <a:srgbClr val="000000"/>
            </a:solidFill>
            <a:prstDash val="solid"/>
            <a:round/>
            <a:headEnd/>
            <a:tailEnd/>
          </a:ln>
        </p:spPr>
        <p:txBody>
          <a:bodyPr/>
          <a:lstStyle/>
          <a:p>
            <a:endParaRPr lang="it-IT"/>
          </a:p>
        </p:txBody>
      </p:sp>
      <p:sp>
        <p:nvSpPr>
          <p:cNvPr id="5503" name="Freeform 3512"/>
          <p:cNvSpPr>
            <a:spLocks noEditPoints="1"/>
          </p:cNvSpPr>
          <p:nvPr/>
        </p:nvSpPr>
        <p:spPr bwMode="auto">
          <a:xfrm>
            <a:off x="7066360" y="3876678"/>
            <a:ext cx="108347" cy="149225"/>
          </a:xfrm>
          <a:custGeom>
            <a:avLst/>
            <a:gdLst>
              <a:gd name="T0" fmla="*/ 2147483647 w 319"/>
              <a:gd name="T1" fmla="*/ 2147483647 h 312"/>
              <a:gd name="T2" fmla="*/ 2147483647 w 319"/>
              <a:gd name="T3" fmla="*/ 2147483647 h 312"/>
              <a:gd name="T4" fmla="*/ 2147483647 w 319"/>
              <a:gd name="T5" fmla="*/ 2147483647 h 312"/>
              <a:gd name="T6" fmla="*/ 2147483647 w 319"/>
              <a:gd name="T7" fmla="*/ 2147483647 h 312"/>
              <a:gd name="T8" fmla="*/ 2147483647 w 319"/>
              <a:gd name="T9" fmla="*/ 2147483647 h 312"/>
              <a:gd name="T10" fmla="*/ 2147483647 w 319"/>
              <a:gd name="T11" fmla="*/ 2147483647 h 312"/>
              <a:gd name="T12" fmla="*/ 2147483647 w 319"/>
              <a:gd name="T13" fmla="*/ 2147483647 h 312"/>
              <a:gd name="T14" fmla="*/ 2147483647 w 319"/>
              <a:gd name="T15" fmla="*/ 2147483647 h 312"/>
              <a:gd name="T16" fmla="*/ 2147483647 w 319"/>
              <a:gd name="T17" fmla="*/ 2147483647 h 312"/>
              <a:gd name="T18" fmla="*/ 2147483647 w 319"/>
              <a:gd name="T19" fmla="*/ 2147483647 h 312"/>
              <a:gd name="T20" fmla="*/ 2147483647 w 319"/>
              <a:gd name="T21" fmla="*/ 2147483647 h 312"/>
              <a:gd name="T22" fmla="*/ 2147483647 w 319"/>
              <a:gd name="T23" fmla="*/ 2147483647 h 312"/>
              <a:gd name="T24" fmla="*/ 2147483647 w 319"/>
              <a:gd name="T25" fmla="*/ 2147483647 h 312"/>
              <a:gd name="T26" fmla="*/ 2147483647 w 319"/>
              <a:gd name="T27" fmla="*/ 2147483647 h 312"/>
              <a:gd name="T28" fmla="*/ 2147483647 w 319"/>
              <a:gd name="T29" fmla="*/ 2147483647 h 312"/>
              <a:gd name="T30" fmla="*/ 2147483647 w 319"/>
              <a:gd name="T31" fmla="*/ 2147483647 h 312"/>
              <a:gd name="T32" fmla="*/ 2147483647 w 319"/>
              <a:gd name="T33" fmla="*/ 2147483647 h 312"/>
              <a:gd name="T34" fmla="*/ 2147483647 w 319"/>
              <a:gd name="T35" fmla="*/ 2147483647 h 312"/>
              <a:gd name="T36" fmla="*/ 0 w 319"/>
              <a:gd name="T37" fmla="*/ 2147483647 h 312"/>
              <a:gd name="T38" fmla="*/ 2147483647 w 319"/>
              <a:gd name="T39" fmla="*/ 2147483647 h 312"/>
              <a:gd name="T40" fmla="*/ 2147483647 w 319"/>
              <a:gd name="T41" fmla="*/ 2147483647 h 312"/>
              <a:gd name="T42" fmla="*/ 2147483647 w 319"/>
              <a:gd name="T43" fmla="*/ 2147483647 h 312"/>
              <a:gd name="T44" fmla="*/ 2147483647 w 319"/>
              <a:gd name="T45" fmla="*/ 2147483647 h 312"/>
              <a:gd name="T46" fmla="*/ 2147483647 w 319"/>
              <a:gd name="T47" fmla="*/ 2147483647 h 312"/>
              <a:gd name="T48" fmla="*/ 2147483647 w 319"/>
              <a:gd name="T49" fmla="*/ 2147483647 h 312"/>
              <a:gd name="T50" fmla="*/ 2147483647 w 319"/>
              <a:gd name="T51" fmla="*/ 2147483647 h 312"/>
              <a:gd name="T52" fmla="*/ 2147483647 w 319"/>
              <a:gd name="T53" fmla="*/ 2147483647 h 312"/>
              <a:gd name="T54" fmla="*/ 2147483647 w 319"/>
              <a:gd name="T55" fmla="*/ 2147483647 h 312"/>
              <a:gd name="T56" fmla="*/ 2147483647 w 319"/>
              <a:gd name="T57" fmla="*/ 2147483647 h 312"/>
              <a:gd name="T58" fmla="*/ 2147483647 w 319"/>
              <a:gd name="T59" fmla="*/ 2147483647 h 312"/>
              <a:gd name="T60" fmla="*/ 2147483647 w 319"/>
              <a:gd name="T61" fmla="*/ 2147483647 h 312"/>
              <a:gd name="T62" fmla="*/ 2147483647 w 319"/>
              <a:gd name="T63" fmla="*/ 2147483647 h 312"/>
              <a:gd name="T64" fmla="*/ 2147483647 w 319"/>
              <a:gd name="T65" fmla="*/ 2147483647 h 312"/>
              <a:gd name="T66" fmla="*/ 2147483647 w 319"/>
              <a:gd name="T67" fmla="*/ 2147483647 h 312"/>
              <a:gd name="T68" fmla="*/ 2147483647 w 319"/>
              <a:gd name="T69" fmla="*/ 2147483647 h 312"/>
              <a:gd name="T70" fmla="*/ 2147483647 w 319"/>
              <a:gd name="T71" fmla="*/ 2147483647 h 312"/>
              <a:gd name="T72" fmla="*/ 2147483647 w 319"/>
              <a:gd name="T73" fmla="*/ 2147483647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9"/>
              <a:gd name="T112" fmla="*/ 0 h 312"/>
              <a:gd name="T113" fmla="*/ 319 w 319"/>
              <a:gd name="T114" fmla="*/ 312 h 3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9" h="312">
                <a:moveTo>
                  <a:pt x="117" y="97"/>
                </a:moveTo>
                <a:cubicBezTo>
                  <a:pt x="108" y="84"/>
                  <a:pt x="105" y="71"/>
                  <a:pt x="110" y="56"/>
                </a:cubicBezTo>
                <a:cubicBezTo>
                  <a:pt x="114" y="42"/>
                  <a:pt x="125" y="29"/>
                  <a:pt x="141" y="17"/>
                </a:cubicBezTo>
                <a:cubicBezTo>
                  <a:pt x="158" y="6"/>
                  <a:pt x="174" y="0"/>
                  <a:pt x="189" y="1"/>
                </a:cubicBezTo>
                <a:cubicBezTo>
                  <a:pt x="204" y="3"/>
                  <a:pt x="216" y="10"/>
                  <a:pt x="225" y="23"/>
                </a:cubicBezTo>
                <a:cubicBezTo>
                  <a:pt x="234" y="36"/>
                  <a:pt x="236" y="50"/>
                  <a:pt x="231" y="65"/>
                </a:cubicBezTo>
                <a:cubicBezTo>
                  <a:pt x="226" y="79"/>
                  <a:pt x="216" y="92"/>
                  <a:pt x="200" y="103"/>
                </a:cubicBezTo>
                <a:cubicBezTo>
                  <a:pt x="183" y="115"/>
                  <a:pt x="168" y="120"/>
                  <a:pt x="153" y="118"/>
                </a:cubicBezTo>
                <a:cubicBezTo>
                  <a:pt x="138" y="117"/>
                  <a:pt x="126" y="110"/>
                  <a:pt x="117" y="97"/>
                </a:cubicBezTo>
                <a:close/>
                <a:moveTo>
                  <a:pt x="140" y="82"/>
                </a:moveTo>
                <a:cubicBezTo>
                  <a:pt x="145" y="89"/>
                  <a:pt x="157" y="85"/>
                  <a:pt x="178" y="71"/>
                </a:cubicBezTo>
                <a:cubicBezTo>
                  <a:pt x="187" y="64"/>
                  <a:pt x="194" y="59"/>
                  <a:pt x="199" y="53"/>
                </a:cubicBezTo>
                <a:cubicBezTo>
                  <a:pt x="204" y="48"/>
                  <a:pt x="205" y="43"/>
                  <a:pt x="202" y="38"/>
                </a:cubicBezTo>
                <a:cubicBezTo>
                  <a:pt x="197" y="31"/>
                  <a:pt x="185" y="35"/>
                  <a:pt x="165" y="48"/>
                </a:cubicBezTo>
                <a:cubicBezTo>
                  <a:pt x="153" y="57"/>
                  <a:pt x="145" y="64"/>
                  <a:pt x="141" y="68"/>
                </a:cubicBezTo>
                <a:cubicBezTo>
                  <a:pt x="137" y="73"/>
                  <a:pt x="137" y="78"/>
                  <a:pt x="140" y="82"/>
                </a:cubicBezTo>
                <a:close/>
                <a:moveTo>
                  <a:pt x="319" y="161"/>
                </a:moveTo>
                <a:lnTo>
                  <a:pt x="21" y="180"/>
                </a:lnTo>
                <a:lnTo>
                  <a:pt x="0" y="151"/>
                </a:lnTo>
                <a:lnTo>
                  <a:pt x="299" y="133"/>
                </a:lnTo>
                <a:lnTo>
                  <a:pt x="319" y="161"/>
                </a:lnTo>
                <a:close/>
                <a:moveTo>
                  <a:pt x="95" y="290"/>
                </a:moveTo>
                <a:cubicBezTo>
                  <a:pt x="86" y="277"/>
                  <a:pt x="84" y="263"/>
                  <a:pt x="88" y="249"/>
                </a:cubicBezTo>
                <a:cubicBezTo>
                  <a:pt x="93" y="234"/>
                  <a:pt x="103" y="221"/>
                  <a:pt x="120" y="210"/>
                </a:cubicBezTo>
                <a:cubicBezTo>
                  <a:pt x="136" y="198"/>
                  <a:pt x="152" y="193"/>
                  <a:pt x="167" y="194"/>
                </a:cubicBezTo>
                <a:cubicBezTo>
                  <a:pt x="182" y="195"/>
                  <a:pt x="194" y="202"/>
                  <a:pt x="204" y="215"/>
                </a:cubicBezTo>
                <a:cubicBezTo>
                  <a:pt x="212" y="227"/>
                  <a:pt x="215" y="241"/>
                  <a:pt x="211" y="255"/>
                </a:cubicBezTo>
                <a:cubicBezTo>
                  <a:pt x="206" y="270"/>
                  <a:pt x="196" y="283"/>
                  <a:pt x="178" y="295"/>
                </a:cubicBezTo>
                <a:cubicBezTo>
                  <a:pt x="162" y="307"/>
                  <a:pt x="146" y="312"/>
                  <a:pt x="131" y="311"/>
                </a:cubicBezTo>
                <a:cubicBezTo>
                  <a:pt x="116" y="310"/>
                  <a:pt x="104" y="303"/>
                  <a:pt x="95" y="290"/>
                </a:cubicBezTo>
                <a:close/>
                <a:moveTo>
                  <a:pt x="118" y="274"/>
                </a:moveTo>
                <a:cubicBezTo>
                  <a:pt x="123" y="281"/>
                  <a:pt x="136" y="278"/>
                  <a:pt x="156" y="263"/>
                </a:cubicBezTo>
                <a:cubicBezTo>
                  <a:pt x="166" y="257"/>
                  <a:pt x="173" y="251"/>
                  <a:pt x="178" y="246"/>
                </a:cubicBezTo>
                <a:cubicBezTo>
                  <a:pt x="183" y="240"/>
                  <a:pt x="184" y="235"/>
                  <a:pt x="181" y="231"/>
                </a:cubicBezTo>
                <a:cubicBezTo>
                  <a:pt x="176" y="224"/>
                  <a:pt x="163" y="227"/>
                  <a:pt x="144" y="241"/>
                </a:cubicBezTo>
                <a:cubicBezTo>
                  <a:pt x="131" y="249"/>
                  <a:pt x="123" y="256"/>
                  <a:pt x="120" y="261"/>
                </a:cubicBezTo>
                <a:cubicBezTo>
                  <a:pt x="116" y="266"/>
                  <a:pt x="115" y="270"/>
                  <a:pt x="118" y="274"/>
                </a:cubicBezTo>
                <a:close/>
              </a:path>
            </a:pathLst>
          </a:custGeom>
          <a:solidFill>
            <a:srgbClr val="FFFFFF"/>
          </a:solidFill>
          <a:ln w="0">
            <a:solidFill>
              <a:srgbClr val="000000"/>
            </a:solidFill>
            <a:prstDash val="solid"/>
            <a:round/>
            <a:headEnd/>
            <a:tailEnd/>
          </a:ln>
        </p:spPr>
        <p:txBody>
          <a:bodyPr/>
          <a:lstStyle/>
          <a:p>
            <a:endParaRPr lang="it-IT"/>
          </a:p>
        </p:txBody>
      </p:sp>
      <p:sp>
        <p:nvSpPr>
          <p:cNvPr id="5504" name="Freeform 3513"/>
          <p:cNvSpPr>
            <a:spLocks noEditPoints="1"/>
          </p:cNvSpPr>
          <p:nvPr/>
        </p:nvSpPr>
        <p:spPr bwMode="auto">
          <a:xfrm>
            <a:off x="6793706" y="3259138"/>
            <a:ext cx="139304" cy="157162"/>
          </a:xfrm>
          <a:custGeom>
            <a:avLst/>
            <a:gdLst>
              <a:gd name="T0" fmla="*/ 2147483647 w 411"/>
              <a:gd name="T1" fmla="*/ 2147483647 h 328"/>
              <a:gd name="T2" fmla="*/ 2147483647 w 411"/>
              <a:gd name="T3" fmla="*/ 2147483647 h 328"/>
              <a:gd name="T4" fmla="*/ 2147483647 w 411"/>
              <a:gd name="T5" fmla="*/ 2147483647 h 328"/>
              <a:gd name="T6" fmla="*/ 2147483647 w 411"/>
              <a:gd name="T7" fmla="*/ 2147483647 h 328"/>
              <a:gd name="T8" fmla="*/ 2147483647 w 411"/>
              <a:gd name="T9" fmla="*/ 2147483647 h 328"/>
              <a:gd name="T10" fmla="*/ 0 w 411"/>
              <a:gd name="T11" fmla="*/ 2147483647 h 328"/>
              <a:gd name="T12" fmla="*/ 2147483647 w 411"/>
              <a:gd name="T13" fmla="*/ 2147483647 h 328"/>
              <a:gd name="T14" fmla="*/ 2147483647 w 411"/>
              <a:gd name="T15" fmla="*/ 0 h 328"/>
              <a:gd name="T16" fmla="*/ 2147483647 w 411"/>
              <a:gd name="T17" fmla="*/ 2147483647 h 328"/>
              <a:gd name="T18" fmla="*/ 2147483647 w 411"/>
              <a:gd name="T19" fmla="*/ 2147483647 h 328"/>
              <a:gd name="T20" fmla="*/ 2147483647 w 411"/>
              <a:gd name="T21" fmla="*/ 2147483647 h 328"/>
              <a:gd name="T22" fmla="*/ 2147483647 w 411"/>
              <a:gd name="T23" fmla="*/ 2147483647 h 328"/>
              <a:gd name="T24" fmla="*/ 2147483647 w 411"/>
              <a:gd name="T25" fmla="*/ 2147483647 h 328"/>
              <a:gd name="T26" fmla="*/ 2147483647 w 411"/>
              <a:gd name="T27" fmla="*/ 2147483647 h 328"/>
              <a:gd name="T28" fmla="*/ 2147483647 w 411"/>
              <a:gd name="T29" fmla="*/ 2147483647 h 328"/>
              <a:gd name="T30" fmla="*/ 2147483647 w 411"/>
              <a:gd name="T31" fmla="*/ 2147483647 h 3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1"/>
              <a:gd name="T49" fmla="*/ 0 h 328"/>
              <a:gd name="T50" fmla="*/ 411 w 411"/>
              <a:gd name="T51" fmla="*/ 328 h 3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1" h="328">
                <a:moveTo>
                  <a:pt x="186" y="324"/>
                </a:moveTo>
                <a:lnTo>
                  <a:pt x="154" y="278"/>
                </a:lnTo>
                <a:lnTo>
                  <a:pt x="83" y="328"/>
                </a:lnTo>
                <a:lnTo>
                  <a:pt x="21" y="239"/>
                </a:lnTo>
                <a:lnTo>
                  <a:pt x="92" y="189"/>
                </a:lnTo>
                <a:lnTo>
                  <a:pt x="0" y="57"/>
                </a:lnTo>
                <a:lnTo>
                  <a:pt x="70" y="8"/>
                </a:lnTo>
                <a:lnTo>
                  <a:pt x="341" y="0"/>
                </a:lnTo>
                <a:lnTo>
                  <a:pt x="411" y="99"/>
                </a:lnTo>
                <a:lnTo>
                  <a:pt x="224" y="229"/>
                </a:lnTo>
                <a:lnTo>
                  <a:pt x="256" y="275"/>
                </a:lnTo>
                <a:lnTo>
                  <a:pt x="186" y="324"/>
                </a:lnTo>
                <a:close/>
                <a:moveTo>
                  <a:pt x="162" y="140"/>
                </a:moveTo>
                <a:lnTo>
                  <a:pt x="259" y="73"/>
                </a:lnTo>
                <a:lnTo>
                  <a:pt x="119" y="79"/>
                </a:lnTo>
                <a:lnTo>
                  <a:pt x="162" y="140"/>
                </a:lnTo>
                <a:close/>
              </a:path>
            </a:pathLst>
          </a:custGeom>
          <a:solidFill>
            <a:srgbClr val="FFFFFF"/>
          </a:solidFill>
          <a:ln w="0">
            <a:solidFill>
              <a:schemeClr val="tx1"/>
            </a:solidFill>
            <a:prstDash val="solid"/>
            <a:round/>
            <a:headEnd/>
            <a:tailEnd/>
          </a:ln>
        </p:spPr>
        <p:txBody>
          <a:bodyPr/>
          <a:lstStyle/>
          <a:p>
            <a:endParaRPr lang="it-IT"/>
          </a:p>
        </p:txBody>
      </p:sp>
      <p:sp>
        <p:nvSpPr>
          <p:cNvPr id="5505" name="Freeform 3514"/>
          <p:cNvSpPr>
            <a:spLocks noEditPoints="1"/>
          </p:cNvSpPr>
          <p:nvPr/>
        </p:nvSpPr>
        <p:spPr bwMode="auto">
          <a:xfrm>
            <a:off x="6841334" y="3384553"/>
            <a:ext cx="108347" cy="149225"/>
          </a:xfrm>
          <a:custGeom>
            <a:avLst/>
            <a:gdLst>
              <a:gd name="T0" fmla="*/ 2147483647 w 318"/>
              <a:gd name="T1" fmla="*/ 2147483647 h 311"/>
              <a:gd name="T2" fmla="*/ 2147483647 w 318"/>
              <a:gd name="T3" fmla="*/ 2147483647 h 311"/>
              <a:gd name="T4" fmla="*/ 2147483647 w 318"/>
              <a:gd name="T5" fmla="*/ 2147483647 h 311"/>
              <a:gd name="T6" fmla="*/ 2147483647 w 318"/>
              <a:gd name="T7" fmla="*/ 2147483647 h 311"/>
              <a:gd name="T8" fmla="*/ 2147483647 w 318"/>
              <a:gd name="T9" fmla="*/ 2147483647 h 311"/>
              <a:gd name="T10" fmla="*/ 2147483647 w 318"/>
              <a:gd name="T11" fmla="*/ 2147483647 h 311"/>
              <a:gd name="T12" fmla="*/ 2147483647 w 318"/>
              <a:gd name="T13" fmla="*/ 2147483647 h 311"/>
              <a:gd name="T14" fmla="*/ 2147483647 w 318"/>
              <a:gd name="T15" fmla="*/ 2147483647 h 311"/>
              <a:gd name="T16" fmla="*/ 2147483647 w 318"/>
              <a:gd name="T17" fmla="*/ 2147483647 h 311"/>
              <a:gd name="T18" fmla="*/ 2147483647 w 318"/>
              <a:gd name="T19" fmla="*/ 2147483647 h 311"/>
              <a:gd name="T20" fmla="*/ 2147483647 w 318"/>
              <a:gd name="T21" fmla="*/ 2147483647 h 311"/>
              <a:gd name="T22" fmla="*/ 2147483647 w 318"/>
              <a:gd name="T23" fmla="*/ 2147483647 h 311"/>
              <a:gd name="T24" fmla="*/ 2147483647 w 318"/>
              <a:gd name="T25" fmla="*/ 2147483647 h 311"/>
              <a:gd name="T26" fmla="*/ 2147483647 w 318"/>
              <a:gd name="T27" fmla="*/ 2147483647 h 311"/>
              <a:gd name="T28" fmla="*/ 2147483647 w 318"/>
              <a:gd name="T29" fmla="*/ 2147483647 h 311"/>
              <a:gd name="T30" fmla="*/ 2147483647 w 318"/>
              <a:gd name="T31" fmla="*/ 2147483647 h 311"/>
              <a:gd name="T32" fmla="*/ 2147483647 w 318"/>
              <a:gd name="T33" fmla="*/ 2147483647 h 311"/>
              <a:gd name="T34" fmla="*/ 2147483647 w 318"/>
              <a:gd name="T35" fmla="*/ 2147483647 h 311"/>
              <a:gd name="T36" fmla="*/ 0 w 318"/>
              <a:gd name="T37" fmla="*/ 2147483647 h 311"/>
              <a:gd name="T38" fmla="*/ 2147483647 w 318"/>
              <a:gd name="T39" fmla="*/ 2147483647 h 311"/>
              <a:gd name="T40" fmla="*/ 2147483647 w 318"/>
              <a:gd name="T41" fmla="*/ 2147483647 h 311"/>
              <a:gd name="T42" fmla="*/ 2147483647 w 318"/>
              <a:gd name="T43" fmla="*/ 2147483647 h 311"/>
              <a:gd name="T44" fmla="*/ 2147483647 w 318"/>
              <a:gd name="T45" fmla="*/ 2147483647 h 311"/>
              <a:gd name="T46" fmla="*/ 2147483647 w 318"/>
              <a:gd name="T47" fmla="*/ 2147483647 h 311"/>
              <a:gd name="T48" fmla="*/ 2147483647 w 318"/>
              <a:gd name="T49" fmla="*/ 2147483647 h 311"/>
              <a:gd name="T50" fmla="*/ 2147483647 w 318"/>
              <a:gd name="T51" fmla="*/ 2147483647 h 311"/>
              <a:gd name="T52" fmla="*/ 2147483647 w 318"/>
              <a:gd name="T53" fmla="*/ 2147483647 h 311"/>
              <a:gd name="T54" fmla="*/ 2147483647 w 318"/>
              <a:gd name="T55" fmla="*/ 2147483647 h 311"/>
              <a:gd name="T56" fmla="*/ 2147483647 w 318"/>
              <a:gd name="T57" fmla="*/ 2147483647 h 311"/>
              <a:gd name="T58" fmla="*/ 2147483647 w 318"/>
              <a:gd name="T59" fmla="*/ 2147483647 h 311"/>
              <a:gd name="T60" fmla="*/ 2147483647 w 318"/>
              <a:gd name="T61" fmla="*/ 2147483647 h 311"/>
              <a:gd name="T62" fmla="*/ 2147483647 w 318"/>
              <a:gd name="T63" fmla="*/ 2147483647 h 311"/>
              <a:gd name="T64" fmla="*/ 2147483647 w 318"/>
              <a:gd name="T65" fmla="*/ 2147483647 h 311"/>
              <a:gd name="T66" fmla="*/ 2147483647 w 318"/>
              <a:gd name="T67" fmla="*/ 2147483647 h 311"/>
              <a:gd name="T68" fmla="*/ 2147483647 w 318"/>
              <a:gd name="T69" fmla="*/ 2147483647 h 311"/>
              <a:gd name="T70" fmla="*/ 2147483647 w 318"/>
              <a:gd name="T71" fmla="*/ 2147483647 h 311"/>
              <a:gd name="T72" fmla="*/ 2147483647 w 318"/>
              <a:gd name="T73" fmla="*/ 2147483647 h 3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8"/>
              <a:gd name="T112" fmla="*/ 0 h 311"/>
              <a:gd name="T113" fmla="*/ 318 w 318"/>
              <a:gd name="T114" fmla="*/ 311 h 3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8" h="311">
                <a:moveTo>
                  <a:pt x="116" y="97"/>
                </a:moveTo>
                <a:cubicBezTo>
                  <a:pt x="107" y="84"/>
                  <a:pt x="104" y="70"/>
                  <a:pt x="109" y="56"/>
                </a:cubicBezTo>
                <a:cubicBezTo>
                  <a:pt x="114" y="41"/>
                  <a:pt x="124" y="28"/>
                  <a:pt x="140" y="17"/>
                </a:cubicBezTo>
                <a:cubicBezTo>
                  <a:pt x="157" y="5"/>
                  <a:pt x="173" y="0"/>
                  <a:pt x="188" y="1"/>
                </a:cubicBezTo>
                <a:cubicBezTo>
                  <a:pt x="203" y="2"/>
                  <a:pt x="215" y="9"/>
                  <a:pt x="224" y="22"/>
                </a:cubicBezTo>
                <a:cubicBezTo>
                  <a:pt x="233" y="36"/>
                  <a:pt x="236" y="50"/>
                  <a:pt x="231" y="64"/>
                </a:cubicBezTo>
                <a:cubicBezTo>
                  <a:pt x="226" y="79"/>
                  <a:pt x="215" y="91"/>
                  <a:pt x="199" y="103"/>
                </a:cubicBezTo>
                <a:cubicBezTo>
                  <a:pt x="183" y="114"/>
                  <a:pt x="167" y="119"/>
                  <a:pt x="152" y="118"/>
                </a:cubicBezTo>
                <a:cubicBezTo>
                  <a:pt x="137" y="117"/>
                  <a:pt x="125" y="110"/>
                  <a:pt x="116" y="97"/>
                </a:cubicBezTo>
                <a:close/>
                <a:moveTo>
                  <a:pt x="139" y="81"/>
                </a:moveTo>
                <a:cubicBezTo>
                  <a:pt x="144" y="88"/>
                  <a:pt x="157" y="85"/>
                  <a:pt x="177" y="70"/>
                </a:cubicBezTo>
                <a:cubicBezTo>
                  <a:pt x="186" y="64"/>
                  <a:pt x="193" y="58"/>
                  <a:pt x="198" y="53"/>
                </a:cubicBezTo>
                <a:cubicBezTo>
                  <a:pt x="203" y="47"/>
                  <a:pt x="204" y="42"/>
                  <a:pt x="201" y="38"/>
                </a:cubicBezTo>
                <a:cubicBezTo>
                  <a:pt x="196" y="31"/>
                  <a:pt x="184" y="34"/>
                  <a:pt x="164" y="48"/>
                </a:cubicBezTo>
                <a:cubicBezTo>
                  <a:pt x="152" y="56"/>
                  <a:pt x="144" y="63"/>
                  <a:pt x="140" y="68"/>
                </a:cubicBezTo>
                <a:cubicBezTo>
                  <a:pt x="136" y="73"/>
                  <a:pt x="136" y="77"/>
                  <a:pt x="139" y="81"/>
                </a:cubicBezTo>
                <a:close/>
                <a:moveTo>
                  <a:pt x="318" y="160"/>
                </a:moveTo>
                <a:lnTo>
                  <a:pt x="20" y="179"/>
                </a:lnTo>
                <a:lnTo>
                  <a:pt x="0" y="150"/>
                </a:lnTo>
                <a:lnTo>
                  <a:pt x="298" y="132"/>
                </a:lnTo>
                <a:lnTo>
                  <a:pt x="318" y="160"/>
                </a:lnTo>
                <a:close/>
                <a:moveTo>
                  <a:pt x="94" y="289"/>
                </a:moveTo>
                <a:cubicBezTo>
                  <a:pt x="85" y="276"/>
                  <a:pt x="83" y="263"/>
                  <a:pt x="88" y="248"/>
                </a:cubicBezTo>
                <a:cubicBezTo>
                  <a:pt x="92" y="234"/>
                  <a:pt x="103" y="221"/>
                  <a:pt x="119" y="209"/>
                </a:cubicBezTo>
                <a:cubicBezTo>
                  <a:pt x="136" y="198"/>
                  <a:pt x="152" y="192"/>
                  <a:pt x="167" y="193"/>
                </a:cubicBezTo>
                <a:cubicBezTo>
                  <a:pt x="182" y="194"/>
                  <a:pt x="194" y="201"/>
                  <a:pt x="203" y="214"/>
                </a:cubicBezTo>
                <a:cubicBezTo>
                  <a:pt x="211" y="227"/>
                  <a:pt x="214" y="240"/>
                  <a:pt x="210" y="255"/>
                </a:cubicBezTo>
                <a:cubicBezTo>
                  <a:pt x="206" y="269"/>
                  <a:pt x="195" y="283"/>
                  <a:pt x="178" y="295"/>
                </a:cubicBezTo>
                <a:cubicBezTo>
                  <a:pt x="161" y="306"/>
                  <a:pt x="146" y="311"/>
                  <a:pt x="131" y="310"/>
                </a:cubicBezTo>
                <a:cubicBezTo>
                  <a:pt x="115" y="309"/>
                  <a:pt x="103" y="302"/>
                  <a:pt x="94" y="289"/>
                </a:cubicBezTo>
                <a:close/>
                <a:moveTo>
                  <a:pt x="117" y="274"/>
                </a:moveTo>
                <a:cubicBezTo>
                  <a:pt x="122" y="281"/>
                  <a:pt x="135" y="277"/>
                  <a:pt x="156" y="263"/>
                </a:cubicBezTo>
                <a:cubicBezTo>
                  <a:pt x="165" y="256"/>
                  <a:pt x="172" y="251"/>
                  <a:pt x="177" y="245"/>
                </a:cubicBezTo>
                <a:cubicBezTo>
                  <a:pt x="182" y="240"/>
                  <a:pt x="183" y="235"/>
                  <a:pt x="180" y="230"/>
                </a:cubicBezTo>
                <a:cubicBezTo>
                  <a:pt x="175" y="223"/>
                  <a:pt x="163" y="226"/>
                  <a:pt x="143" y="240"/>
                </a:cubicBezTo>
                <a:cubicBezTo>
                  <a:pt x="130" y="249"/>
                  <a:pt x="122" y="256"/>
                  <a:pt x="119" y="260"/>
                </a:cubicBezTo>
                <a:cubicBezTo>
                  <a:pt x="115" y="265"/>
                  <a:pt x="115" y="270"/>
                  <a:pt x="117" y="274"/>
                </a:cubicBezTo>
                <a:close/>
              </a:path>
            </a:pathLst>
          </a:custGeom>
          <a:solidFill>
            <a:srgbClr val="FFFFFF"/>
          </a:solidFill>
          <a:ln w="0">
            <a:solidFill>
              <a:schemeClr val="tx1"/>
            </a:solidFill>
            <a:prstDash val="solid"/>
            <a:round/>
            <a:headEnd/>
            <a:tailEnd/>
          </a:ln>
        </p:spPr>
        <p:txBody>
          <a:bodyPr/>
          <a:lstStyle/>
          <a:p>
            <a:endParaRPr lang="it-IT"/>
          </a:p>
        </p:txBody>
      </p:sp>
      <p:sp>
        <p:nvSpPr>
          <p:cNvPr id="5506" name="Freeform 3515"/>
          <p:cNvSpPr>
            <a:spLocks/>
          </p:cNvSpPr>
          <p:nvPr/>
        </p:nvSpPr>
        <p:spPr bwMode="auto">
          <a:xfrm>
            <a:off x="6361511" y="2374903"/>
            <a:ext cx="151209" cy="207963"/>
          </a:xfrm>
          <a:custGeom>
            <a:avLst/>
            <a:gdLst>
              <a:gd name="T0" fmla="*/ 2147483647 w 448"/>
              <a:gd name="T1" fmla="*/ 2147483647 h 431"/>
              <a:gd name="T2" fmla="*/ 2147483647 w 448"/>
              <a:gd name="T3" fmla="*/ 2147483647 h 431"/>
              <a:gd name="T4" fmla="*/ 2147483647 w 448"/>
              <a:gd name="T5" fmla="*/ 2147483647 h 431"/>
              <a:gd name="T6" fmla="*/ 0 w 448"/>
              <a:gd name="T7" fmla="*/ 2147483647 h 431"/>
              <a:gd name="T8" fmla="*/ 2147483647 w 448"/>
              <a:gd name="T9" fmla="*/ 2147483647 h 431"/>
              <a:gd name="T10" fmla="*/ 2147483647 w 448"/>
              <a:gd name="T11" fmla="*/ 2147483647 h 431"/>
              <a:gd name="T12" fmla="*/ 2147483647 w 448"/>
              <a:gd name="T13" fmla="*/ 2147483647 h 431"/>
              <a:gd name="T14" fmla="*/ 2147483647 w 448"/>
              <a:gd name="T15" fmla="*/ 2147483647 h 431"/>
              <a:gd name="T16" fmla="*/ 2147483647 w 448"/>
              <a:gd name="T17" fmla="*/ 0 h 431"/>
              <a:gd name="T18" fmla="*/ 2147483647 w 448"/>
              <a:gd name="T19" fmla="*/ 2147483647 h 431"/>
              <a:gd name="T20" fmla="*/ 2147483647 w 448"/>
              <a:gd name="T21" fmla="*/ 2147483647 h 431"/>
              <a:gd name="T22" fmla="*/ 2147483647 w 448"/>
              <a:gd name="T23" fmla="*/ 2147483647 h 4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8"/>
              <a:gd name="T37" fmla="*/ 0 h 431"/>
              <a:gd name="T38" fmla="*/ 448 w 448"/>
              <a:gd name="T39" fmla="*/ 431 h 4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8" h="431">
                <a:moveTo>
                  <a:pt x="192" y="304"/>
                </a:moveTo>
                <a:lnTo>
                  <a:pt x="246" y="380"/>
                </a:lnTo>
                <a:lnTo>
                  <a:pt x="174" y="431"/>
                </a:lnTo>
                <a:lnTo>
                  <a:pt x="0" y="182"/>
                </a:lnTo>
                <a:lnTo>
                  <a:pt x="72" y="132"/>
                </a:lnTo>
                <a:lnTo>
                  <a:pt x="128" y="212"/>
                </a:lnTo>
                <a:lnTo>
                  <a:pt x="281" y="105"/>
                </a:lnTo>
                <a:cubicBezTo>
                  <a:pt x="247" y="84"/>
                  <a:pt x="222" y="66"/>
                  <a:pt x="208" y="50"/>
                </a:cubicBezTo>
                <a:lnTo>
                  <a:pt x="281" y="0"/>
                </a:lnTo>
                <a:cubicBezTo>
                  <a:pt x="322" y="38"/>
                  <a:pt x="362" y="57"/>
                  <a:pt x="399" y="56"/>
                </a:cubicBezTo>
                <a:lnTo>
                  <a:pt x="448" y="126"/>
                </a:lnTo>
                <a:lnTo>
                  <a:pt x="192" y="304"/>
                </a:lnTo>
                <a:close/>
              </a:path>
            </a:pathLst>
          </a:custGeom>
          <a:solidFill>
            <a:srgbClr val="FFFFFF"/>
          </a:solidFill>
          <a:ln w="0">
            <a:solidFill>
              <a:schemeClr val="tx1"/>
            </a:solidFill>
            <a:prstDash val="solid"/>
            <a:round/>
            <a:headEnd/>
            <a:tailEnd/>
          </a:ln>
        </p:spPr>
        <p:txBody>
          <a:bodyPr/>
          <a:lstStyle/>
          <a:p>
            <a:endParaRPr lang="it-IT"/>
          </a:p>
        </p:txBody>
      </p:sp>
      <p:sp>
        <p:nvSpPr>
          <p:cNvPr id="5507" name="Freeform 3516"/>
          <p:cNvSpPr>
            <a:spLocks noEditPoints="1"/>
          </p:cNvSpPr>
          <p:nvPr/>
        </p:nvSpPr>
        <p:spPr bwMode="auto">
          <a:xfrm>
            <a:off x="6429376" y="2527303"/>
            <a:ext cx="107156" cy="150813"/>
          </a:xfrm>
          <a:custGeom>
            <a:avLst/>
            <a:gdLst>
              <a:gd name="T0" fmla="*/ 2147483647 w 319"/>
              <a:gd name="T1" fmla="*/ 2147483647 h 311"/>
              <a:gd name="T2" fmla="*/ 2147483647 w 319"/>
              <a:gd name="T3" fmla="*/ 2147483647 h 311"/>
              <a:gd name="T4" fmla="*/ 2147483647 w 319"/>
              <a:gd name="T5" fmla="*/ 2147483647 h 311"/>
              <a:gd name="T6" fmla="*/ 2147483647 w 319"/>
              <a:gd name="T7" fmla="*/ 2147483647 h 311"/>
              <a:gd name="T8" fmla="*/ 2147483647 w 319"/>
              <a:gd name="T9" fmla="*/ 2147483647 h 311"/>
              <a:gd name="T10" fmla="*/ 2147483647 w 319"/>
              <a:gd name="T11" fmla="*/ 2147483647 h 311"/>
              <a:gd name="T12" fmla="*/ 2147483647 w 319"/>
              <a:gd name="T13" fmla="*/ 2147483647 h 311"/>
              <a:gd name="T14" fmla="*/ 2147483647 w 319"/>
              <a:gd name="T15" fmla="*/ 2147483647 h 311"/>
              <a:gd name="T16" fmla="*/ 2147483647 w 319"/>
              <a:gd name="T17" fmla="*/ 2147483647 h 311"/>
              <a:gd name="T18" fmla="*/ 2147483647 w 319"/>
              <a:gd name="T19" fmla="*/ 2147483647 h 311"/>
              <a:gd name="T20" fmla="*/ 2147483647 w 319"/>
              <a:gd name="T21" fmla="*/ 2147483647 h 311"/>
              <a:gd name="T22" fmla="*/ 2147483647 w 319"/>
              <a:gd name="T23" fmla="*/ 2147483647 h 311"/>
              <a:gd name="T24" fmla="*/ 2147483647 w 319"/>
              <a:gd name="T25" fmla="*/ 2147483647 h 311"/>
              <a:gd name="T26" fmla="*/ 2147483647 w 319"/>
              <a:gd name="T27" fmla="*/ 2147483647 h 311"/>
              <a:gd name="T28" fmla="*/ 2147483647 w 319"/>
              <a:gd name="T29" fmla="*/ 2147483647 h 311"/>
              <a:gd name="T30" fmla="*/ 2147483647 w 319"/>
              <a:gd name="T31" fmla="*/ 2147483647 h 311"/>
              <a:gd name="T32" fmla="*/ 2147483647 w 319"/>
              <a:gd name="T33" fmla="*/ 2147483647 h 311"/>
              <a:gd name="T34" fmla="*/ 2147483647 w 319"/>
              <a:gd name="T35" fmla="*/ 2147483647 h 311"/>
              <a:gd name="T36" fmla="*/ 0 w 319"/>
              <a:gd name="T37" fmla="*/ 2147483647 h 311"/>
              <a:gd name="T38" fmla="*/ 2147483647 w 319"/>
              <a:gd name="T39" fmla="*/ 2147483647 h 311"/>
              <a:gd name="T40" fmla="*/ 2147483647 w 319"/>
              <a:gd name="T41" fmla="*/ 2147483647 h 311"/>
              <a:gd name="T42" fmla="*/ 2147483647 w 319"/>
              <a:gd name="T43" fmla="*/ 2147483647 h 311"/>
              <a:gd name="T44" fmla="*/ 2147483647 w 319"/>
              <a:gd name="T45" fmla="*/ 2147483647 h 311"/>
              <a:gd name="T46" fmla="*/ 2147483647 w 319"/>
              <a:gd name="T47" fmla="*/ 2147483647 h 311"/>
              <a:gd name="T48" fmla="*/ 2147483647 w 319"/>
              <a:gd name="T49" fmla="*/ 2147483647 h 311"/>
              <a:gd name="T50" fmla="*/ 2147483647 w 319"/>
              <a:gd name="T51" fmla="*/ 2147483647 h 311"/>
              <a:gd name="T52" fmla="*/ 2147483647 w 319"/>
              <a:gd name="T53" fmla="*/ 2147483647 h 311"/>
              <a:gd name="T54" fmla="*/ 2147483647 w 319"/>
              <a:gd name="T55" fmla="*/ 2147483647 h 311"/>
              <a:gd name="T56" fmla="*/ 2147483647 w 319"/>
              <a:gd name="T57" fmla="*/ 2147483647 h 311"/>
              <a:gd name="T58" fmla="*/ 2147483647 w 319"/>
              <a:gd name="T59" fmla="*/ 2147483647 h 311"/>
              <a:gd name="T60" fmla="*/ 2147483647 w 319"/>
              <a:gd name="T61" fmla="*/ 2147483647 h 311"/>
              <a:gd name="T62" fmla="*/ 2147483647 w 319"/>
              <a:gd name="T63" fmla="*/ 2147483647 h 311"/>
              <a:gd name="T64" fmla="*/ 2147483647 w 319"/>
              <a:gd name="T65" fmla="*/ 2147483647 h 311"/>
              <a:gd name="T66" fmla="*/ 2147483647 w 319"/>
              <a:gd name="T67" fmla="*/ 2147483647 h 311"/>
              <a:gd name="T68" fmla="*/ 2147483647 w 319"/>
              <a:gd name="T69" fmla="*/ 2147483647 h 311"/>
              <a:gd name="T70" fmla="*/ 2147483647 w 319"/>
              <a:gd name="T71" fmla="*/ 2147483647 h 311"/>
              <a:gd name="T72" fmla="*/ 2147483647 w 319"/>
              <a:gd name="T73" fmla="*/ 2147483647 h 3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9"/>
              <a:gd name="T112" fmla="*/ 0 h 311"/>
              <a:gd name="T113" fmla="*/ 319 w 319"/>
              <a:gd name="T114" fmla="*/ 311 h 3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9" h="311">
                <a:moveTo>
                  <a:pt x="116" y="97"/>
                </a:moveTo>
                <a:cubicBezTo>
                  <a:pt x="107" y="84"/>
                  <a:pt x="105" y="70"/>
                  <a:pt x="110" y="56"/>
                </a:cubicBezTo>
                <a:cubicBezTo>
                  <a:pt x="114" y="41"/>
                  <a:pt x="125" y="28"/>
                  <a:pt x="141" y="17"/>
                </a:cubicBezTo>
                <a:cubicBezTo>
                  <a:pt x="158" y="5"/>
                  <a:pt x="173" y="0"/>
                  <a:pt x="188" y="1"/>
                </a:cubicBezTo>
                <a:cubicBezTo>
                  <a:pt x="203" y="2"/>
                  <a:pt x="215" y="9"/>
                  <a:pt x="225" y="22"/>
                </a:cubicBezTo>
                <a:cubicBezTo>
                  <a:pt x="234" y="36"/>
                  <a:pt x="236" y="50"/>
                  <a:pt x="231" y="64"/>
                </a:cubicBezTo>
                <a:cubicBezTo>
                  <a:pt x="226" y="79"/>
                  <a:pt x="216" y="91"/>
                  <a:pt x="200" y="103"/>
                </a:cubicBezTo>
                <a:cubicBezTo>
                  <a:pt x="183" y="114"/>
                  <a:pt x="167" y="119"/>
                  <a:pt x="152" y="118"/>
                </a:cubicBezTo>
                <a:cubicBezTo>
                  <a:pt x="137" y="117"/>
                  <a:pt x="125" y="110"/>
                  <a:pt x="116" y="97"/>
                </a:cubicBezTo>
                <a:close/>
                <a:moveTo>
                  <a:pt x="139" y="81"/>
                </a:moveTo>
                <a:cubicBezTo>
                  <a:pt x="144" y="88"/>
                  <a:pt x="157" y="85"/>
                  <a:pt x="178" y="70"/>
                </a:cubicBezTo>
                <a:cubicBezTo>
                  <a:pt x="187" y="64"/>
                  <a:pt x="194" y="58"/>
                  <a:pt x="199" y="53"/>
                </a:cubicBezTo>
                <a:cubicBezTo>
                  <a:pt x="204" y="47"/>
                  <a:pt x="205" y="42"/>
                  <a:pt x="201" y="38"/>
                </a:cubicBezTo>
                <a:cubicBezTo>
                  <a:pt x="197" y="31"/>
                  <a:pt x="184" y="34"/>
                  <a:pt x="164" y="48"/>
                </a:cubicBezTo>
                <a:cubicBezTo>
                  <a:pt x="152" y="56"/>
                  <a:pt x="144" y="63"/>
                  <a:pt x="141" y="68"/>
                </a:cubicBezTo>
                <a:cubicBezTo>
                  <a:pt x="137" y="73"/>
                  <a:pt x="136" y="77"/>
                  <a:pt x="139" y="81"/>
                </a:cubicBezTo>
                <a:close/>
                <a:moveTo>
                  <a:pt x="319" y="160"/>
                </a:moveTo>
                <a:lnTo>
                  <a:pt x="20" y="179"/>
                </a:lnTo>
                <a:lnTo>
                  <a:pt x="0" y="150"/>
                </a:lnTo>
                <a:lnTo>
                  <a:pt x="299" y="132"/>
                </a:lnTo>
                <a:lnTo>
                  <a:pt x="319" y="160"/>
                </a:lnTo>
                <a:close/>
                <a:moveTo>
                  <a:pt x="95" y="289"/>
                </a:moveTo>
                <a:cubicBezTo>
                  <a:pt x="86" y="276"/>
                  <a:pt x="84" y="263"/>
                  <a:pt x="88" y="248"/>
                </a:cubicBezTo>
                <a:cubicBezTo>
                  <a:pt x="93" y="234"/>
                  <a:pt x="103" y="221"/>
                  <a:pt x="120" y="209"/>
                </a:cubicBezTo>
                <a:cubicBezTo>
                  <a:pt x="136" y="198"/>
                  <a:pt x="152" y="192"/>
                  <a:pt x="167" y="193"/>
                </a:cubicBezTo>
                <a:cubicBezTo>
                  <a:pt x="182" y="194"/>
                  <a:pt x="194" y="201"/>
                  <a:pt x="203" y="214"/>
                </a:cubicBezTo>
                <a:cubicBezTo>
                  <a:pt x="212" y="227"/>
                  <a:pt x="214" y="240"/>
                  <a:pt x="210" y="255"/>
                </a:cubicBezTo>
                <a:cubicBezTo>
                  <a:pt x="206" y="269"/>
                  <a:pt x="195" y="283"/>
                  <a:pt x="178" y="295"/>
                </a:cubicBezTo>
                <a:cubicBezTo>
                  <a:pt x="162" y="306"/>
                  <a:pt x="146" y="311"/>
                  <a:pt x="131" y="310"/>
                </a:cubicBezTo>
                <a:cubicBezTo>
                  <a:pt x="116" y="309"/>
                  <a:pt x="104" y="302"/>
                  <a:pt x="95" y="289"/>
                </a:cubicBezTo>
                <a:close/>
                <a:moveTo>
                  <a:pt x="118" y="273"/>
                </a:moveTo>
                <a:cubicBezTo>
                  <a:pt x="123" y="281"/>
                  <a:pt x="136" y="277"/>
                  <a:pt x="156" y="263"/>
                </a:cubicBezTo>
                <a:cubicBezTo>
                  <a:pt x="165" y="256"/>
                  <a:pt x="173" y="250"/>
                  <a:pt x="178" y="245"/>
                </a:cubicBezTo>
                <a:cubicBezTo>
                  <a:pt x="183" y="240"/>
                  <a:pt x="183" y="235"/>
                  <a:pt x="180" y="230"/>
                </a:cubicBezTo>
                <a:cubicBezTo>
                  <a:pt x="175" y="223"/>
                  <a:pt x="163" y="226"/>
                  <a:pt x="143" y="240"/>
                </a:cubicBezTo>
                <a:cubicBezTo>
                  <a:pt x="131" y="249"/>
                  <a:pt x="123" y="256"/>
                  <a:pt x="119" y="260"/>
                </a:cubicBezTo>
                <a:cubicBezTo>
                  <a:pt x="116" y="265"/>
                  <a:pt x="115" y="269"/>
                  <a:pt x="118" y="273"/>
                </a:cubicBezTo>
                <a:close/>
              </a:path>
            </a:pathLst>
          </a:custGeom>
          <a:solidFill>
            <a:srgbClr val="FFFFFF"/>
          </a:solidFill>
          <a:ln w="0">
            <a:solidFill>
              <a:schemeClr val="tx1"/>
            </a:solidFill>
            <a:prstDash val="solid"/>
            <a:round/>
            <a:headEnd/>
            <a:tailEnd/>
          </a:ln>
        </p:spPr>
        <p:txBody>
          <a:bodyPr/>
          <a:lstStyle/>
          <a:p>
            <a:endParaRPr lang="it-IT"/>
          </a:p>
        </p:txBody>
      </p:sp>
      <p:sp>
        <p:nvSpPr>
          <p:cNvPr id="5508" name="Freeform 3517"/>
          <p:cNvSpPr>
            <a:spLocks/>
          </p:cNvSpPr>
          <p:nvPr/>
        </p:nvSpPr>
        <p:spPr bwMode="auto">
          <a:xfrm>
            <a:off x="7224714" y="4235453"/>
            <a:ext cx="151210" cy="206375"/>
          </a:xfrm>
          <a:custGeom>
            <a:avLst/>
            <a:gdLst>
              <a:gd name="T0" fmla="*/ 2147483647 w 448"/>
              <a:gd name="T1" fmla="*/ 2147483647 h 431"/>
              <a:gd name="T2" fmla="*/ 2147483647 w 448"/>
              <a:gd name="T3" fmla="*/ 2147483647 h 431"/>
              <a:gd name="T4" fmla="*/ 2147483647 w 448"/>
              <a:gd name="T5" fmla="*/ 2147483647 h 431"/>
              <a:gd name="T6" fmla="*/ 0 w 448"/>
              <a:gd name="T7" fmla="*/ 2147483647 h 431"/>
              <a:gd name="T8" fmla="*/ 2147483647 w 448"/>
              <a:gd name="T9" fmla="*/ 2147483647 h 431"/>
              <a:gd name="T10" fmla="*/ 2147483647 w 448"/>
              <a:gd name="T11" fmla="*/ 2147483647 h 431"/>
              <a:gd name="T12" fmla="*/ 2147483647 w 448"/>
              <a:gd name="T13" fmla="*/ 2147483647 h 431"/>
              <a:gd name="T14" fmla="*/ 2147483647 w 448"/>
              <a:gd name="T15" fmla="*/ 2147483647 h 431"/>
              <a:gd name="T16" fmla="*/ 2147483647 w 448"/>
              <a:gd name="T17" fmla="*/ 0 h 431"/>
              <a:gd name="T18" fmla="*/ 2147483647 w 448"/>
              <a:gd name="T19" fmla="*/ 2147483647 h 431"/>
              <a:gd name="T20" fmla="*/ 2147483647 w 448"/>
              <a:gd name="T21" fmla="*/ 2147483647 h 431"/>
              <a:gd name="T22" fmla="*/ 2147483647 w 448"/>
              <a:gd name="T23" fmla="*/ 2147483647 h 4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8"/>
              <a:gd name="T37" fmla="*/ 0 h 431"/>
              <a:gd name="T38" fmla="*/ 448 w 448"/>
              <a:gd name="T39" fmla="*/ 431 h 4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8" h="431">
                <a:moveTo>
                  <a:pt x="192" y="304"/>
                </a:moveTo>
                <a:lnTo>
                  <a:pt x="246" y="380"/>
                </a:lnTo>
                <a:lnTo>
                  <a:pt x="174" y="431"/>
                </a:lnTo>
                <a:lnTo>
                  <a:pt x="0" y="182"/>
                </a:lnTo>
                <a:lnTo>
                  <a:pt x="72" y="132"/>
                </a:lnTo>
                <a:lnTo>
                  <a:pt x="128" y="212"/>
                </a:lnTo>
                <a:lnTo>
                  <a:pt x="281" y="105"/>
                </a:lnTo>
                <a:cubicBezTo>
                  <a:pt x="247" y="84"/>
                  <a:pt x="222" y="66"/>
                  <a:pt x="208" y="50"/>
                </a:cubicBezTo>
                <a:lnTo>
                  <a:pt x="281" y="0"/>
                </a:lnTo>
                <a:cubicBezTo>
                  <a:pt x="322" y="39"/>
                  <a:pt x="362" y="57"/>
                  <a:pt x="399" y="56"/>
                </a:cubicBezTo>
                <a:lnTo>
                  <a:pt x="448" y="126"/>
                </a:lnTo>
                <a:lnTo>
                  <a:pt x="192" y="304"/>
                </a:lnTo>
                <a:close/>
              </a:path>
            </a:pathLst>
          </a:custGeom>
          <a:solidFill>
            <a:srgbClr val="FFFFFF"/>
          </a:solidFill>
          <a:ln w="0">
            <a:solidFill>
              <a:srgbClr val="000000"/>
            </a:solidFill>
            <a:prstDash val="solid"/>
            <a:round/>
            <a:headEnd/>
            <a:tailEnd/>
          </a:ln>
        </p:spPr>
        <p:txBody>
          <a:bodyPr/>
          <a:lstStyle/>
          <a:p>
            <a:endParaRPr lang="it-IT"/>
          </a:p>
        </p:txBody>
      </p:sp>
      <p:sp>
        <p:nvSpPr>
          <p:cNvPr id="5509" name="Freeform 3518"/>
          <p:cNvSpPr>
            <a:spLocks noEditPoints="1"/>
          </p:cNvSpPr>
          <p:nvPr/>
        </p:nvSpPr>
        <p:spPr bwMode="auto">
          <a:xfrm>
            <a:off x="7306867" y="4373566"/>
            <a:ext cx="134540" cy="179387"/>
          </a:xfrm>
          <a:custGeom>
            <a:avLst/>
            <a:gdLst>
              <a:gd name="T0" fmla="*/ 2147483647 w 396"/>
              <a:gd name="T1" fmla="*/ 2147483647 h 373"/>
              <a:gd name="T2" fmla="*/ 2147483647 w 396"/>
              <a:gd name="T3" fmla="*/ 2147483647 h 373"/>
              <a:gd name="T4" fmla="*/ 2147483647 w 396"/>
              <a:gd name="T5" fmla="*/ 2147483647 h 373"/>
              <a:gd name="T6" fmla="*/ 2147483647 w 396"/>
              <a:gd name="T7" fmla="*/ 2147483647 h 373"/>
              <a:gd name="T8" fmla="*/ 2147483647 w 396"/>
              <a:gd name="T9" fmla="*/ 2147483647 h 373"/>
              <a:gd name="T10" fmla="*/ 2147483647 w 396"/>
              <a:gd name="T11" fmla="*/ 2147483647 h 373"/>
              <a:gd name="T12" fmla="*/ 2147483647 w 396"/>
              <a:gd name="T13" fmla="*/ 2147483647 h 373"/>
              <a:gd name="T14" fmla="*/ 2147483647 w 396"/>
              <a:gd name="T15" fmla="*/ 2147483647 h 373"/>
              <a:gd name="T16" fmla="*/ 2147483647 w 396"/>
              <a:gd name="T17" fmla="*/ 2147483647 h 373"/>
              <a:gd name="T18" fmla="*/ 2147483647 w 396"/>
              <a:gd name="T19" fmla="*/ 2147483647 h 373"/>
              <a:gd name="T20" fmla="*/ 2147483647 w 396"/>
              <a:gd name="T21" fmla="*/ 2147483647 h 373"/>
              <a:gd name="T22" fmla="*/ 2147483647 w 396"/>
              <a:gd name="T23" fmla="*/ 2147483647 h 373"/>
              <a:gd name="T24" fmla="*/ 2147483647 w 396"/>
              <a:gd name="T25" fmla="*/ 0 h 373"/>
              <a:gd name="T26" fmla="*/ 2147483647 w 396"/>
              <a:gd name="T27" fmla="*/ 2147483647 h 373"/>
              <a:gd name="T28" fmla="*/ 2147483647 w 396"/>
              <a:gd name="T29" fmla="*/ 2147483647 h 373"/>
              <a:gd name="T30" fmla="*/ 2147483647 w 396"/>
              <a:gd name="T31" fmla="*/ 2147483647 h 373"/>
              <a:gd name="T32" fmla="*/ 2147483647 w 396"/>
              <a:gd name="T33" fmla="*/ 2147483647 h 373"/>
              <a:gd name="T34" fmla="*/ 2147483647 w 396"/>
              <a:gd name="T35" fmla="*/ 2147483647 h 373"/>
              <a:gd name="T36" fmla="*/ 2147483647 w 396"/>
              <a:gd name="T37" fmla="*/ 2147483647 h 373"/>
              <a:gd name="T38" fmla="*/ 2147483647 w 396"/>
              <a:gd name="T39" fmla="*/ 2147483647 h 373"/>
              <a:gd name="T40" fmla="*/ 2147483647 w 396"/>
              <a:gd name="T41" fmla="*/ 2147483647 h 373"/>
              <a:gd name="T42" fmla="*/ 2147483647 w 396"/>
              <a:gd name="T43" fmla="*/ 2147483647 h 373"/>
              <a:gd name="T44" fmla="*/ 2147483647 w 396"/>
              <a:gd name="T45" fmla="*/ 2147483647 h 373"/>
              <a:gd name="T46" fmla="*/ 2147483647 w 396"/>
              <a:gd name="T47" fmla="*/ 2147483647 h 373"/>
              <a:gd name="T48" fmla="*/ 2147483647 w 396"/>
              <a:gd name="T49" fmla="*/ 2147483647 h 3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6"/>
              <a:gd name="T76" fmla="*/ 0 h 373"/>
              <a:gd name="T77" fmla="*/ 396 w 396"/>
              <a:gd name="T78" fmla="*/ 373 h 3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6" h="373">
                <a:moveTo>
                  <a:pt x="349" y="248"/>
                </a:moveTo>
                <a:lnTo>
                  <a:pt x="282" y="173"/>
                </a:lnTo>
                <a:cubicBezTo>
                  <a:pt x="306" y="152"/>
                  <a:pt x="312" y="133"/>
                  <a:pt x="299" y="114"/>
                </a:cubicBezTo>
                <a:cubicBezTo>
                  <a:pt x="280" y="87"/>
                  <a:pt x="243" y="93"/>
                  <a:pt x="186" y="132"/>
                </a:cubicBezTo>
                <a:cubicBezTo>
                  <a:pt x="215" y="130"/>
                  <a:pt x="240" y="145"/>
                  <a:pt x="261" y="176"/>
                </a:cubicBezTo>
                <a:cubicBezTo>
                  <a:pt x="282" y="205"/>
                  <a:pt x="289" y="235"/>
                  <a:pt x="283" y="266"/>
                </a:cubicBezTo>
                <a:cubicBezTo>
                  <a:pt x="277" y="298"/>
                  <a:pt x="259" y="324"/>
                  <a:pt x="230" y="344"/>
                </a:cubicBezTo>
                <a:cubicBezTo>
                  <a:pt x="199" y="366"/>
                  <a:pt x="164" y="373"/>
                  <a:pt x="127" y="364"/>
                </a:cubicBezTo>
                <a:cubicBezTo>
                  <a:pt x="89" y="356"/>
                  <a:pt x="58" y="334"/>
                  <a:pt x="32" y="298"/>
                </a:cubicBezTo>
                <a:cubicBezTo>
                  <a:pt x="14" y="271"/>
                  <a:pt x="4" y="243"/>
                  <a:pt x="2" y="213"/>
                </a:cubicBezTo>
                <a:cubicBezTo>
                  <a:pt x="0" y="183"/>
                  <a:pt x="8" y="154"/>
                  <a:pt x="26" y="126"/>
                </a:cubicBezTo>
                <a:cubicBezTo>
                  <a:pt x="44" y="98"/>
                  <a:pt x="67" y="74"/>
                  <a:pt x="97" y="53"/>
                </a:cubicBezTo>
                <a:cubicBezTo>
                  <a:pt x="148" y="18"/>
                  <a:pt x="198" y="0"/>
                  <a:pt x="247" y="0"/>
                </a:cubicBezTo>
                <a:cubicBezTo>
                  <a:pt x="295" y="1"/>
                  <a:pt x="335" y="22"/>
                  <a:pt x="365" y="65"/>
                </a:cubicBezTo>
                <a:cubicBezTo>
                  <a:pt x="386" y="96"/>
                  <a:pt x="396" y="127"/>
                  <a:pt x="394" y="160"/>
                </a:cubicBezTo>
                <a:cubicBezTo>
                  <a:pt x="392" y="193"/>
                  <a:pt x="377" y="222"/>
                  <a:pt x="349" y="248"/>
                </a:cubicBezTo>
                <a:close/>
                <a:moveTo>
                  <a:pt x="96" y="249"/>
                </a:moveTo>
                <a:cubicBezTo>
                  <a:pt x="104" y="260"/>
                  <a:pt x="113" y="266"/>
                  <a:pt x="125" y="267"/>
                </a:cubicBezTo>
                <a:cubicBezTo>
                  <a:pt x="137" y="268"/>
                  <a:pt x="149" y="265"/>
                  <a:pt x="159" y="258"/>
                </a:cubicBezTo>
                <a:cubicBezTo>
                  <a:pt x="170" y="251"/>
                  <a:pt x="177" y="241"/>
                  <a:pt x="180" y="229"/>
                </a:cubicBezTo>
                <a:cubicBezTo>
                  <a:pt x="184" y="217"/>
                  <a:pt x="182" y="206"/>
                  <a:pt x="175" y="196"/>
                </a:cubicBezTo>
                <a:cubicBezTo>
                  <a:pt x="167" y="185"/>
                  <a:pt x="157" y="179"/>
                  <a:pt x="144" y="177"/>
                </a:cubicBezTo>
                <a:cubicBezTo>
                  <a:pt x="132" y="176"/>
                  <a:pt x="120" y="179"/>
                  <a:pt x="109" y="186"/>
                </a:cubicBezTo>
                <a:cubicBezTo>
                  <a:pt x="99" y="194"/>
                  <a:pt x="92" y="203"/>
                  <a:pt x="89" y="215"/>
                </a:cubicBezTo>
                <a:cubicBezTo>
                  <a:pt x="86" y="227"/>
                  <a:pt x="89" y="238"/>
                  <a:pt x="96" y="249"/>
                </a:cubicBezTo>
                <a:close/>
              </a:path>
            </a:pathLst>
          </a:custGeom>
          <a:solidFill>
            <a:srgbClr val="FFFFFF"/>
          </a:solidFill>
          <a:ln w="0">
            <a:solidFill>
              <a:srgbClr val="000000"/>
            </a:solidFill>
            <a:prstDash val="solid"/>
            <a:round/>
            <a:headEnd/>
            <a:tailEnd/>
          </a:ln>
        </p:spPr>
        <p:txBody>
          <a:bodyPr/>
          <a:lstStyle/>
          <a:p>
            <a:endParaRPr lang="it-IT"/>
          </a:p>
        </p:txBody>
      </p:sp>
      <p:sp>
        <p:nvSpPr>
          <p:cNvPr id="5510" name="Freeform 3519"/>
          <p:cNvSpPr>
            <a:spLocks noEditPoints="1"/>
          </p:cNvSpPr>
          <p:nvPr/>
        </p:nvSpPr>
        <p:spPr bwMode="auto">
          <a:xfrm>
            <a:off x="7359254" y="4522788"/>
            <a:ext cx="108347" cy="150812"/>
          </a:xfrm>
          <a:custGeom>
            <a:avLst/>
            <a:gdLst>
              <a:gd name="T0" fmla="*/ 2147483647 w 319"/>
              <a:gd name="T1" fmla="*/ 2147483647 h 312"/>
              <a:gd name="T2" fmla="*/ 2147483647 w 319"/>
              <a:gd name="T3" fmla="*/ 2147483647 h 312"/>
              <a:gd name="T4" fmla="*/ 2147483647 w 319"/>
              <a:gd name="T5" fmla="*/ 2147483647 h 312"/>
              <a:gd name="T6" fmla="*/ 2147483647 w 319"/>
              <a:gd name="T7" fmla="*/ 2147483647 h 312"/>
              <a:gd name="T8" fmla="*/ 2147483647 w 319"/>
              <a:gd name="T9" fmla="*/ 2147483647 h 312"/>
              <a:gd name="T10" fmla="*/ 2147483647 w 319"/>
              <a:gd name="T11" fmla="*/ 2147483647 h 312"/>
              <a:gd name="T12" fmla="*/ 2147483647 w 319"/>
              <a:gd name="T13" fmla="*/ 2147483647 h 312"/>
              <a:gd name="T14" fmla="*/ 2147483647 w 319"/>
              <a:gd name="T15" fmla="*/ 2147483647 h 312"/>
              <a:gd name="T16" fmla="*/ 2147483647 w 319"/>
              <a:gd name="T17" fmla="*/ 2147483647 h 312"/>
              <a:gd name="T18" fmla="*/ 2147483647 w 319"/>
              <a:gd name="T19" fmla="*/ 2147483647 h 312"/>
              <a:gd name="T20" fmla="*/ 2147483647 w 319"/>
              <a:gd name="T21" fmla="*/ 2147483647 h 312"/>
              <a:gd name="T22" fmla="*/ 2147483647 w 319"/>
              <a:gd name="T23" fmla="*/ 2147483647 h 312"/>
              <a:gd name="T24" fmla="*/ 2147483647 w 319"/>
              <a:gd name="T25" fmla="*/ 2147483647 h 312"/>
              <a:gd name="T26" fmla="*/ 2147483647 w 319"/>
              <a:gd name="T27" fmla="*/ 2147483647 h 312"/>
              <a:gd name="T28" fmla="*/ 2147483647 w 319"/>
              <a:gd name="T29" fmla="*/ 2147483647 h 312"/>
              <a:gd name="T30" fmla="*/ 2147483647 w 319"/>
              <a:gd name="T31" fmla="*/ 2147483647 h 312"/>
              <a:gd name="T32" fmla="*/ 2147483647 w 319"/>
              <a:gd name="T33" fmla="*/ 2147483647 h 312"/>
              <a:gd name="T34" fmla="*/ 2147483647 w 319"/>
              <a:gd name="T35" fmla="*/ 2147483647 h 312"/>
              <a:gd name="T36" fmla="*/ 0 w 319"/>
              <a:gd name="T37" fmla="*/ 2147483647 h 312"/>
              <a:gd name="T38" fmla="*/ 2147483647 w 319"/>
              <a:gd name="T39" fmla="*/ 2147483647 h 312"/>
              <a:gd name="T40" fmla="*/ 2147483647 w 319"/>
              <a:gd name="T41" fmla="*/ 2147483647 h 312"/>
              <a:gd name="T42" fmla="*/ 2147483647 w 319"/>
              <a:gd name="T43" fmla="*/ 2147483647 h 312"/>
              <a:gd name="T44" fmla="*/ 2147483647 w 319"/>
              <a:gd name="T45" fmla="*/ 2147483647 h 312"/>
              <a:gd name="T46" fmla="*/ 2147483647 w 319"/>
              <a:gd name="T47" fmla="*/ 2147483647 h 312"/>
              <a:gd name="T48" fmla="*/ 2147483647 w 319"/>
              <a:gd name="T49" fmla="*/ 2147483647 h 312"/>
              <a:gd name="T50" fmla="*/ 2147483647 w 319"/>
              <a:gd name="T51" fmla="*/ 2147483647 h 312"/>
              <a:gd name="T52" fmla="*/ 2147483647 w 319"/>
              <a:gd name="T53" fmla="*/ 2147483647 h 312"/>
              <a:gd name="T54" fmla="*/ 2147483647 w 319"/>
              <a:gd name="T55" fmla="*/ 2147483647 h 312"/>
              <a:gd name="T56" fmla="*/ 2147483647 w 319"/>
              <a:gd name="T57" fmla="*/ 2147483647 h 312"/>
              <a:gd name="T58" fmla="*/ 2147483647 w 319"/>
              <a:gd name="T59" fmla="*/ 2147483647 h 312"/>
              <a:gd name="T60" fmla="*/ 2147483647 w 319"/>
              <a:gd name="T61" fmla="*/ 2147483647 h 312"/>
              <a:gd name="T62" fmla="*/ 2147483647 w 319"/>
              <a:gd name="T63" fmla="*/ 2147483647 h 312"/>
              <a:gd name="T64" fmla="*/ 2147483647 w 319"/>
              <a:gd name="T65" fmla="*/ 2147483647 h 312"/>
              <a:gd name="T66" fmla="*/ 2147483647 w 319"/>
              <a:gd name="T67" fmla="*/ 2147483647 h 312"/>
              <a:gd name="T68" fmla="*/ 2147483647 w 319"/>
              <a:gd name="T69" fmla="*/ 2147483647 h 312"/>
              <a:gd name="T70" fmla="*/ 2147483647 w 319"/>
              <a:gd name="T71" fmla="*/ 2147483647 h 312"/>
              <a:gd name="T72" fmla="*/ 2147483647 w 319"/>
              <a:gd name="T73" fmla="*/ 2147483647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9"/>
              <a:gd name="T112" fmla="*/ 0 h 312"/>
              <a:gd name="T113" fmla="*/ 319 w 319"/>
              <a:gd name="T114" fmla="*/ 312 h 3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9" h="312">
                <a:moveTo>
                  <a:pt x="116" y="97"/>
                </a:moveTo>
                <a:cubicBezTo>
                  <a:pt x="107" y="84"/>
                  <a:pt x="105" y="71"/>
                  <a:pt x="110" y="56"/>
                </a:cubicBezTo>
                <a:cubicBezTo>
                  <a:pt x="114" y="42"/>
                  <a:pt x="125" y="29"/>
                  <a:pt x="141" y="17"/>
                </a:cubicBezTo>
                <a:cubicBezTo>
                  <a:pt x="158" y="6"/>
                  <a:pt x="174" y="0"/>
                  <a:pt x="189" y="2"/>
                </a:cubicBezTo>
                <a:cubicBezTo>
                  <a:pt x="204" y="3"/>
                  <a:pt x="216" y="10"/>
                  <a:pt x="225" y="23"/>
                </a:cubicBezTo>
                <a:cubicBezTo>
                  <a:pt x="234" y="36"/>
                  <a:pt x="236" y="50"/>
                  <a:pt x="231" y="65"/>
                </a:cubicBezTo>
                <a:cubicBezTo>
                  <a:pt x="226" y="79"/>
                  <a:pt x="216" y="92"/>
                  <a:pt x="200" y="103"/>
                </a:cubicBezTo>
                <a:cubicBezTo>
                  <a:pt x="183" y="115"/>
                  <a:pt x="168" y="120"/>
                  <a:pt x="153" y="119"/>
                </a:cubicBezTo>
                <a:cubicBezTo>
                  <a:pt x="138" y="117"/>
                  <a:pt x="125" y="110"/>
                  <a:pt x="116" y="97"/>
                </a:cubicBezTo>
                <a:close/>
                <a:moveTo>
                  <a:pt x="139" y="82"/>
                </a:moveTo>
                <a:cubicBezTo>
                  <a:pt x="145" y="89"/>
                  <a:pt x="157" y="85"/>
                  <a:pt x="178" y="71"/>
                </a:cubicBezTo>
                <a:cubicBezTo>
                  <a:pt x="187" y="65"/>
                  <a:pt x="194" y="59"/>
                  <a:pt x="199" y="53"/>
                </a:cubicBezTo>
                <a:cubicBezTo>
                  <a:pt x="204" y="48"/>
                  <a:pt x="205" y="43"/>
                  <a:pt x="202" y="38"/>
                </a:cubicBezTo>
                <a:cubicBezTo>
                  <a:pt x="197" y="31"/>
                  <a:pt x="184" y="35"/>
                  <a:pt x="165" y="48"/>
                </a:cubicBezTo>
                <a:cubicBezTo>
                  <a:pt x="152" y="57"/>
                  <a:pt x="145" y="64"/>
                  <a:pt x="141" y="68"/>
                </a:cubicBezTo>
                <a:cubicBezTo>
                  <a:pt x="137" y="73"/>
                  <a:pt x="137" y="78"/>
                  <a:pt x="139" y="82"/>
                </a:cubicBezTo>
                <a:close/>
                <a:moveTo>
                  <a:pt x="319" y="161"/>
                </a:moveTo>
                <a:lnTo>
                  <a:pt x="21" y="180"/>
                </a:lnTo>
                <a:lnTo>
                  <a:pt x="0" y="151"/>
                </a:lnTo>
                <a:lnTo>
                  <a:pt x="299" y="133"/>
                </a:lnTo>
                <a:lnTo>
                  <a:pt x="319" y="161"/>
                </a:lnTo>
                <a:close/>
                <a:moveTo>
                  <a:pt x="95" y="290"/>
                </a:moveTo>
                <a:cubicBezTo>
                  <a:pt x="86" y="277"/>
                  <a:pt x="84" y="263"/>
                  <a:pt x="88" y="249"/>
                </a:cubicBezTo>
                <a:cubicBezTo>
                  <a:pt x="93" y="234"/>
                  <a:pt x="103" y="221"/>
                  <a:pt x="120" y="210"/>
                </a:cubicBezTo>
                <a:cubicBezTo>
                  <a:pt x="136" y="198"/>
                  <a:pt x="152" y="193"/>
                  <a:pt x="167" y="194"/>
                </a:cubicBezTo>
                <a:cubicBezTo>
                  <a:pt x="182" y="195"/>
                  <a:pt x="194" y="202"/>
                  <a:pt x="203" y="215"/>
                </a:cubicBezTo>
                <a:cubicBezTo>
                  <a:pt x="212" y="228"/>
                  <a:pt x="215" y="241"/>
                  <a:pt x="210" y="256"/>
                </a:cubicBezTo>
                <a:cubicBezTo>
                  <a:pt x="206" y="270"/>
                  <a:pt x="196" y="283"/>
                  <a:pt x="178" y="296"/>
                </a:cubicBezTo>
                <a:cubicBezTo>
                  <a:pt x="162" y="307"/>
                  <a:pt x="146" y="312"/>
                  <a:pt x="131" y="311"/>
                </a:cubicBezTo>
                <a:cubicBezTo>
                  <a:pt x="116" y="310"/>
                  <a:pt x="104" y="303"/>
                  <a:pt x="95" y="290"/>
                </a:cubicBezTo>
                <a:close/>
                <a:moveTo>
                  <a:pt x="118" y="274"/>
                </a:moveTo>
                <a:cubicBezTo>
                  <a:pt x="123" y="281"/>
                  <a:pt x="136" y="278"/>
                  <a:pt x="156" y="264"/>
                </a:cubicBezTo>
                <a:cubicBezTo>
                  <a:pt x="166" y="257"/>
                  <a:pt x="173" y="251"/>
                  <a:pt x="178" y="246"/>
                </a:cubicBezTo>
                <a:cubicBezTo>
                  <a:pt x="183" y="240"/>
                  <a:pt x="184" y="235"/>
                  <a:pt x="181" y="231"/>
                </a:cubicBezTo>
                <a:cubicBezTo>
                  <a:pt x="176" y="224"/>
                  <a:pt x="163" y="227"/>
                  <a:pt x="144" y="241"/>
                </a:cubicBezTo>
                <a:cubicBezTo>
                  <a:pt x="131" y="249"/>
                  <a:pt x="123" y="256"/>
                  <a:pt x="119" y="261"/>
                </a:cubicBezTo>
                <a:cubicBezTo>
                  <a:pt x="116" y="266"/>
                  <a:pt x="115" y="270"/>
                  <a:pt x="118" y="274"/>
                </a:cubicBezTo>
                <a:close/>
              </a:path>
            </a:pathLst>
          </a:custGeom>
          <a:solidFill>
            <a:srgbClr val="FFFFFF"/>
          </a:solidFill>
          <a:ln w="0">
            <a:solidFill>
              <a:srgbClr val="000000"/>
            </a:solidFill>
            <a:prstDash val="solid"/>
            <a:round/>
            <a:headEnd/>
            <a:tailEnd/>
          </a:ln>
        </p:spPr>
        <p:txBody>
          <a:bodyPr/>
          <a:lstStyle/>
          <a:p>
            <a:endParaRPr lang="it-IT"/>
          </a:p>
        </p:txBody>
      </p:sp>
      <p:sp>
        <p:nvSpPr>
          <p:cNvPr id="5511" name="Freeform 3520"/>
          <p:cNvSpPr>
            <a:spLocks noEditPoints="1"/>
          </p:cNvSpPr>
          <p:nvPr/>
        </p:nvSpPr>
        <p:spPr bwMode="auto">
          <a:xfrm>
            <a:off x="7559281" y="4900613"/>
            <a:ext cx="139303" cy="157162"/>
          </a:xfrm>
          <a:custGeom>
            <a:avLst/>
            <a:gdLst>
              <a:gd name="T0" fmla="*/ 2147483647 w 411"/>
              <a:gd name="T1" fmla="*/ 2147483647 h 328"/>
              <a:gd name="T2" fmla="*/ 2147483647 w 411"/>
              <a:gd name="T3" fmla="*/ 2147483647 h 328"/>
              <a:gd name="T4" fmla="*/ 2147483647 w 411"/>
              <a:gd name="T5" fmla="*/ 2147483647 h 328"/>
              <a:gd name="T6" fmla="*/ 2147483647 w 411"/>
              <a:gd name="T7" fmla="*/ 2147483647 h 328"/>
              <a:gd name="T8" fmla="*/ 2147483647 w 411"/>
              <a:gd name="T9" fmla="*/ 2147483647 h 328"/>
              <a:gd name="T10" fmla="*/ 0 w 411"/>
              <a:gd name="T11" fmla="*/ 2147483647 h 328"/>
              <a:gd name="T12" fmla="*/ 2147483647 w 411"/>
              <a:gd name="T13" fmla="*/ 2147483647 h 328"/>
              <a:gd name="T14" fmla="*/ 2147483647 w 411"/>
              <a:gd name="T15" fmla="*/ 0 h 328"/>
              <a:gd name="T16" fmla="*/ 2147483647 w 411"/>
              <a:gd name="T17" fmla="*/ 2147483647 h 328"/>
              <a:gd name="T18" fmla="*/ 2147483647 w 411"/>
              <a:gd name="T19" fmla="*/ 2147483647 h 328"/>
              <a:gd name="T20" fmla="*/ 2147483647 w 411"/>
              <a:gd name="T21" fmla="*/ 2147483647 h 328"/>
              <a:gd name="T22" fmla="*/ 2147483647 w 411"/>
              <a:gd name="T23" fmla="*/ 2147483647 h 328"/>
              <a:gd name="T24" fmla="*/ 2147483647 w 411"/>
              <a:gd name="T25" fmla="*/ 2147483647 h 328"/>
              <a:gd name="T26" fmla="*/ 2147483647 w 411"/>
              <a:gd name="T27" fmla="*/ 2147483647 h 328"/>
              <a:gd name="T28" fmla="*/ 2147483647 w 411"/>
              <a:gd name="T29" fmla="*/ 2147483647 h 328"/>
              <a:gd name="T30" fmla="*/ 2147483647 w 411"/>
              <a:gd name="T31" fmla="*/ 2147483647 h 3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1"/>
              <a:gd name="T49" fmla="*/ 0 h 328"/>
              <a:gd name="T50" fmla="*/ 411 w 411"/>
              <a:gd name="T51" fmla="*/ 328 h 3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1" h="328">
                <a:moveTo>
                  <a:pt x="186" y="324"/>
                </a:moveTo>
                <a:lnTo>
                  <a:pt x="154" y="279"/>
                </a:lnTo>
                <a:lnTo>
                  <a:pt x="83" y="328"/>
                </a:lnTo>
                <a:lnTo>
                  <a:pt x="21" y="239"/>
                </a:lnTo>
                <a:lnTo>
                  <a:pt x="92" y="190"/>
                </a:lnTo>
                <a:lnTo>
                  <a:pt x="0" y="58"/>
                </a:lnTo>
                <a:lnTo>
                  <a:pt x="70" y="9"/>
                </a:lnTo>
                <a:lnTo>
                  <a:pt x="341" y="0"/>
                </a:lnTo>
                <a:lnTo>
                  <a:pt x="411" y="99"/>
                </a:lnTo>
                <a:lnTo>
                  <a:pt x="224" y="230"/>
                </a:lnTo>
                <a:lnTo>
                  <a:pt x="256" y="275"/>
                </a:lnTo>
                <a:lnTo>
                  <a:pt x="186" y="324"/>
                </a:lnTo>
                <a:close/>
                <a:moveTo>
                  <a:pt x="162" y="141"/>
                </a:moveTo>
                <a:lnTo>
                  <a:pt x="259" y="73"/>
                </a:lnTo>
                <a:lnTo>
                  <a:pt x="120" y="80"/>
                </a:lnTo>
                <a:lnTo>
                  <a:pt x="162" y="141"/>
                </a:lnTo>
                <a:close/>
              </a:path>
            </a:pathLst>
          </a:custGeom>
          <a:solidFill>
            <a:srgbClr val="FFFFFF"/>
          </a:solidFill>
          <a:ln w="0">
            <a:solidFill>
              <a:srgbClr val="000000"/>
            </a:solidFill>
            <a:prstDash val="solid"/>
            <a:round/>
            <a:headEnd/>
            <a:tailEnd/>
          </a:ln>
        </p:spPr>
        <p:txBody>
          <a:bodyPr/>
          <a:lstStyle/>
          <a:p>
            <a:endParaRPr lang="it-IT"/>
          </a:p>
        </p:txBody>
      </p:sp>
      <p:sp>
        <p:nvSpPr>
          <p:cNvPr id="5512" name="Freeform 3521"/>
          <p:cNvSpPr>
            <a:spLocks noEditPoints="1"/>
          </p:cNvSpPr>
          <p:nvPr/>
        </p:nvSpPr>
        <p:spPr bwMode="auto">
          <a:xfrm>
            <a:off x="7625956" y="5037138"/>
            <a:ext cx="139303" cy="157162"/>
          </a:xfrm>
          <a:custGeom>
            <a:avLst/>
            <a:gdLst>
              <a:gd name="T0" fmla="*/ 2147483647 w 411"/>
              <a:gd name="T1" fmla="*/ 2147483647 h 328"/>
              <a:gd name="T2" fmla="*/ 2147483647 w 411"/>
              <a:gd name="T3" fmla="*/ 2147483647 h 328"/>
              <a:gd name="T4" fmla="*/ 2147483647 w 411"/>
              <a:gd name="T5" fmla="*/ 2147483647 h 328"/>
              <a:gd name="T6" fmla="*/ 2147483647 w 411"/>
              <a:gd name="T7" fmla="*/ 2147483647 h 328"/>
              <a:gd name="T8" fmla="*/ 2147483647 w 411"/>
              <a:gd name="T9" fmla="*/ 2147483647 h 328"/>
              <a:gd name="T10" fmla="*/ 0 w 411"/>
              <a:gd name="T11" fmla="*/ 2147483647 h 328"/>
              <a:gd name="T12" fmla="*/ 2147483647 w 411"/>
              <a:gd name="T13" fmla="*/ 2147483647 h 328"/>
              <a:gd name="T14" fmla="*/ 2147483647 w 411"/>
              <a:gd name="T15" fmla="*/ 0 h 328"/>
              <a:gd name="T16" fmla="*/ 2147483647 w 411"/>
              <a:gd name="T17" fmla="*/ 2147483647 h 328"/>
              <a:gd name="T18" fmla="*/ 2147483647 w 411"/>
              <a:gd name="T19" fmla="*/ 2147483647 h 328"/>
              <a:gd name="T20" fmla="*/ 2147483647 w 411"/>
              <a:gd name="T21" fmla="*/ 2147483647 h 328"/>
              <a:gd name="T22" fmla="*/ 2147483647 w 411"/>
              <a:gd name="T23" fmla="*/ 2147483647 h 328"/>
              <a:gd name="T24" fmla="*/ 2147483647 w 411"/>
              <a:gd name="T25" fmla="*/ 2147483647 h 328"/>
              <a:gd name="T26" fmla="*/ 2147483647 w 411"/>
              <a:gd name="T27" fmla="*/ 2147483647 h 328"/>
              <a:gd name="T28" fmla="*/ 2147483647 w 411"/>
              <a:gd name="T29" fmla="*/ 2147483647 h 328"/>
              <a:gd name="T30" fmla="*/ 2147483647 w 411"/>
              <a:gd name="T31" fmla="*/ 2147483647 h 3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1"/>
              <a:gd name="T49" fmla="*/ 0 h 328"/>
              <a:gd name="T50" fmla="*/ 411 w 411"/>
              <a:gd name="T51" fmla="*/ 328 h 3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1" h="328">
                <a:moveTo>
                  <a:pt x="186" y="324"/>
                </a:moveTo>
                <a:lnTo>
                  <a:pt x="154" y="278"/>
                </a:lnTo>
                <a:lnTo>
                  <a:pt x="84" y="328"/>
                </a:lnTo>
                <a:lnTo>
                  <a:pt x="21" y="239"/>
                </a:lnTo>
                <a:lnTo>
                  <a:pt x="92" y="189"/>
                </a:lnTo>
                <a:lnTo>
                  <a:pt x="0" y="58"/>
                </a:lnTo>
                <a:lnTo>
                  <a:pt x="70" y="9"/>
                </a:lnTo>
                <a:lnTo>
                  <a:pt x="342" y="0"/>
                </a:lnTo>
                <a:lnTo>
                  <a:pt x="411" y="99"/>
                </a:lnTo>
                <a:lnTo>
                  <a:pt x="225" y="229"/>
                </a:lnTo>
                <a:lnTo>
                  <a:pt x="256" y="275"/>
                </a:lnTo>
                <a:lnTo>
                  <a:pt x="186" y="324"/>
                </a:lnTo>
                <a:close/>
                <a:moveTo>
                  <a:pt x="162" y="140"/>
                </a:moveTo>
                <a:lnTo>
                  <a:pt x="259" y="73"/>
                </a:lnTo>
                <a:lnTo>
                  <a:pt x="120" y="79"/>
                </a:lnTo>
                <a:lnTo>
                  <a:pt x="162" y="140"/>
                </a:lnTo>
                <a:close/>
              </a:path>
            </a:pathLst>
          </a:custGeom>
          <a:solidFill>
            <a:srgbClr val="FFFFFF"/>
          </a:solidFill>
          <a:ln w="0">
            <a:solidFill>
              <a:srgbClr val="000000"/>
            </a:solidFill>
            <a:prstDash val="solid"/>
            <a:round/>
            <a:headEnd/>
            <a:tailEnd/>
          </a:ln>
        </p:spPr>
        <p:txBody>
          <a:bodyPr/>
          <a:lstStyle/>
          <a:p>
            <a:endParaRPr lang="it-IT"/>
          </a:p>
        </p:txBody>
      </p:sp>
      <p:sp>
        <p:nvSpPr>
          <p:cNvPr id="5513" name="Freeform 3522"/>
          <p:cNvSpPr>
            <a:spLocks noEditPoints="1"/>
          </p:cNvSpPr>
          <p:nvPr/>
        </p:nvSpPr>
        <p:spPr bwMode="auto">
          <a:xfrm>
            <a:off x="7673579" y="5162553"/>
            <a:ext cx="108347" cy="149225"/>
          </a:xfrm>
          <a:custGeom>
            <a:avLst/>
            <a:gdLst>
              <a:gd name="T0" fmla="*/ 2147483647 w 318"/>
              <a:gd name="T1" fmla="*/ 2147483647 h 312"/>
              <a:gd name="T2" fmla="*/ 2147483647 w 318"/>
              <a:gd name="T3" fmla="*/ 2147483647 h 312"/>
              <a:gd name="T4" fmla="*/ 2147483647 w 318"/>
              <a:gd name="T5" fmla="*/ 2147483647 h 312"/>
              <a:gd name="T6" fmla="*/ 2147483647 w 318"/>
              <a:gd name="T7" fmla="*/ 2147483647 h 312"/>
              <a:gd name="T8" fmla="*/ 2147483647 w 318"/>
              <a:gd name="T9" fmla="*/ 2147483647 h 312"/>
              <a:gd name="T10" fmla="*/ 2147483647 w 318"/>
              <a:gd name="T11" fmla="*/ 2147483647 h 312"/>
              <a:gd name="T12" fmla="*/ 2147483647 w 318"/>
              <a:gd name="T13" fmla="*/ 2147483647 h 312"/>
              <a:gd name="T14" fmla="*/ 2147483647 w 318"/>
              <a:gd name="T15" fmla="*/ 2147483647 h 312"/>
              <a:gd name="T16" fmla="*/ 2147483647 w 318"/>
              <a:gd name="T17" fmla="*/ 2147483647 h 312"/>
              <a:gd name="T18" fmla="*/ 2147483647 w 318"/>
              <a:gd name="T19" fmla="*/ 2147483647 h 312"/>
              <a:gd name="T20" fmla="*/ 2147483647 w 318"/>
              <a:gd name="T21" fmla="*/ 2147483647 h 312"/>
              <a:gd name="T22" fmla="*/ 2147483647 w 318"/>
              <a:gd name="T23" fmla="*/ 2147483647 h 312"/>
              <a:gd name="T24" fmla="*/ 2147483647 w 318"/>
              <a:gd name="T25" fmla="*/ 2147483647 h 312"/>
              <a:gd name="T26" fmla="*/ 2147483647 w 318"/>
              <a:gd name="T27" fmla="*/ 2147483647 h 312"/>
              <a:gd name="T28" fmla="*/ 2147483647 w 318"/>
              <a:gd name="T29" fmla="*/ 2147483647 h 312"/>
              <a:gd name="T30" fmla="*/ 2147483647 w 318"/>
              <a:gd name="T31" fmla="*/ 2147483647 h 312"/>
              <a:gd name="T32" fmla="*/ 2147483647 w 318"/>
              <a:gd name="T33" fmla="*/ 2147483647 h 312"/>
              <a:gd name="T34" fmla="*/ 2147483647 w 318"/>
              <a:gd name="T35" fmla="*/ 2147483647 h 312"/>
              <a:gd name="T36" fmla="*/ 0 w 318"/>
              <a:gd name="T37" fmla="*/ 2147483647 h 312"/>
              <a:gd name="T38" fmla="*/ 2147483647 w 318"/>
              <a:gd name="T39" fmla="*/ 2147483647 h 312"/>
              <a:gd name="T40" fmla="*/ 2147483647 w 318"/>
              <a:gd name="T41" fmla="*/ 2147483647 h 312"/>
              <a:gd name="T42" fmla="*/ 2147483647 w 318"/>
              <a:gd name="T43" fmla="*/ 2147483647 h 312"/>
              <a:gd name="T44" fmla="*/ 2147483647 w 318"/>
              <a:gd name="T45" fmla="*/ 2147483647 h 312"/>
              <a:gd name="T46" fmla="*/ 2147483647 w 318"/>
              <a:gd name="T47" fmla="*/ 2147483647 h 312"/>
              <a:gd name="T48" fmla="*/ 2147483647 w 318"/>
              <a:gd name="T49" fmla="*/ 2147483647 h 312"/>
              <a:gd name="T50" fmla="*/ 2147483647 w 318"/>
              <a:gd name="T51" fmla="*/ 2147483647 h 312"/>
              <a:gd name="T52" fmla="*/ 2147483647 w 318"/>
              <a:gd name="T53" fmla="*/ 2147483647 h 312"/>
              <a:gd name="T54" fmla="*/ 2147483647 w 318"/>
              <a:gd name="T55" fmla="*/ 2147483647 h 312"/>
              <a:gd name="T56" fmla="*/ 2147483647 w 318"/>
              <a:gd name="T57" fmla="*/ 2147483647 h 312"/>
              <a:gd name="T58" fmla="*/ 2147483647 w 318"/>
              <a:gd name="T59" fmla="*/ 2147483647 h 312"/>
              <a:gd name="T60" fmla="*/ 2147483647 w 318"/>
              <a:gd name="T61" fmla="*/ 2147483647 h 312"/>
              <a:gd name="T62" fmla="*/ 2147483647 w 318"/>
              <a:gd name="T63" fmla="*/ 2147483647 h 312"/>
              <a:gd name="T64" fmla="*/ 2147483647 w 318"/>
              <a:gd name="T65" fmla="*/ 2147483647 h 312"/>
              <a:gd name="T66" fmla="*/ 2147483647 w 318"/>
              <a:gd name="T67" fmla="*/ 2147483647 h 312"/>
              <a:gd name="T68" fmla="*/ 2147483647 w 318"/>
              <a:gd name="T69" fmla="*/ 2147483647 h 312"/>
              <a:gd name="T70" fmla="*/ 2147483647 w 318"/>
              <a:gd name="T71" fmla="*/ 2147483647 h 312"/>
              <a:gd name="T72" fmla="*/ 2147483647 w 318"/>
              <a:gd name="T73" fmla="*/ 2147483647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8"/>
              <a:gd name="T112" fmla="*/ 0 h 312"/>
              <a:gd name="T113" fmla="*/ 318 w 318"/>
              <a:gd name="T114" fmla="*/ 312 h 3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8" h="312">
                <a:moveTo>
                  <a:pt x="116" y="97"/>
                </a:moveTo>
                <a:cubicBezTo>
                  <a:pt x="107" y="84"/>
                  <a:pt x="105" y="70"/>
                  <a:pt x="109" y="56"/>
                </a:cubicBezTo>
                <a:cubicBezTo>
                  <a:pt x="114" y="41"/>
                  <a:pt x="124" y="28"/>
                  <a:pt x="141" y="17"/>
                </a:cubicBezTo>
                <a:cubicBezTo>
                  <a:pt x="157" y="5"/>
                  <a:pt x="173" y="0"/>
                  <a:pt x="188" y="1"/>
                </a:cubicBezTo>
                <a:cubicBezTo>
                  <a:pt x="203" y="2"/>
                  <a:pt x="215" y="9"/>
                  <a:pt x="224" y="22"/>
                </a:cubicBezTo>
                <a:cubicBezTo>
                  <a:pt x="234" y="36"/>
                  <a:pt x="236" y="50"/>
                  <a:pt x="231" y="64"/>
                </a:cubicBezTo>
                <a:cubicBezTo>
                  <a:pt x="226" y="79"/>
                  <a:pt x="215" y="92"/>
                  <a:pt x="199" y="103"/>
                </a:cubicBezTo>
                <a:cubicBezTo>
                  <a:pt x="183" y="114"/>
                  <a:pt x="167" y="119"/>
                  <a:pt x="152" y="118"/>
                </a:cubicBezTo>
                <a:cubicBezTo>
                  <a:pt x="137" y="117"/>
                  <a:pt x="125" y="110"/>
                  <a:pt x="116" y="97"/>
                </a:cubicBezTo>
                <a:close/>
                <a:moveTo>
                  <a:pt x="139" y="81"/>
                </a:moveTo>
                <a:cubicBezTo>
                  <a:pt x="144" y="88"/>
                  <a:pt x="157" y="85"/>
                  <a:pt x="177" y="71"/>
                </a:cubicBezTo>
                <a:cubicBezTo>
                  <a:pt x="187" y="64"/>
                  <a:pt x="194" y="58"/>
                  <a:pt x="199" y="53"/>
                </a:cubicBezTo>
                <a:cubicBezTo>
                  <a:pt x="203" y="47"/>
                  <a:pt x="204" y="42"/>
                  <a:pt x="201" y="38"/>
                </a:cubicBezTo>
                <a:cubicBezTo>
                  <a:pt x="196" y="31"/>
                  <a:pt x="184" y="34"/>
                  <a:pt x="164" y="48"/>
                </a:cubicBezTo>
                <a:cubicBezTo>
                  <a:pt x="152" y="57"/>
                  <a:pt x="144" y="63"/>
                  <a:pt x="141" y="68"/>
                </a:cubicBezTo>
                <a:cubicBezTo>
                  <a:pt x="137" y="73"/>
                  <a:pt x="136" y="77"/>
                  <a:pt x="139" y="81"/>
                </a:cubicBezTo>
                <a:close/>
                <a:moveTo>
                  <a:pt x="318" y="160"/>
                </a:moveTo>
                <a:lnTo>
                  <a:pt x="20" y="180"/>
                </a:lnTo>
                <a:lnTo>
                  <a:pt x="0" y="151"/>
                </a:lnTo>
                <a:lnTo>
                  <a:pt x="299" y="132"/>
                </a:lnTo>
                <a:lnTo>
                  <a:pt x="318" y="160"/>
                </a:lnTo>
                <a:close/>
                <a:moveTo>
                  <a:pt x="95" y="289"/>
                </a:moveTo>
                <a:cubicBezTo>
                  <a:pt x="86" y="276"/>
                  <a:pt x="83" y="263"/>
                  <a:pt x="88" y="248"/>
                </a:cubicBezTo>
                <a:cubicBezTo>
                  <a:pt x="93" y="234"/>
                  <a:pt x="103" y="221"/>
                  <a:pt x="119" y="209"/>
                </a:cubicBezTo>
                <a:cubicBezTo>
                  <a:pt x="136" y="198"/>
                  <a:pt x="152" y="192"/>
                  <a:pt x="167" y="193"/>
                </a:cubicBezTo>
                <a:cubicBezTo>
                  <a:pt x="182" y="195"/>
                  <a:pt x="194" y="202"/>
                  <a:pt x="203" y="215"/>
                </a:cubicBezTo>
                <a:cubicBezTo>
                  <a:pt x="212" y="227"/>
                  <a:pt x="214" y="241"/>
                  <a:pt x="210" y="255"/>
                </a:cubicBezTo>
                <a:cubicBezTo>
                  <a:pt x="206" y="270"/>
                  <a:pt x="195" y="283"/>
                  <a:pt x="178" y="295"/>
                </a:cubicBezTo>
                <a:cubicBezTo>
                  <a:pt x="162" y="306"/>
                  <a:pt x="146" y="312"/>
                  <a:pt x="131" y="310"/>
                </a:cubicBezTo>
                <a:cubicBezTo>
                  <a:pt x="116" y="309"/>
                  <a:pt x="104" y="302"/>
                  <a:pt x="95" y="289"/>
                </a:cubicBezTo>
                <a:close/>
                <a:moveTo>
                  <a:pt x="118" y="274"/>
                </a:moveTo>
                <a:cubicBezTo>
                  <a:pt x="123" y="281"/>
                  <a:pt x="136" y="277"/>
                  <a:pt x="156" y="263"/>
                </a:cubicBezTo>
                <a:cubicBezTo>
                  <a:pt x="165" y="257"/>
                  <a:pt x="172" y="251"/>
                  <a:pt x="177" y="245"/>
                </a:cubicBezTo>
                <a:cubicBezTo>
                  <a:pt x="182" y="240"/>
                  <a:pt x="183" y="235"/>
                  <a:pt x="180" y="230"/>
                </a:cubicBezTo>
                <a:cubicBezTo>
                  <a:pt x="175" y="223"/>
                  <a:pt x="163" y="227"/>
                  <a:pt x="143" y="240"/>
                </a:cubicBezTo>
                <a:cubicBezTo>
                  <a:pt x="131" y="249"/>
                  <a:pt x="123" y="256"/>
                  <a:pt x="119" y="261"/>
                </a:cubicBezTo>
                <a:cubicBezTo>
                  <a:pt x="115" y="265"/>
                  <a:pt x="115" y="270"/>
                  <a:pt x="118" y="274"/>
                </a:cubicBezTo>
                <a:close/>
              </a:path>
            </a:pathLst>
          </a:custGeom>
          <a:solidFill>
            <a:srgbClr val="FFFFFF"/>
          </a:solidFill>
          <a:ln w="0">
            <a:solidFill>
              <a:srgbClr val="000000"/>
            </a:solidFill>
            <a:prstDash val="solid"/>
            <a:round/>
            <a:headEnd/>
            <a:tailEnd/>
          </a:ln>
        </p:spPr>
        <p:txBody>
          <a:bodyPr/>
          <a:lstStyle/>
          <a:p>
            <a:endParaRPr lang="it-IT"/>
          </a:p>
        </p:txBody>
      </p:sp>
      <p:sp>
        <p:nvSpPr>
          <p:cNvPr id="5514" name="Freeform 3523"/>
          <p:cNvSpPr>
            <a:spLocks/>
          </p:cNvSpPr>
          <p:nvPr/>
        </p:nvSpPr>
        <p:spPr bwMode="auto">
          <a:xfrm>
            <a:off x="7960521" y="5894391"/>
            <a:ext cx="127397" cy="174625"/>
          </a:xfrm>
          <a:custGeom>
            <a:avLst/>
            <a:gdLst>
              <a:gd name="T0" fmla="*/ 2147483647 w 378"/>
              <a:gd name="T1" fmla="*/ 2147483647 h 364"/>
              <a:gd name="T2" fmla="*/ 2147483647 w 378"/>
              <a:gd name="T3" fmla="*/ 2147483647 h 364"/>
              <a:gd name="T4" fmla="*/ 2147483647 w 378"/>
              <a:gd name="T5" fmla="*/ 2147483647 h 364"/>
              <a:gd name="T6" fmla="*/ 0 w 378"/>
              <a:gd name="T7" fmla="*/ 2147483647 h 364"/>
              <a:gd name="T8" fmla="*/ 2147483647 w 378"/>
              <a:gd name="T9" fmla="*/ 2147483647 h 364"/>
              <a:gd name="T10" fmla="*/ 2147483647 w 378"/>
              <a:gd name="T11" fmla="*/ 2147483647 h 364"/>
              <a:gd name="T12" fmla="*/ 2147483647 w 378"/>
              <a:gd name="T13" fmla="*/ 2147483647 h 364"/>
              <a:gd name="T14" fmla="*/ 2147483647 w 378"/>
              <a:gd name="T15" fmla="*/ 2147483647 h 364"/>
              <a:gd name="T16" fmla="*/ 2147483647 w 378"/>
              <a:gd name="T17" fmla="*/ 0 h 364"/>
              <a:gd name="T18" fmla="*/ 2147483647 w 378"/>
              <a:gd name="T19" fmla="*/ 2147483647 h 364"/>
              <a:gd name="T20" fmla="*/ 2147483647 w 378"/>
              <a:gd name="T21" fmla="*/ 2147483647 h 364"/>
              <a:gd name="T22" fmla="*/ 2147483647 w 378"/>
              <a:gd name="T23" fmla="*/ 2147483647 h 3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8"/>
              <a:gd name="T37" fmla="*/ 0 h 364"/>
              <a:gd name="T38" fmla="*/ 378 w 378"/>
              <a:gd name="T39" fmla="*/ 364 h 3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8" h="364">
                <a:moveTo>
                  <a:pt x="162" y="257"/>
                </a:moveTo>
                <a:lnTo>
                  <a:pt x="207" y="322"/>
                </a:lnTo>
                <a:lnTo>
                  <a:pt x="146" y="364"/>
                </a:lnTo>
                <a:lnTo>
                  <a:pt x="0" y="154"/>
                </a:lnTo>
                <a:lnTo>
                  <a:pt x="60" y="112"/>
                </a:lnTo>
                <a:lnTo>
                  <a:pt x="107" y="179"/>
                </a:lnTo>
                <a:lnTo>
                  <a:pt x="237" y="89"/>
                </a:lnTo>
                <a:cubicBezTo>
                  <a:pt x="208" y="71"/>
                  <a:pt x="187" y="56"/>
                  <a:pt x="175" y="43"/>
                </a:cubicBezTo>
                <a:lnTo>
                  <a:pt x="236" y="0"/>
                </a:lnTo>
                <a:cubicBezTo>
                  <a:pt x="272" y="33"/>
                  <a:pt x="305" y="49"/>
                  <a:pt x="337" y="47"/>
                </a:cubicBezTo>
                <a:lnTo>
                  <a:pt x="378" y="106"/>
                </a:lnTo>
                <a:lnTo>
                  <a:pt x="162" y="257"/>
                </a:lnTo>
                <a:close/>
              </a:path>
            </a:pathLst>
          </a:custGeom>
          <a:solidFill>
            <a:srgbClr val="FFFFFF"/>
          </a:solidFill>
          <a:ln w="0">
            <a:solidFill>
              <a:srgbClr val="000000"/>
            </a:solidFill>
            <a:prstDash val="solid"/>
            <a:round/>
            <a:headEnd/>
            <a:tailEnd/>
          </a:ln>
        </p:spPr>
        <p:txBody>
          <a:bodyPr/>
          <a:lstStyle/>
          <a:p>
            <a:endParaRPr lang="it-IT"/>
          </a:p>
        </p:txBody>
      </p:sp>
      <p:sp>
        <p:nvSpPr>
          <p:cNvPr id="5515" name="Freeform 3524"/>
          <p:cNvSpPr>
            <a:spLocks noEditPoints="1"/>
          </p:cNvSpPr>
          <p:nvPr/>
        </p:nvSpPr>
        <p:spPr bwMode="auto">
          <a:xfrm>
            <a:off x="8024813" y="6003928"/>
            <a:ext cx="119063" cy="161925"/>
          </a:xfrm>
          <a:custGeom>
            <a:avLst/>
            <a:gdLst>
              <a:gd name="T0" fmla="*/ 2147483647 w 352"/>
              <a:gd name="T1" fmla="*/ 2147483647 h 336"/>
              <a:gd name="T2" fmla="*/ 2147483647 w 352"/>
              <a:gd name="T3" fmla="*/ 2147483647 h 336"/>
              <a:gd name="T4" fmla="*/ 2147483647 w 352"/>
              <a:gd name="T5" fmla="*/ 2147483647 h 336"/>
              <a:gd name="T6" fmla="*/ 2147483647 w 352"/>
              <a:gd name="T7" fmla="*/ 2147483647 h 336"/>
              <a:gd name="T8" fmla="*/ 2147483647 w 352"/>
              <a:gd name="T9" fmla="*/ 2147483647 h 336"/>
              <a:gd name="T10" fmla="*/ 2147483647 w 352"/>
              <a:gd name="T11" fmla="*/ 2147483647 h 336"/>
              <a:gd name="T12" fmla="*/ 2147483647 w 352"/>
              <a:gd name="T13" fmla="*/ 2147483647 h 336"/>
              <a:gd name="T14" fmla="*/ 2147483647 w 352"/>
              <a:gd name="T15" fmla="*/ 2147483647 h 336"/>
              <a:gd name="T16" fmla="*/ 2147483647 w 352"/>
              <a:gd name="T17" fmla="*/ 2147483647 h 336"/>
              <a:gd name="T18" fmla="*/ 2147483647 w 352"/>
              <a:gd name="T19" fmla="*/ 2147483647 h 336"/>
              <a:gd name="T20" fmla="*/ 2147483647 w 352"/>
              <a:gd name="T21" fmla="*/ 2147483647 h 336"/>
              <a:gd name="T22" fmla="*/ 2147483647 w 352"/>
              <a:gd name="T23" fmla="*/ 2147483647 h 336"/>
              <a:gd name="T24" fmla="*/ 2147483647 w 352"/>
              <a:gd name="T25" fmla="*/ 2147483647 h 336"/>
              <a:gd name="T26" fmla="*/ 2147483647 w 352"/>
              <a:gd name="T27" fmla="*/ 2147483647 h 336"/>
              <a:gd name="T28" fmla="*/ 2147483647 w 352"/>
              <a:gd name="T29" fmla="*/ 2147483647 h 336"/>
              <a:gd name="T30" fmla="*/ 2147483647 w 352"/>
              <a:gd name="T31" fmla="*/ 2147483647 h 336"/>
              <a:gd name="T32" fmla="*/ 2147483647 w 352"/>
              <a:gd name="T33" fmla="*/ 2147483647 h 336"/>
              <a:gd name="T34" fmla="*/ 2147483647 w 352"/>
              <a:gd name="T35" fmla="*/ 2147483647 h 336"/>
              <a:gd name="T36" fmla="*/ 2147483647 w 352"/>
              <a:gd name="T37" fmla="*/ 2147483647 h 336"/>
              <a:gd name="T38" fmla="*/ 2147483647 w 352"/>
              <a:gd name="T39" fmla="*/ 2147483647 h 336"/>
              <a:gd name="T40" fmla="*/ 2147483647 w 352"/>
              <a:gd name="T41" fmla="*/ 2147483647 h 336"/>
              <a:gd name="T42" fmla="*/ 2147483647 w 352"/>
              <a:gd name="T43" fmla="*/ 2147483647 h 336"/>
              <a:gd name="T44" fmla="*/ 2147483647 w 352"/>
              <a:gd name="T45" fmla="*/ 2147483647 h 336"/>
              <a:gd name="T46" fmla="*/ 2147483647 w 352"/>
              <a:gd name="T47" fmla="*/ 2147483647 h 336"/>
              <a:gd name="T48" fmla="*/ 2147483647 w 352"/>
              <a:gd name="T49" fmla="*/ 2147483647 h 336"/>
              <a:gd name="T50" fmla="*/ 2147483647 w 352"/>
              <a:gd name="T51" fmla="*/ 2147483647 h 336"/>
              <a:gd name="T52" fmla="*/ 2147483647 w 352"/>
              <a:gd name="T53" fmla="*/ 2147483647 h 336"/>
              <a:gd name="T54" fmla="*/ 2147483647 w 352"/>
              <a:gd name="T55" fmla="*/ 2147483647 h 336"/>
              <a:gd name="T56" fmla="*/ 2147483647 w 352"/>
              <a:gd name="T57" fmla="*/ 2147483647 h 336"/>
              <a:gd name="T58" fmla="*/ 2147483647 w 352"/>
              <a:gd name="T59" fmla="*/ 2147483647 h 3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2"/>
              <a:gd name="T91" fmla="*/ 0 h 336"/>
              <a:gd name="T92" fmla="*/ 352 w 352"/>
              <a:gd name="T93" fmla="*/ 336 h 3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2" h="336">
                <a:moveTo>
                  <a:pt x="238" y="222"/>
                </a:moveTo>
                <a:cubicBezTo>
                  <a:pt x="243" y="262"/>
                  <a:pt x="231" y="292"/>
                  <a:pt x="201" y="313"/>
                </a:cubicBezTo>
                <a:cubicBezTo>
                  <a:pt x="174" y="332"/>
                  <a:pt x="146" y="336"/>
                  <a:pt x="116" y="326"/>
                </a:cubicBezTo>
                <a:cubicBezTo>
                  <a:pt x="87" y="315"/>
                  <a:pt x="60" y="292"/>
                  <a:pt x="36" y="258"/>
                </a:cubicBezTo>
                <a:cubicBezTo>
                  <a:pt x="12" y="223"/>
                  <a:pt x="0" y="192"/>
                  <a:pt x="1" y="164"/>
                </a:cubicBezTo>
                <a:cubicBezTo>
                  <a:pt x="2" y="135"/>
                  <a:pt x="14" y="113"/>
                  <a:pt x="37" y="98"/>
                </a:cubicBezTo>
                <a:cubicBezTo>
                  <a:pt x="65" y="78"/>
                  <a:pt x="96" y="77"/>
                  <a:pt x="128" y="97"/>
                </a:cubicBezTo>
                <a:cubicBezTo>
                  <a:pt x="125" y="65"/>
                  <a:pt x="137" y="40"/>
                  <a:pt x="164" y="21"/>
                </a:cubicBezTo>
                <a:cubicBezTo>
                  <a:pt x="188" y="5"/>
                  <a:pt x="214" y="0"/>
                  <a:pt x="243" y="7"/>
                </a:cubicBezTo>
                <a:cubicBezTo>
                  <a:pt x="272" y="15"/>
                  <a:pt x="298" y="35"/>
                  <a:pt x="321" y="68"/>
                </a:cubicBezTo>
                <a:cubicBezTo>
                  <a:pt x="342" y="97"/>
                  <a:pt x="352" y="126"/>
                  <a:pt x="351" y="154"/>
                </a:cubicBezTo>
                <a:cubicBezTo>
                  <a:pt x="351" y="182"/>
                  <a:pt x="340" y="203"/>
                  <a:pt x="318" y="218"/>
                </a:cubicBezTo>
                <a:cubicBezTo>
                  <a:pt x="308" y="225"/>
                  <a:pt x="297" y="230"/>
                  <a:pt x="286" y="232"/>
                </a:cubicBezTo>
                <a:cubicBezTo>
                  <a:pt x="274" y="233"/>
                  <a:pt x="258" y="230"/>
                  <a:pt x="238" y="222"/>
                </a:cubicBezTo>
                <a:close/>
                <a:moveTo>
                  <a:pt x="223" y="157"/>
                </a:moveTo>
                <a:cubicBezTo>
                  <a:pt x="237" y="164"/>
                  <a:pt x="249" y="164"/>
                  <a:pt x="260" y="156"/>
                </a:cubicBezTo>
                <a:cubicBezTo>
                  <a:pt x="268" y="150"/>
                  <a:pt x="273" y="142"/>
                  <a:pt x="274" y="132"/>
                </a:cubicBezTo>
                <a:cubicBezTo>
                  <a:pt x="275" y="122"/>
                  <a:pt x="272" y="112"/>
                  <a:pt x="264" y="100"/>
                </a:cubicBezTo>
                <a:cubicBezTo>
                  <a:pt x="258" y="92"/>
                  <a:pt x="251" y="87"/>
                  <a:pt x="244" y="85"/>
                </a:cubicBezTo>
                <a:cubicBezTo>
                  <a:pt x="237" y="83"/>
                  <a:pt x="231" y="84"/>
                  <a:pt x="225" y="88"/>
                </a:cubicBezTo>
                <a:cubicBezTo>
                  <a:pt x="215" y="95"/>
                  <a:pt x="212" y="108"/>
                  <a:pt x="216" y="125"/>
                </a:cubicBezTo>
                <a:lnTo>
                  <a:pt x="223" y="157"/>
                </a:lnTo>
                <a:close/>
                <a:moveTo>
                  <a:pt x="134" y="163"/>
                </a:moveTo>
                <a:cubicBezTo>
                  <a:pt x="117" y="156"/>
                  <a:pt x="104" y="157"/>
                  <a:pt x="92" y="164"/>
                </a:cubicBezTo>
                <a:cubicBezTo>
                  <a:pt x="84" y="170"/>
                  <a:pt x="80" y="178"/>
                  <a:pt x="79" y="189"/>
                </a:cubicBezTo>
                <a:cubicBezTo>
                  <a:pt x="78" y="200"/>
                  <a:pt x="83" y="212"/>
                  <a:pt x="92" y="225"/>
                </a:cubicBezTo>
                <a:cubicBezTo>
                  <a:pt x="99" y="236"/>
                  <a:pt x="107" y="243"/>
                  <a:pt x="114" y="245"/>
                </a:cubicBezTo>
                <a:cubicBezTo>
                  <a:pt x="122" y="248"/>
                  <a:pt x="129" y="248"/>
                  <a:pt x="136" y="243"/>
                </a:cubicBezTo>
                <a:cubicBezTo>
                  <a:pt x="146" y="236"/>
                  <a:pt x="149" y="222"/>
                  <a:pt x="144" y="203"/>
                </a:cubicBezTo>
                <a:lnTo>
                  <a:pt x="134" y="163"/>
                </a:lnTo>
                <a:close/>
              </a:path>
            </a:pathLst>
          </a:custGeom>
          <a:solidFill>
            <a:srgbClr val="FFFFFF"/>
          </a:solidFill>
          <a:ln w="0">
            <a:solidFill>
              <a:srgbClr val="000000"/>
            </a:solidFill>
            <a:prstDash val="solid"/>
            <a:round/>
            <a:headEnd/>
            <a:tailEnd/>
          </a:ln>
        </p:spPr>
        <p:txBody>
          <a:bodyPr/>
          <a:lstStyle/>
          <a:p>
            <a:endParaRPr lang="it-IT"/>
          </a:p>
        </p:txBody>
      </p:sp>
      <p:sp>
        <p:nvSpPr>
          <p:cNvPr id="5516" name="Freeform 3525"/>
          <p:cNvSpPr>
            <a:spLocks noEditPoints="1"/>
          </p:cNvSpPr>
          <p:nvPr/>
        </p:nvSpPr>
        <p:spPr bwMode="auto">
          <a:xfrm>
            <a:off x="8073628" y="6137275"/>
            <a:ext cx="90488" cy="127000"/>
          </a:xfrm>
          <a:custGeom>
            <a:avLst/>
            <a:gdLst>
              <a:gd name="T0" fmla="*/ 2147483647 w 269"/>
              <a:gd name="T1" fmla="*/ 2147483647 h 263"/>
              <a:gd name="T2" fmla="*/ 2147483647 w 269"/>
              <a:gd name="T3" fmla="*/ 2147483647 h 263"/>
              <a:gd name="T4" fmla="*/ 2147483647 w 269"/>
              <a:gd name="T5" fmla="*/ 2147483647 h 263"/>
              <a:gd name="T6" fmla="*/ 2147483647 w 269"/>
              <a:gd name="T7" fmla="*/ 2147483647 h 263"/>
              <a:gd name="T8" fmla="*/ 2147483647 w 269"/>
              <a:gd name="T9" fmla="*/ 2147483647 h 263"/>
              <a:gd name="T10" fmla="*/ 2147483647 w 269"/>
              <a:gd name="T11" fmla="*/ 2147483647 h 263"/>
              <a:gd name="T12" fmla="*/ 2147483647 w 269"/>
              <a:gd name="T13" fmla="*/ 2147483647 h 263"/>
              <a:gd name="T14" fmla="*/ 2147483647 w 269"/>
              <a:gd name="T15" fmla="*/ 2147483647 h 263"/>
              <a:gd name="T16" fmla="*/ 2147483647 w 269"/>
              <a:gd name="T17" fmla="*/ 2147483647 h 263"/>
              <a:gd name="T18" fmla="*/ 2147483647 w 269"/>
              <a:gd name="T19" fmla="*/ 2147483647 h 263"/>
              <a:gd name="T20" fmla="*/ 2147483647 w 269"/>
              <a:gd name="T21" fmla="*/ 2147483647 h 263"/>
              <a:gd name="T22" fmla="*/ 2147483647 w 269"/>
              <a:gd name="T23" fmla="*/ 2147483647 h 263"/>
              <a:gd name="T24" fmla="*/ 2147483647 w 269"/>
              <a:gd name="T25" fmla="*/ 2147483647 h 263"/>
              <a:gd name="T26" fmla="*/ 2147483647 w 269"/>
              <a:gd name="T27" fmla="*/ 2147483647 h 263"/>
              <a:gd name="T28" fmla="*/ 2147483647 w 269"/>
              <a:gd name="T29" fmla="*/ 2147483647 h 263"/>
              <a:gd name="T30" fmla="*/ 2147483647 w 269"/>
              <a:gd name="T31" fmla="*/ 2147483647 h 263"/>
              <a:gd name="T32" fmla="*/ 2147483647 w 269"/>
              <a:gd name="T33" fmla="*/ 2147483647 h 263"/>
              <a:gd name="T34" fmla="*/ 2147483647 w 269"/>
              <a:gd name="T35" fmla="*/ 2147483647 h 263"/>
              <a:gd name="T36" fmla="*/ 0 w 269"/>
              <a:gd name="T37" fmla="*/ 2147483647 h 263"/>
              <a:gd name="T38" fmla="*/ 2147483647 w 269"/>
              <a:gd name="T39" fmla="*/ 2147483647 h 263"/>
              <a:gd name="T40" fmla="*/ 2147483647 w 269"/>
              <a:gd name="T41" fmla="*/ 2147483647 h 263"/>
              <a:gd name="T42" fmla="*/ 2147483647 w 269"/>
              <a:gd name="T43" fmla="*/ 2147483647 h 263"/>
              <a:gd name="T44" fmla="*/ 2147483647 w 269"/>
              <a:gd name="T45" fmla="*/ 2147483647 h 263"/>
              <a:gd name="T46" fmla="*/ 2147483647 w 269"/>
              <a:gd name="T47" fmla="*/ 2147483647 h 263"/>
              <a:gd name="T48" fmla="*/ 2147483647 w 269"/>
              <a:gd name="T49" fmla="*/ 2147483647 h 263"/>
              <a:gd name="T50" fmla="*/ 2147483647 w 269"/>
              <a:gd name="T51" fmla="*/ 2147483647 h 263"/>
              <a:gd name="T52" fmla="*/ 2147483647 w 269"/>
              <a:gd name="T53" fmla="*/ 2147483647 h 263"/>
              <a:gd name="T54" fmla="*/ 2147483647 w 269"/>
              <a:gd name="T55" fmla="*/ 2147483647 h 263"/>
              <a:gd name="T56" fmla="*/ 2147483647 w 269"/>
              <a:gd name="T57" fmla="*/ 2147483647 h 263"/>
              <a:gd name="T58" fmla="*/ 2147483647 w 269"/>
              <a:gd name="T59" fmla="*/ 2147483647 h 263"/>
              <a:gd name="T60" fmla="*/ 2147483647 w 269"/>
              <a:gd name="T61" fmla="*/ 2147483647 h 263"/>
              <a:gd name="T62" fmla="*/ 2147483647 w 269"/>
              <a:gd name="T63" fmla="*/ 2147483647 h 263"/>
              <a:gd name="T64" fmla="*/ 2147483647 w 269"/>
              <a:gd name="T65" fmla="*/ 2147483647 h 263"/>
              <a:gd name="T66" fmla="*/ 2147483647 w 269"/>
              <a:gd name="T67" fmla="*/ 2147483647 h 263"/>
              <a:gd name="T68" fmla="*/ 2147483647 w 269"/>
              <a:gd name="T69" fmla="*/ 2147483647 h 263"/>
              <a:gd name="T70" fmla="*/ 2147483647 w 269"/>
              <a:gd name="T71" fmla="*/ 2147483647 h 263"/>
              <a:gd name="T72" fmla="*/ 2147483647 w 269"/>
              <a:gd name="T73" fmla="*/ 2147483647 h 2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9"/>
              <a:gd name="T112" fmla="*/ 0 h 263"/>
              <a:gd name="T113" fmla="*/ 269 w 269"/>
              <a:gd name="T114" fmla="*/ 263 h 2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9" h="263">
                <a:moveTo>
                  <a:pt x="98" y="82"/>
                </a:moveTo>
                <a:cubicBezTo>
                  <a:pt x="90" y="71"/>
                  <a:pt x="89" y="60"/>
                  <a:pt x="92" y="47"/>
                </a:cubicBezTo>
                <a:cubicBezTo>
                  <a:pt x="96" y="35"/>
                  <a:pt x="105" y="24"/>
                  <a:pt x="119" y="15"/>
                </a:cubicBezTo>
                <a:cubicBezTo>
                  <a:pt x="133" y="5"/>
                  <a:pt x="146" y="0"/>
                  <a:pt x="159" y="1"/>
                </a:cubicBezTo>
                <a:cubicBezTo>
                  <a:pt x="172" y="2"/>
                  <a:pt x="182" y="8"/>
                  <a:pt x="190" y="19"/>
                </a:cubicBezTo>
                <a:cubicBezTo>
                  <a:pt x="197" y="30"/>
                  <a:pt x="199" y="42"/>
                  <a:pt x="195" y="55"/>
                </a:cubicBezTo>
                <a:cubicBezTo>
                  <a:pt x="191" y="67"/>
                  <a:pt x="182" y="78"/>
                  <a:pt x="168" y="87"/>
                </a:cubicBezTo>
                <a:cubicBezTo>
                  <a:pt x="155" y="97"/>
                  <a:pt x="141" y="101"/>
                  <a:pt x="129" y="100"/>
                </a:cubicBezTo>
                <a:cubicBezTo>
                  <a:pt x="116" y="99"/>
                  <a:pt x="106" y="93"/>
                  <a:pt x="98" y="82"/>
                </a:cubicBezTo>
                <a:close/>
                <a:moveTo>
                  <a:pt x="117" y="69"/>
                </a:moveTo>
                <a:cubicBezTo>
                  <a:pt x="122" y="75"/>
                  <a:pt x="133" y="72"/>
                  <a:pt x="150" y="60"/>
                </a:cubicBezTo>
                <a:cubicBezTo>
                  <a:pt x="158" y="54"/>
                  <a:pt x="164" y="49"/>
                  <a:pt x="168" y="45"/>
                </a:cubicBezTo>
                <a:cubicBezTo>
                  <a:pt x="172" y="40"/>
                  <a:pt x="173" y="36"/>
                  <a:pt x="170" y="32"/>
                </a:cubicBezTo>
                <a:cubicBezTo>
                  <a:pt x="166" y="26"/>
                  <a:pt x="155" y="29"/>
                  <a:pt x="139" y="41"/>
                </a:cubicBezTo>
                <a:cubicBezTo>
                  <a:pt x="129" y="48"/>
                  <a:pt x="122" y="54"/>
                  <a:pt x="119" y="58"/>
                </a:cubicBezTo>
                <a:cubicBezTo>
                  <a:pt x="116" y="62"/>
                  <a:pt x="115" y="65"/>
                  <a:pt x="117" y="69"/>
                </a:cubicBezTo>
                <a:close/>
                <a:moveTo>
                  <a:pt x="269" y="136"/>
                </a:moveTo>
                <a:lnTo>
                  <a:pt x="17" y="152"/>
                </a:lnTo>
                <a:lnTo>
                  <a:pt x="0" y="127"/>
                </a:lnTo>
                <a:lnTo>
                  <a:pt x="252" y="112"/>
                </a:lnTo>
                <a:lnTo>
                  <a:pt x="269" y="136"/>
                </a:lnTo>
                <a:close/>
                <a:moveTo>
                  <a:pt x="80" y="245"/>
                </a:moveTo>
                <a:cubicBezTo>
                  <a:pt x="72" y="234"/>
                  <a:pt x="70" y="222"/>
                  <a:pt x="74" y="210"/>
                </a:cubicBezTo>
                <a:cubicBezTo>
                  <a:pt x="78" y="198"/>
                  <a:pt x="87" y="187"/>
                  <a:pt x="101" y="177"/>
                </a:cubicBezTo>
                <a:cubicBezTo>
                  <a:pt x="115" y="167"/>
                  <a:pt x="128" y="163"/>
                  <a:pt x="141" y="164"/>
                </a:cubicBezTo>
                <a:cubicBezTo>
                  <a:pt x="154" y="165"/>
                  <a:pt x="164" y="171"/>
                  <a:pt x="172" y="181"/>
                </a:cubicBezTo>
                <a:cubicBezTo>
                  <a:pt x="179" y="192"/>
                  <a:pt x="181" y="204"/>
                  <a:pt x="177" y="216"/>
                </a:cubicBezTo>
                <a:cubicBezTo>
                  <a:pt x="174" y="228"/>
                  <a:pt x="165" y="239"/>
                  <a:pt x="150" y="250"/>
                </a:cubicBezTo>
                <a:cubicBezTo>
                  <a:pt x="137" y="259"/>
                  <a:pt x="123" y="263"/>
                  <a:pt x="111" y="262"/>
                </a:cubicBezTo>
                <a:cubicBezTo>
                  <a:pt x="98" y="261"/>
                  <a:pt x="88" y="256"/>
                  <a:pt x="80" y="245"/>
                </a:cubicBezTo>
                <a:close/>
                <a:moveTo>
                  <a:pt x="99" y="231"/>
                </a:moveTo>
                <a:cubicBezTo>
                  <a:pt x="104" y="238"/>
                  <a:pt x="114" y="235"/>
                  <a:pt x="132" y="223"/>
                </a:cubicBezTo>
                <a:cubicBezTo>
                  <a:pt x="140" y="217"/>
                  <a:pt x="146" y="212"/>
                  <a:pt x="150" y="207"/>
                </a:cubicBezTo>
                <a:cubicBezTo>
                  <a:pt x="154" y="203"/>
                  <a:pt x="155" y="199"/>
                  <a:pt x="152" y="195"/>
                </a:cubicBezTo>
                <a:cubicBezTo>
                  <a:pt x="148" y="189"/>
                  <a:pt x="138" y="192"/>
                  <a:pt x="121" y="203"/>
                </a:cubicBezTo>
                <a:cubicBezTo>
                  <a:pt x="110" y="211"/>
                  <a:pt x="104" y="216"/>
                  <a:pt x="101" y="220"/>
                </a:cubicBezTo>
                <a:cubicBezTo>
                  <a:pt x="97" y="224"/>
                  <a:pt x="97" y="228"/>
                  <a:pt x="99" y="231"/>
                </a:cubicBezTo>
                <a:close/>
              </a:path>
            </a:pathLst>
          </a:custGeom>
          <a:solidFill>
            <a:srgbClr val="FFFFFF"/>
          </a:solidFill>
          <a:ln w="0">
            <a:solidFill>
              <a:srgbClr val="000000"/>
            </a:solidFill>
            <a:prstDash val="solid"/>
            <a:round/>
            <a:headEnd/>
            <a:tailEnd/>
          </a:ln>
        </p:spPr>
        <p:txBody>
          <a:bodyPr/>
          <a:lstStyle/>
          <a:p>
            <a:endParaRPr lang="it-IT"/>
          </a:p>
        </p:txBody>
      </p:sp>
      <p:sp>
        <p:nvSpPr>
          <p:cNvPr id="5517" name="Rectangle 3526"/>
          <p:cNvSpPr>
            <a:spLocks noChangeArrowheads="1"/>
          </p:cNvSpPr>
          <p:nvPr/>
        </p:nvSpPr>
        <p:spPr bwMode="auto">
          <a:xfrm>
            <a:off x="4076701" y="5867403"/>
            <a:ext cx="4723210" cy="28575"/>
          </a:xfrm>
          <a:prstGeom prst="rect">
            <a:avLst/>
          </a:prstGeom>
          <a:solidFill>
            <a:srgbClr val="FFFFFF"/>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518" name="Rectangle 3527"/>
          <p:cNvSpPr>
            <a:spLocks noChangeArrowheads="1"/>
          </p:cNvSpPr>
          <p:nvPr/>
        </p:nvSpPr>
        <p:spPr bwMode="auto">
          <a:xfrm>
            <a:off x="4076701" y="4838700"/>
            <a:ext cx="4723210" cy="26988"/>
          </a:xfrm>
          <a:prstGeom prst="rect">
            <a:avLst/>
          </a:prstGeom>
          <a:solidFill>
            <a:srgbClr val="FFFFFF"/>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519" name="Rectangle 3528"/>
          <p:cNvSpPr>
            <a:spLocks noChangeArrowheads="1"/>
          </p:cNvSpPr>
          <p:nvPr/>
        </p:nvSpPr>
        <p:spPr bwMode="auto">
          <a:xfrm>
            <a:off x="4076701" y="4175125"/>
            <a:ext cx="4723210" cy="26988"/>
          </a:xfrm>
          <a:prstGeom prst="rect">
            <a:avLst/>
          </a:prstGeom>
          <a:solidFill>
            <a:srgbClr val="FFFFFF"/>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520" name="Rectangle 3529"/>
          <p:cNvSpPr>
            <a:spLocks noChangeArrowheads="1"/>
          </p:cNvSpPr>
          <p:nvPr/>
        </p:nvSpPr>
        <p:spPr bwMode="auto">
          <a:xfrm>
            <a:off x="4076701" y="3538541"/>
            <a:ext cx="4723210" cy="26987"/>
          </a:xfrm>
          <a:prstGeom prst="rect">
            <a:avLst/>
          </a:prstGeom>
          <a:solidFill>
            <a:srgbClr val="FFFFFF"/>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521" name="Freeform 3530"/>
          <p:cNvSpPr>
            <a:spLocks/>
          </p:cNvSpPr>
          <p:nvPr/>
        </p:nvSpPr>
        <p:spPr bwMode="auto">
          <a:xfrm>
            <a:off x="4044554" y="6202363"/>
            <a:ext cx="84534" cy="82550"/>
          </a:xfrm>
          <a:custGeom>
            <a:avLst/>
            <a:gdLst>
              <a:gd name="T0" fmla="*/ 2147483647 w 252"/>
              <a:gd name="T1" fmla="*/ 2147483647 h 172"/>
              <a:gd name="T2" fmla="*/ 2147483647 w 252"/>
              <a:gd name="T3" fmla="*/ 2147483647 h 172"/>
              <a:gd name="T4" fmla="*/ 2147483647 w 252"/>
              <a:gd name="T5" fmla="*/ 2147483647 h 172"/>
              <a:gd name="T6" fmla="*/ 2147483647 w 252"/>
              <a:gd name="T7" fmla="*/ 2147483647 h 172"/>
              <a:gd name="T8" fmla="*/ 2147483647 w 252"/>
              <a:gd name="T9" fmla="*/ 2147483647 h 172"/>
              <a:gd name="T10" fmla="*/ 2147483647 w 252"/>
              <a:gd name="T11" fmla="*/ 2147483647 h 172"/>
              <a:gd name="T12" fmla="*/ 2147483647 w 252"/>
              <a:gd name="T13" fmla="*/ 2147483647 h 172"/>
              <a:gd name="T14" fmla="*/ 2147483647 w 252"/>
              <a:gd name="T15" fmla="*/ 2147483647 h 172"/>
              <a:gd name="T16" fmla="*/ 2147483647 w 252"/>
              <a:gd name="T17" fmla="*/ 2147483647 h 172"/>
              <a:gd name="T18" fmla="*/ 2147483647 w 252"/>
              <a:gd name="T19" fmla="*/ 0 h 172"/>
              <a:gd name="T20" fmla="*/ 2147483647 w 252"/>
              <a:gd name="T21" fmla="*/ 2147483647 h 172"/>
              <a:gd name="T22" fmla="*/ 2147483647 w 252"/>
              <a:gd name="T23" fmla="*/ 2147483647 h 172"/>
              <a:gd name="T24" fmla="*/ 2147483647 w 252"/>
              <a:gd name="T25" fmla="*/ 2147483647 h 172"/>
              <a:gd name="T26" fmla="*/ 2147483647 w 252"/>
              <a:gd name="T27" fmla="*/ 2147483647 h 172"/>
              <a:gd name="T28" fmla="*/ 2147483647 w 252"/>
              <a:gd name="T29" fmla="*/ 2147483647 h 172"/>
              <a:gd name="T30" fmla="*/ 2147483647 w 252"/>
              <a:gd name="T31" fmla="*/ 2147483647 h 172"/>
              <a:gd name="T32" fmla="*/ 2147483647 w 252"/>
              <a:gd name="T33" fmla="*/ 2147483647 h 172"/>
              <a:gd name="T34" fmla="*/ 2147483647 w 252"/>
              <a:gd name="T35" fmla="*/ 2147483647 h 172"/>
              <a:gd name="T36" fmla="*/ 2147483647 w 252"/>
              <a:gd name="T37" fmla="*/ 2147483647 h 172"/>
              <a:gd name="T38" fmla="*/ 2147483647 w 252"/>
              <a:gd name="T39" fmla="*/ 2147483647 h 172"/>
              <a:gd name="T40" fmla="*/ 2147483647 w 252"/>
              <a:gd name="T41" fmla="*/ 2147483647 h 172"/>
              <a:gd name="T42" fmla="*/ 2147483647 w 252"/>
              <a:gd name="T43" fmla="*/ 2147483647 h 172"/>
              <a:gd name="T44" fmla="*/ 2147483647 w 252"/>
              <a:gd name="T45" fmla="*/ 2147483647 h 172"/>
              <a:gd name="T46" fmla="*/ 0 w 252"/>
              <a:gd name="T47" fmla="*/ 2147483647 h 172"/>
              <a:gd name="T48" fmla="*/ 2147483647 w 252"/>
              <a:gd name="T49" fmla="*/ 2147483647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172"/>
              <a:gd name="T77" fmla="*/ 252 w 25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172">
                <a:moveTo>
                  <a:pt x="57" y="5"/>
                </a:moveTo>
                <a:lnTo>
                  <a:pt x="74" y="49"/>
                </a:lnTo>
                <a:cubicBezTo>
                  <a:pt x="54" y="56"/>
                  <a:pt x="44" y="67"/>
                  <a:pt x="44" y="84"/>
                </a:cubicBezTo>
                <a:cubicBezTo>
                  <a:pt x="44" y="92"/>
                  <a:pt x="46" y="98"/>
                  <a:pt x="50" y="103"/>
                </a:cubicBezTo>
                <a:cubicBezTo>
                  <a:pt x="55" y="107"/>
                  <a:pt x="60" y="110"/>
                  <a:pt x="66" y="110"/>
                </a:cubicBezTo>
                <a:cubicBezTo>
                  <a:pt x="73" y="110"/>
                  <a:pt x="78" y="107"/>
                  <a:pt x="82" y="101"/>
                </a:cubicBezTo>
                <a:cubicBezTo>
                  <a:pt x="87" y="96"/>
                  <a:pt x="92" y="85"/>
                  <a:pt x="99" y="67"/>
                </a:cubicBezTo>
                <a:cubicBezTo>
                  <a:pt x="105" y="52"/>
                  <a:pt x="110" y="39"/>
                  <a:pt x="116" y="30"/>
                </a:cubicBezTo>
                <a:cubicBezTo>
                  <a:pt x="122" y="21"/>
                  <a:pt x="130" y="14"/>
                  <a:pt x="139" y="8"/>
                </a:cubicBezTo>
                <a:cubicBezTo>
                  <a:pt x="149" y="3"/>
                  <a:pt x="161" y="0"/>
                  <a:pt x="174" y="0"/>
                </a:cubicBezTo>
                <a:cubicBezTo>
                  <a:pt x="197" y="0"/>
                  <a:pt x="215" y="8"/>
                  <a:pt x="230" y="23"/>
                </a:cubicBezTo>
                <a:cubicBezTo>
                  <a:pt x="245" y="39"/>
                  <a:pt x="252" y="60"/>
                  <a:pt x="252" y="87"/>
                </a:cubicBezTo>
                <a:cubicBezTo>
                  <a:pt x="252" y="131"/>
                  <a:pt x="229" y="159"/>
                  <a:pt x="185" y="172"/>
                </a:cubicBezTo>
                <a:lnTo>
                  <a:pt x="171" y="125"/>
                </a:lnTo>
                <a:cubicBezTo>
                  <a:pt x="196" y="119"/>
                  <a:pt x="208" y="106"/>
                  <a:pt x="208" y="85"/>
                </a:cubicBezTo>
                <a:cubicBezTo>
                  <a:pt x="208" y="76"/>
                  <a:pt x="206" y="69"/>
                  <a:pt x="201" y="63"/>
                </a:cubicBezTo>
                <a:cubicBezTo>
                  <a:pt x="196" y="57"/>
                  <a:pt x="190" y="54"/>
                  <a:pt x="182" y="54"/>
                </a:cubicBezTo>
                <a:cubicBezTo>
                  <a:pt x="176" y="54"/>
                  <a:pt x="171" y="56"/>
                  <a:pt x="166" y="60"/>
                </a:cubicBezTo>
                <a:cubicBezTo>
                  <a:pt x="161" y="64"/>
                  <a:pt x="156" y="74"/>
                  <a:pt x="151" y="88"/>
                </a:cubicBezTo>
                <a:cubicBezTo>
                  <a:pt x="144" y="107"/>
                  <a:pt x="138" y="121"/>
                  <a:pt x="133" y="130"/>
                </a:cubicBezTo>
                <a:cubicBezTo>
                  <a:pt x="127" y="139"/>
                  <a:pt x="119" y="147"/>
                  <a:pt x="109" y="153"/>
                </a:cubicBezTo>
                <a:cubicBezTo>
                  <a:pt x="99" y="159"/>
                  <a:pt x="88" y="162"/>
                  <a:pt x="75" y="162"/>
                </a:cubicBezTo>
                <a:cubicBezTo>
                  <a:pt x="53" y="162"/>
                  <a:pt x="35" y="155"/>
                  <a:pt x="21" y="140"/>
                </a:cubicBezTo>
                <a:cubicBezTo>
                  <a:pt x="7" y="126"/>
                  <a:pt x="0" y="108"/>
                  <a:pt x="0" y="84"/>
                </a:cubicBezTo>
                <a:cubicBezTo>
                  <a:pt x="0" y="42"/>
                  <a:pt x="19" y="15"/>
                  <a:pt x="57" y="5"/>
                </a:cubicBezTo>
                <a:close/>
              </a:path>
            </a:pathLst>
          </a:custGeom>
          <a:solidFill>
            <a:srgbClr val="B3B3B3"/>
          </a:solidFill>
          <a:ln w="0">
            <a:solidFill>
              <a:srgbClr val="000000"/>
            </a:solidFill>
            <a:prstDash val="solid"/>
            <a:round/>
            <a:headEnd/>
            <a:tailEnd/>
          </a:ln>
        </p:spPr>
        <p:txBody>
          <a:bodyPr/>
          <a:lstStyle/>
          <a:p>
            <a:endParaRPr lang="it-IT"/>
          </a:p>
        </p:txBody>
      </p:sp>
      <p:sp>
        <p:nvSpPr>
          <p:cNvPr id="5522" name="Freeform 3531"/>
          <p:cNvSpPr>
            <a:spLocks/>
          </p:cNvSpPr>
          <p:nvPr/>
        </p:nvSpPr>
        <p:spPr bwMode="auto">
          <a:xfrm>
            <a:off x="4045744" y="6126166"/>
            <a:ext cx="82154" cy="73025"/>
          </a:xfrm>
          <a:custGeom>
            <a:avLst/>
            <a:gdLst>
              <a:gd name="T0" fmla="*/ 0 w 244"/>
              <a:gd name="T1" fmla="*/ 2147483647 h 152"/>
              <a:gd name="T2" fmla="*/ 0 w 244"/>
              <a:gd name="T3" fmla="*/ 0 h 152"/>
              <a:gd name="T4" fmla="*/ 2147483647 w 244"/>
              <a:gd name="T5" fmla="*/ 0 h 152"/>
              <a:gd name="T6" fmla="*/ 2147483647 w 244"/>
              <a:gd name="T7" fmla="*/ 2147483647 h 152"/>
              <a:gd name="T8" fmla="*/ 2147483647 w 244"/>
              <a:gd name="T9" fmla="*/ 2147483647 h 152"/>
              <a:gd name="T10" fmla="*/ 2147483647 w 244"/>
              <a:gd name="T11" fmla="*/ 2147483647 h 152"/>
              <a:gd name="T12" fmla="*/ 2147483647 w 244"/>
              <a:gd name="T13" fmla="*/ 2147483647 h 152"/>
              <a:gd name="T14" fmla="*/ 2147483647 w 244"/>
              <a:gd name="T15" fmla="*/ 2147483647 h 152"/>
              <a:gd name="T16" fmla="*/ 0 w 244"/>
              <a:gd name="T17" fmla="*/ 2147483647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4"/>
              <a:gd name="T28" fmla="*/ 0 h 152"/>
              <a:gd name="T29" fmla="*/ 244 w 244"/>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4" h="152">
                <a:moveTo>
                  <a:pt x="0" y="152"/>
                </a:moveTo>
                <a:lnTo>
                  <a:pt x="0" y="0"/>
                </a:lnTo>
                <a:lnTo>
                  <a:pt x="45" y="0"/>
                </a:lnTo>
                <a:lnTo>
                  <a:pt x="45" y="50"/>
                </a:lnTo>
                <a:lnTo>
                  <a:pt x="244" y="50"/>
                </a:lnTo>
                <a:lnTo>
                  <a:pt x="244" y="103"/>
                </a:lnTo>
                <a:lnTo>
                  <a:pt x="45" y="103"/>
                </a:lnTo>
                <a:lnTo>
                  <a:pt x="45" y="152"/>
                </a:lnTo>
                <a:lnTo>
                  <a:pt x="0" y="152"/>
                </a:lnTo>
                <a:close/>
              </a:path>
            </a:pathLst>
          </a:custGeom>
          <a:solidFill>
            <a:srgbClr val="B3B3B3"/>
          </a:solidFill>
          <a:ln w="0">
            <a:solidFill>
              <a:srgbClr val="000000"/>
            </a:solidFill>
            <a:prstDash val="solid"/>
            <a:round/>
            <a:headEnd/>
            <a:tailEnd/>
          </a:ln>
        </p:spPr>
        <p:txBody>
          <a:bodyPr/>
          <a:lstStyle/>
          <a:p>
            <a:endParaRPr lang="it-IT"/>
          </a:p>
        </p:txBody>
      </p:sp>
      <p:sp>
        <p:nvSpPr>
          <p:cNvPr id="5523" name="Freeform 3532"/>
          <p:cNvSpPr>
            <a:spLocks noEditPoints="1"/>
          </p:cNvSpPr>
          <p:nvPr/>
        </p:nvSpPr>
        <p:spPr bwMode="auto">
          <a:xfrm>
            <a:off x="4045744" y="6034088"/>
            <a:ext cx="82154" cy="82550"/>
          </a:xfrm>
          <a:custGeom>
            <a:avLst/>
            <a:gdLst>
              <a:gd name="T0" fmla="*/ 0 w 244"/>
              <a:gd name="T1" fmla="*/ 2147483647 h 172"/>
              <a:gd name="T2" fmla="*/ 0 w 244"/>
              <a:gd name="T3" fmla="*/ 2147483647 h 172"/>
              <a:gd name="T4" fmla="*/ 2147483647 w 244"/>
              <a:gd name="T5" fmla="*/ 2147483647 h 172"/>
              <a:gd name="T6" fmla="*/ 2147483647 w 244"/>
              <a:gd name="T7" fmla="*/ 2147483647 h 172"/>
              <a:gd name="T8" fmla="*/ 2147483647 w 244"/>
              <a:gd name="T9" fmla="*/ 2147483647 h 172"/>
              <a:gd name="T10" fmla="*/ 2147483647 w 244"/>
              <a:gd name="T11" fmla="*/ 2147483647 h 172"/>
              <a:gd name="T12" fmla="*/ 2147483647 w 244"/>
              <a:gd name="T13" fmla="*/ 2147483647 h 172"/>
              <a:gd name="T14" fmla="*/ 2147483647 w 244"/>
              <a:gd name="T15" fmla="*/ 0 h 172"/>
              <a:gd name="T16" fmla="*/ 2147483647 w 244"/>
              <a:gd name="T17" fmla="*/ 2147483647 h 172"/>
              <a:gd name="T18" fmla="*/ 2147483647 w 244"/>
              <a:gd name="T19" fmla="*/ 2147483647 h 172"/>
              <a:gd name="T20" fmla="*/ 2147483647 w 244"/>
              <a:gd name="T21" fmla="*/ 2147483647 h 172"/>
              <a:gd name="T22" fmla="*/ 2147483647 w 244"/>
              <a:gd name="T23" fmla="*/ 2147483647 h 172"/>
              <a:gd name="T24" fmla="*/ 2147483647 w 244"/>
              <a:gd name="T25" fmla="*/ 2147483647 h 172"/>
              <a:gd name="T26" fmla="*/ 0 w 244"/>
              <a:gd name="T27" fmla="*/ 2147483647 h 172"/>
              <a:gd name="T28" fmla="*/ 2147483647 w 244"/>
              <a:gd name="T29" fmla="*/ 2147483647 h 172"/>
              <a:gd name="T30" fmla="*/ 2147483647 w 244"/>
              <a:gd name="T31" fmla="*/ 2147483647 h 172"/>
              <a:gd name="T32" fmla="*/ 2147483647 w 244"/>
              <a:gd name="T33" fmla="*/ 2147483647 h 172"/>
              <a:gd name="T34" fmla="*/ 2147483647 w 244"/>
              <a:gd name="T35" fmla="*/ 2147483647 h 172"/>
              <a:gd name="T36" fmla="*/ 2147483647 w 244"/>
              <a:gd name="T37" fmla="*/ 2147483647 h 172"/>
              <a:gd name="T38" fmla="*/ 2147483647 w 244"/>
              <a:gd name="T39" fmla="*/ 2147483647 h 172"/>
              <a:gd name="T40" fmla="*/ 2147483647 w 244"/>
              <a:gd name="T41" fmla="*/ 2147483647 h 172"/>
              <a:gd name="T42" fmla="*/ 2147483647 w 244"/>
              <a:gd name="T43" fmla="*/ 2147483647 h 1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4"/>
              <a:gd name="T67" fmla="*/ 0 h 172"/>
              <a:gd name="T68" fmla="*/ 244 w 244"/>
              <a:gd name="T69" fmla="*/ 172 h 1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4" h="172">
                <a:moveTo>
                  <a:pt x="0" y="172"/>
                </a:moveTo>
                <a:lnTo>
                  <a:pt x="0" y="95"/>
                </a:lnTo>
                <a:cubicBezTo>
                  <a:pt x="0" y="80"/>
                  <a:pt x="0" y="68"/>
                  <a:pt x="2" y="60"/>
                </a:cubicBezTo>
                <a:cubicBezTo>
                  <a:pt x="3" y="52"/>
                  <a:pt x="7" y="44"/>
                  <a:pt x="13" y="36"/>
                </a:cubicBezTo>
                <a:cubicBezTo>
                  <a:pt x="19" y="28"/>
                  <a:pt x="27" y="22"/>
                  <a:pt x="37" y="17"/>
                </a:cubicBezTo>
                <a:cubicBezTo>
                  <a:pt x="48" y="13"/>
                  <a:pt x="60" y="10"/>
                  <a:pt x="73" y="10"/>
                </a:cubicBezTo>
                <a:cubicBezTo>
                  <a:pt x="103" y="10"/>
                  <a:pt x="125" y="22"/>
                  <a:pt x="137" y="45"/>
                </a:cubicBezTo>
                <a:lnTo>
                  <a:pt x="244" y="0"/>
                </a:lnTo>
                <a:lnTo>
                  <a:pt x="244" y="58"/>
                </a:lnTo>
                <a:lnTo>
                  <a:pt x="147" y="91"/>
                </a:lnTo>
                <a:lnTo>
                  <a:pt x="147" y="118"/>
                </a:lnTo>
                <a:lnTo>
                  <a:pt x="244" y="118"/>
                </a:lnTo>
                <a:lnTo>
                  <a:pt x="244" y="172"/>
                </a:lnTo>
                <a:lnTo>
                  <a:pt x="0" y="172"/>
                </a:lnTo>
                <a:close/>
                <a:moveTo>
                  <a:pt x="39" y="118"/>
                </a:moveTo>
                <a:lnTo>
                  <a:pt x="108" y="118"/>
                </a:lnTo>
                <a:lnTo>
                  <a:pt x="108" y="94"/>
                </a:lnTo>
                <a:cubicBezTo>
                  <a:pt x="108" y="73"/>
                  <a:pt x="96" y="63"/>
                  <a:pt x="72" y="63"/>
                </a:cubicBezTo>
                <a:cubicBezTo>
                  <a:pt x="64" y="63"/>
                  <a:pt x="58" y="64"/>
                  <a:pt x="53" y="67"/>
                </a:cubicBezTo>
                <a:cubicBezTo>
                  <a:pt x="47" y="70"/>
                  <a:pt x="44" y="74"/>
                  <a:pt x="42" y="78"/>
                </a:cubicBezTo>
                <a:cubicBezTo>
                  <a:pt x="40" y="82"/>
                  <a:pt x="39" y="88"/>
                  <a:pt x="39" y="96"/>
                </a:cubicBezTo>
                <a:lnTo>
                  <a:pt x="39" y="118"/>
                </a:lnTo>
                <a:close/>
              </a:path>
            </a:pathLst>
          </a:custGeom>
          <a:solidFill>
            <a:srgbClr val="B3B3B3"/>
          </a:solidFill>
          <a:ln w="0">
            <a:solidFill>
              <a:srgbClr val="000000"/>
            </a:solidFill>
            <a:prstDash val="solid"/>
            <a:round/>
            <a:headEnd/>
            <a:tailEnd/>
          </a:ln>
        </p:spPr>
        <p:txBody>
          <a:bodyPr/>
          <a:lstStyle/>
          <a:p>
            <a:endParaRPr lang="it-IT"/>
          </a:p>
        </p:txBody>
      </p:sp>
      <p:sp>
        <p:nvSpPr>
          <p:cNvPr id="5524" name="Freeform 3533"/>
          <p:cNvSpPr>
            <a:spLocks/>
          </p:cNvSpPr>
          <p:nvPr/>
        </p:nvSpPr>
        <p:spPr bwMode="auto">
          <a:xfrm>
            <a:off x="4045745" y="5940428"/>
            <a:ext cx="83344" cy="80963"/>
          </a:xfrm>
          <a:custGeom>
            <a:avLst/>
            <a:gdLst>
              <a:gd name="T0" fmla="*/ 0 w 248"/>
              <a:gd name="T1" fmla="*/ 2147483647 h 167"/>
              <a:gd name="T2" fmla="*/ 0 w 248"/>
              <a:gd name="T3" fmla="*/ 2147483647 h 167"/>
              <a:gd name="T4" fmla="*/ 2147483647 w 248"/>
              <a:gd name="T5" fmla="*/ 2147483647 h 167"/>
              <a:gd name="T6" fmla="*/ 2147483647 w 248"/>
              <a:gd name="T7" fmla="*/ 2147483647 h 167"/>
              <a:gd name="T8" fmla="*/ 2147483647 w 248"/>
              <a:gd name="T9" fmla="*/ 2147483647 h 167"/>
              <a:gd name="T10" fmla="*/ 2147483647 w 248"/>
              <a:gd name="T11" fmla="*/ 2147483647 h 167"/>
              <a:gd name="T12" fmla="*/ 2147483647 w 248"/>
              <a:gd name="T13" fmla="*/ 2147483647 h 167"/>
              <a:gd name="T14" fmla="*/ 2147483647 w 248"/>
              <a:gd name="T15" fmla="*/ 2147483647 h 167"/>
              <a:gd name="T16" fmla="*/ 2147483647 w 248"/>
              <a:gd name="T17" fmla="*/ 2147483647 h 167"/>
              <a:gd name="T18" fmla="*/ 0 w 248"/>
              <a:gd name="T19" fmla="*/ 2147483647 h 167"/>
              <a:gd name="T20" fmla="*/ 0 w 248"/>
              <a:gd name="T21" fmla="*/ 0 h 167"/>
              <a:gd name="T22" fmla="*/ 2147483647 w 248"/>
              <a:gd name="T23" fmla="*/ 0 h 167"/>
              <a:gd name="T24" fmla="*/ 2147483647 w 248"/>
              <a:gd name="T25" fmla="*/ 2147483647 h 167"/>
              <a:gd name="T26" fmla="*/ 2147483647 w 248"/>
              <a:gd name="T27" fmla="*/ 2147483647 h 167"/>
              <a:gd name="T28" fmla="*/ 2147483647 w 248"/>
              <a:gd name="T29" fmla="*/ 2147483647 h 167"/>
              <a:gd name="T30" fmla="*/ 2147483647 w 248"/>
              <a:gd name="T31" fmla="*/ 2147483647 h 167"/>
              <a:gd name="T32" fmla="*/ 2147483647 w 248"/>
              <a:gd name="T33" fmla="*/ 2147483647 h 167"/>
              <a:gd name="T34" fmla="*/ 2147483647 w 248"/>
              <a:gd name="T35" fmla="*/ 2147483647 h 167"/>
              <a:gd name="T36" fmla="*/ 0 w 248"/>
              <a:gd name="T37" fmla="*/ 2147483647 h 1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8"/>
              <a:gd name="T58" fmla="*/ 0 h 167"/>
              <a:gd name="T59" fmla="*/ 248 w 248"/>
              <a:gd name="T60" fmla="*/ 167 h 1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8" h="167">
                <a:moveTo>
                  <a:pt x="0" y="167"/>
                </a:moveTo>
                <a:lnTo>
                  <a:pt x="0" y="113"/>
                </a:lnTo>
                <a:lnTo>
                  <a:pt x="139" y="113"/>
                </a:lnTo>
                <a:cubicBezTo>
                  <a:pt x="159" y="113"/>
                  <a:pt x="173" y="112"/>
                  <a:pt x="181" y="110"/>
                </a:cubicBezTo>
                <a:cubicBezTo>
                  <a:pt x="188" y="108"/>
                  <a:pt x="194" y="105"/>
                  <a:pt x="198" y="99"/>
                </a:cubicBezTo>
                <a:cubicBezTo>
                  <a:pt x="202" y="93"/>
                  <a:pt x="204" y="86"/>
                  <a:pt x="204" y="78"/>
                </a:cubicBezTo>
                <a:cubicBezTo>
                  <a:pt x="204" y="69"/>
                  <a:pt x="202" y="62"/>
                  <a:pt x="198" y="57"/>
                </a:cubicBezTo>
                <a:cubicBezTo>
                  <a:pt x="193" y="52"/>
                  <a:pt x="187" y="48"/>
                  <a:pt x="180" y="47"/>
                </a:cubicBezTo>
                <a:cubicBezTo>
                  <a:pt x="173" y="46"/>
                  <a:pt x="159" y="45"/>
                  <a:pt x="139" y="45"/>
                </a:cubicBezTo>
                <a:lnTo>
                  <a:pt x="0" y="45"/>
                </a:lnTo>
                <a:lnTo>
                  <a:pt x="0" y="0"/>
                </a:lnTo>
                <a:lnTo>
                  <a:pt x="137" y="0"/>
                </a:lnTo>
                <a:cubicBezTo>
                  <a:pt x="165" y="0"/>
                  <a:pt x="185" y="2"/>
                  <a:pt x="199" y="5"/>
                </a:cubicBezTo>
                <a:cubicBezTo>
                  <a:pt x="212" y="8"/>
                  <a:pt x="224" y="16"/>
                  <a:pt x="233" y="29"/>
                </a:cubicBezTo>
                <a:cubicBezTo>
                  <a:pt x="243" y="42"/>
                  <a:pt x="248" y="60"/>
                  <a:pt x="248" y="83"/>
                </a:cubicBezTo>
                <a:cubicBezTo>
                  <a:pt x="248" y="104"/>
                  <a:pt x="244" y="121"/>
                  <a:pt x="237" y="133"/>
                </a:cubicBezTo>
                <a:cubicBezTo>
                  <a:pt x="230" y="145"/>
                  <a:pt x="220" y="154"/>
                  <a:pt x="207" y="159"/>
                </a:cubicBezTo>
                <a:cubicBezTo>
                  <a:pt x="194" y="164"/>
                  <a:pt x="172" y="167"/>
                  <a:pt x="139" y="167"/>
                </a:cubicBezTo>
                <a:lnTo>
                  <a:pt x="0" y="167"/>
                </a:lnTo>
                <a:close/>
              </a:path>
            </a:pathLst>
          </a:custGeom>
          <a:solidFill>
            <a:srgbClr val="B3B3B3"/>
          </a:solidFill>
          <a:ln w="0">
            <a:solidFill>
              <a:srgbClr val="000000"/>
            </a:solidFill>
            <a:prstDash val="solid"/>
            <a:round/>
            <a:headEnd/>
            <a:tailEnd/>
          </a:ln>
        </p:spPr>
        <p:txBody>
          <a:bodyPr/>
          <a:lstStyle/>
          <a:p>
            <a:endParaRPr lang="it-IT"/>
          </a:p>
        </p:txBody>
      </p:sp>
      <p:sp>
        <p:nvSpPr>
          <p:cNvPr id="5525" name="Freeform 3534"/>
          <p:cNvSpPr>
            <a:spLocks/>
          </p:cNvSpPr>
          <p:nvPr/>
        </p:nvSpPr>
        <p:spPr bwMode="auto">
          <a:xfrm>
            <a:off x="4045744" y="5808666"/>
            <a:ext cx="82154" cy="109537"/>
          </a:xfrm>
          <a:custGeom>
            <a:avLst/>
            <a:gdLst>
              <a:gd name="T0" fmla="*/ 0 w 244"/>
              <a:gd name="T1" fmla="*/ 2147483647 h 229"/>
              <a:gd name="T2" fmla="*/ 0 w 244"/>
              <a:gd name="T3" fmla="*/ 2147483647 h 229"/>
              <a:gd name="T4" fmla="*/ 2147483647 w 244"/>
              <a:gd name="T5" fmla="*/ 2147483647 h 229"/>
              <a:gd name="T6" fmla="*/ 0 w 244"/>
              <a:gd name="T7" fmla="*/ 2147483647 h 229"/>
              <a:gd name="T8" fmla="*/ 0 w 244"/>
              <a:gd name="T9" fmla="*/ 0 h 229"/>
              <a:gd name="T10" fmla="*/ 2147483647 w 244"/>
              <a:gd name="T11" fmla="*/ 0 h 229"/>
              <a:gd name="T12" fmla="*/ 2147483647 w 244"/>
              <a:gd name="T13" fmla="*/ 2147483647 h 229"/>
              <a:gd name="T14" fmla="*/ 2147483647 w 244"/>
              <a:gd name="T15" fmla="*/ 2147483647 h 229"/>
              <a:gd name="T16" fmla="*/ 2147483647 w 244"/>
              <a:gd name="T17" fmla="*/ 2147483647 h 229"/>
              <a:gd name="T18" fmla="*/ 2147483647 w 244"/>
              <a:gd name="T19" fmla="*/ 2147483647 h 229"/>
              <a:gd name="T20" fmla="*/ 2147483647 w 244"/>
              <a:gd name="T21" fmla="*/ 2147483647 h 229"/>
              <a:gd name="T22" fmla="*/ 2147483647 w 244"/>
              <a:gd name="T23" fmla="*/ 2147483647 h 229"/>
              <a:gd name="T24" fmla="*/ 2147483647 w 244"/>
              <a:gd name="T25" fmla="*/ 2147483647 h 229"/>
              <a:gd name="T26" fmla="*/ 0 w 244"/>
              <a:gd name="T27" fmla="*/ 2147483647 h 2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229"/>
              <a:gd name="T44" fmla="*/ 244 w 244"/>
              <a:gd name="T45" fmla="*/ 229 h 2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229">
                <a:moveTo>
                  <a:pt x="0" y="229"/>
                </a:moveTo>
                <a:lnTo>
                  <a:pt x="0" y="150"/>
                </a:lnTo>
                <a:lnTo>
                  <a:pt x="151" y="115"/>
                </a:lnTo>
                <a:lnTo>
                  <a:pt x="0" y="77"/>
                </a:lnTo>
                <a:lnTo>
                  <a:pt x="0" y="0"/>
                </a:lnTo>
                <a:lnTo>
                  <a:pt x="244" y="0"/>
                </a:lnTo>
                <a:lnTo>
                  <a:pt x="244" y="50"/>
                </a:lnTo>
                <a:lnTo>
                  <a:pt x="39" y="50"/>
                </a:lnTo>
                <a:lnTo>
                  <a:pt x="244" y="100"/>
                </a:lnTo>
                <a:lnTo>
                  <a:pt x="244" y="139"/>
                </a:lnTo>
                <a:lnTo>
                  <a:pt x="39" y="185"/>
                </a:lnTo>
                <a:lnTo>
                  <a:pt x="244" y="185"/>
                </a:lnTo>
                <a:lnTo>
                  <a:pt x="244" y="229"/>
                </a:lnTo>
                <a:lnTo>
                  <a:pt x="0" y="229"/>
                </a:lnTo>
                <a:close/>
              </a:path>
            </a:pathLst>
          </a:custGeom>
          <a:solidFill>
            <a:srgbClr val="B3B3B3"/>
          </a:solidFill>
          <a:ln w="0">
            <a:solidFill>
              <a:srgbClr val="000000"/>
            </a:solidFill>
            <a:prstDash val="solid"/>
            <a:round/>
            <a:headEnd/>
            <a:tailEnd/>
          </a:ln>
        </p:spPr>
        <p:txBody>
          <a:bodyPr/>
          <a:lstStyle/>
          <a:p>
            <a:endParaRPr lang="it-IT"/>
          </a:p>
        </p:txBody>
      </p:sp>
      <p:sp>
        <p:nvSpPr>
          <p:cNvPr id="5526" name="Freeform 3535"/>
          <p:cNvSpPr>
            <a:spLocks/>
          </p:cNvSpPr>
          <p:nvPr/>
        </p:nvSpPr>
        <p:spPr bwMode="auto">
          <a:xfrm>
            <a:off x="4045744" y="5715000"/>
            <a:ext cx="82154" cy="71438"/>
          </a:xfrm>
          <a:custGeom>
            <a:avLst/>
            <a:gdLst>
              <a:gd name="T0" fmla="*/ 0 w 244"/>
              <a:gd name="T1" fmla="*/ 2147483647 h 149"/>
              <a:gd name="T2" fmla="*/ 0 w 244"/>
              <a:gd name="T3" fmla="*/ 0 h 149"/>
              <a:gd name="T4" fmla="*/ 2147483647 w 244"/>
              <a:gd name="T5" fmla="*/ 0 h 149"/>
              <a:gd name="T6" fmla="*/ 2147483647 w 244"/>
              <a:gd name="T7" fmla="*/ 2147483647 h 149"/>
              <a:gd name="T8" fmla="*/ 2147483647 w 244"/>
              <a:gd name="T9" fmla="*/ 2147483647 h 149"/>
              <a:gd name="T10" fmla="*/ 2147483647 w 244"/>
              <a:gd name="T11" fmla="*/ 2147483647 h 149"/>
              <a:gd name="T12" fmla="*/ 2147483647 w 244"/>
              <a:gd name="T13" fmla="*/ 2147483647 h 149"/>
              <a:gd name="T14" fmla="*/ 2147483647 w 244"/>
              <a:gd name="T15" fmla="*/ 2147483647 h 149"/>
              <a:gd name="T16" fmla="*/ 2147483647 w 244"/>
              <a:gd name="T17" fmla="*/ 2147483647 h 149"/>
              <a:gd name="T18" fmla="*/ 2147483647 w 244"/>
              <a:gd name="T19" fmla="*/ 0 h 149"/>
              <a:gd name="T20" fmla="*/ 2147483647 w 244"/>
              <a:gd name="T21" fmla="*/ 0 h 149"/>
              <a:gd name="T22" fmla="*/ 2147483647 w 244"/>
              <a:gd name="T23" fmla="*/ 2147483647 h 149"/>
              <a:gd name="T24" fmla="*/ 0 w 244"/>
              <a:gd name="T25" fmla="*/ 2147483647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
              <a:gd name="T40" fmla="*/ 0 h 149"/>
              <a:gd name="T41" fmla="*/ 244 w 244"/>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 h="149">
                <a:moveTo>
                  <a:pt x="0" y="149"/>
                </a:moveTo>
                <a:lnTo>
                  <a:pt x="0" y="0"/>
                </a:lnTo>
                <a:lnTo>
                  <a:pt x="42" y="0"/>
                </a:lnTo>
                <a:lnTo>
                  <a:pt x="42" y="95"/>
                </a:lnTo>
                <a:lnTo>
                  <a:pt x="98" y="95"/>
                </a:lnTo>
                <a:lnTo>
                  <a:pt x="98" y="21"/>
                </a:lnTo>
                <a:lnTo>
                  <a:pt x="140" y="21"/>
                </a:lnTo>
                <a:lnTo>
                  <a:pt x="140" y="95"/>
                </a:lnTo>
                <a:lnTo>
                  <a:pt x="200" y="95"/>
                </a:lnTo>
                <a:lnTo>
                  <a:pt x="200" y="0"/>
                </a:lnTo>
                <a:lnTo>
                  <a:pt x="244" y="0"/>
                </a:lnTo>
                <a:lnTo>
                  <a:pt x="244" y="149"/>
                </a:lnTo>
                <a:lnTo>
                  <a:pt x="0" y="149"/>
                </a:lnTo>
                <a:close/>
              </a:path>
            </a:pathLst>
          </a:custGeom>
          <a:solidFill>
            <a:srgbClr val="B3B3B3"/>
          </a:solidFill>
          <a:ln w="0">
            <a:solidFill>
              <a:srgbClr val="000000"/>
            </a:solidFill>
            <a:prstDash val="solid"/>
            <a:round/>
            <a:headEnd/>
            <a:tailEnd/>
          </a:ln>
        </p:spPr>
        <p:txBody>
          <a:bodyPr/>
          <a:lstStyle/>
          <a:p>
            <a:endParaRPr lang="it-IT"/>
          </a:p>
        </p:txBody>
      </p:sp>
      <p:sp>
        <p:nvSpPr>
          <p:cNvPr id="5527" name="Freeform 3536"/>
          <p:cNvSpPr>
            <a:spLocks/>
          </p:cNvSpPr>
          <p:nvPr/>
        </p:nvSpPr>
        <p:spPr bwMode="auto">
          <a:xfrm>
            <a:off x="4045744" y="5624516"/>
            <a:ext cx="82154" cy="79375"/>
          </a:xfrm>
          <a:custGeom>
            <a:avLst/>
            <a:gdLst>
              <a:gd name="T0" fmla="*/ 0 w 244"/>
              <a:gd name="T1" fmla="*/ 2147483647 h 164"/>
              <a:gd name="T2" fmla="*/ 0 w 244"/>
              <a:gd name="T3" fmla="*/ 2147483647 h 164"/>
              <a:gd name="T4" fmla="*/ 2147483647 w 244"/>
              <a:gd name="T5" fmla="*/ 2147483647 h 164"/>
              <a:gd name="T6" fmla="*/ 0 w 244"/>
              <a:gd name="T7" fmla="*/ 2147483647 h 164"/>
              <a:gd name="T8" fmla="*/ 0 w 244"/>
              <a:gd name="T9" fmla="*/ 0 h 164"/>
              <a:gd name="T10" fmla="*/ 2147483647 w 244"/>
              <a:gd name="T11" fmla="*/ 0 h 164"/>
              <a:gd name="T12" fmla="*/ 2147483647 w 244"/>
              <a:gd name="T13" fmla="*/ 2147483647 h 164"/>
              <a:gd name="T14" fmla="*/ 2147483647 w 244"/>
              <a:gd name="T15" fmla="*/ 2147483647 h 164"/>
              <a:gd name="T16" fmla="*/ 2147483647 w 244"/>
              <a:gd name="T17" fmla="*/ 2147483647 h 164"/>
              <a:gd name="T18" fmla="*/ 2147483647 w 244"/>
              <a:gd name="T19" fmla="*/ 2147483647 h 164"/>
              <a:gd name="T20" fmla="*/ 0 w 244"/>
              <a:gd name="T21" fmla="*/ 2147483647 h 1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4"/>
              <a:gd name="T34" fmla="*/ 0 h 164"/>
              <a:gd name="T35" fmla="*/ 244 w 244"/>
              <a:gd name="T36" fmla="*/ 164 h 1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4" h="164">
                <a:moveTo>
                  <a:pt x="0" y="164"/>
                </a:moveTo>
                <a:lnTo>
                  <a:pt x="0" y="104"/>
                </a:lnTo>
                <a:lnTo>
                  <a:pt x="151" y="41"/>
                </a:lnTo>
                <a:lnTo>
                  <a:pt x="0" y="41"/>
                </a:lnTo>
                <a:lnTo>
                  <a:pt x="0" y="0"/>
                </a:lnTo>
                <a:lnTo>
                  <a:pt x="244" y="0"/>
                </a:lnTo>
                <a:lnTo>
                  <a:pt x="244" y="48"/>
                </a:lnTo>
                <a:lnTo>
                  <a:pt x="67" y="122"/>
                </a:lnTo>
                <a:lnTo>
                  <a:pt x="244" y="122"/>
                </a:lnTo>
                <a:lnTo>
                  <a:pt x="244" y="164"/>
                </a:lnTo>
                <a:lnTo>
                  <a:pt x="0" y="164"/>
                </a:lnTo>
                <a:close/>
              </a:path>
            </a:pathLst>
          </a:custGeom>
          <a:solidFill>
            <a:srgbClr val="B3B3B3"/>
          </a:solidFill>
          <a:ln w="0">
            <a:solidFill>
              <a:srgbClr val="000000"/>
            </a:solidFill>
            <a:prstDash val="solid"/>
            <a:round/>
            <a:headEnd/>
            <a:tailEnd/>
          </a:ln>
        </p:spPr>
        <p:txBody>
          <a:bodyPr/>
          <a:lstStyle/>
          <a:p>
            <a:endParaRPr lang="it-IT"/>
          </a:p>
        </p:txBody>
      </p:sp>
      <p:sp>
        <p:nvSpPr>
          <p:cNvPr id="5528" name="Freeform 3537"/>
          <p:cNvSpPr>
            <a:spLocks/>
          </p:cNvSpPr>
          <p:nvPr/>
        </p:nvSpPr>
        <p:spPr bwMode="auto">
          <a:xfrm>
            <a:off x="4045744" y="5543553"/>
            <a:ext cx="82154" cy="73025"/>
          </a:xfrm>
          <a:custGeom>
            <a:avLst/>
            <a:gdLst>
              <a:gd name="T0" fmla="*/ 0 w 244"/>
              <a:gd name="T1" fmla="*/ 2147483647 h 153"/>
              <a:gd name="T2" fmla="*/ 0 w 244"/>
              <a:gd name="T3" fmla="*/ 0 h 153"/>
              <a:gd name="T4" fmla="*/ 2147483647 w 244"/>
              <a:gd name="T5" fmla="*/ 0 h 153"/>
              <a:gd name="T6" fmla="*/ 2147483647 w 244"/>
              <a:gd name="T7" fmla="*/ 2147483647 h 153"/>
              <a:gd name="T8" fmla="*/ 2147483647 w 244"/>
              <a:gd name="T9" fmla="*/ 2147483647 h 153"/>
              <a:gd name="T10" fmla="*/ 2147483647 w 244"/>
              <a:gd name="T11" fmla="*/ 2147483647 h 153"/>
              <a:gd name="T12" fmla="*/ 2147483647 w 244"/>
              <a:gd name="T13" fmla="*/ 2147483647 h 153"/>
              <a:gd name="T14" fmla="*/ 2147483647 w 244"/>
              <a:gd name="T15" fmla="*/ 2147483647 h 153"/>
              <a:gd name="T16" fmla="*/ 0 w 244"/>
              <a:gd name="T17" fmla="*/ 2147483647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4"/>
              <a:gd name="T28" fmla="*/ 0 h 153"/>
              <a:gd name="T29" fmla="*/ 244 w 244"/>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4" h="153">
                <a:moveTo>
                  <a:pt x="0" y="153"/>
                </a:moveTo>
                <a:lnTo>
                  <a:pt x="0" y="0"/>
                </a:lnTo>
                <a:lnTo>
                  <a:pt x="45" y="0"/>
                </a:lnTo>
                <a:lnTo>
                  <a:pt x="45" y="50"/>
                </a:lnTo>
                <a:lnTo>
                  <a:pt x="244" y="50"/>
                </a:lnTo>
                <a:lnTo>
                  <a:pt x="244" y="104"/>
                </a:lnTo>
                <a:lnTo>
                  <a:pt x="45" y="104"/>
                </a:lnTo>
                <a:lnTo>
                  <a:pt x="45" y="153"/>
                </a:lnTo>
                <a:lnTo>
                  <a:pt x="0" y="153"/>
                </a:lnTo>
                <a:close/>
              </a:path>
            </a:pathLst>
          </a:custGeom>
          <a:solidFill>
            <a:srgbClr val="B3B3B3"/>
          </a:solidFill>
          <a:ln w="0">
            <a:solidFill>
              <a:srgbClr val="000000"/>
            </a:solidFill>
            <a:prstDash val="solid"/>
            <a:round/>
            <a:headEnd/>
            <a:tailEnd/>
          </a:ln>
        </p:spPr>
        <p:txBody>
          <a:bodyPr/>
          <a:lstStyle/>
          <a:p>
            <a:endParaRPr lang="it-IT"/>
          </a:p>
        </p:txBody>
      </p:sp>
      <p:sp>
        <p:nvSpPr>
          <p:cNvPr id="5529" name="Freeform 3538"/>
          <p:cNvSpPr>
            <a:spLocks noEditPoints="1"/>
          </p:cNvSpPr>
          <p:nvPr/>
        </p:nvSpPr>
        <p:spPr bwMode="auto">
          <a:xfrm>
            <a:off x="4044554" y="5453066"/>
            <a:ext cx="84534" cy="85725"/>
          </a:xfrm>
          <a:custGeom>
            <a:avLst/>
            <a:gdLst>
              <a:gd name="T0" fmla="*/ 2147483647 w 252"/>
              <a:gd name="T1" fmla="*/ 0 h 177"/>
              <a:gd name="T2" fmla="*/ 2147483647 w 252"/>
              <a:gd name="T3" fmla="*/ 2147483647 h 177"/>
              <a:gd name="T4" fmla="*/ 2147483647 w 252"/>
              <a:gd name="T5" fmla="*/ 2147483647 h 177"/>
              <a:gd name="T6" fmla="*/ 2147483647 w 252"/>
              <a:gd name="T7" fmla="*/ 2147483647 h 177"/>
              <a:gd name="T8" fmla="*/ 0 w 252"/>
              <a:gd name="T9" fmla="*/ 2147483647 h 177"/>
              <a:gd name="T10" fmla="*/ 2147483647 w 252"/>
              <a:gd name="T11" fmla="*/ 2147483647 h 177"/>
              <a:gd name="T12" fmla="*/ 2147483647 w 252"/>
              <a:gd name="T13" fmla="*/ 0 h 177"/>
              <a:gd name="T14" fmla="*/ 2147483647 w 252"/>
              <a:gd name="T15" fmla="*/ 2147483647 h 177"/>
              <a:gd name="T16" fmla="*/ 2147483647 w 252"/>
              <a:gd name="T17" fmla="*/ 2147483647 h 177"/>
              <a:gd name="T18" fmla="*/ 2147483647 w 252"/>
              <a:gd name="T19" fmla="*/ 2147483647 h 177"/>
              <a:gd name="T20" fmla="*/ 2147483647 w 252"/>
              <a:gd name="T21" fmla="*/ 2147483647 h 177"/>
              <a:gd name="T22" fmla="*/ 2147483647 w 252"/>
              <a:gd name="T23" fmla="*/ 2147483647 h 177"/>
              <a:gd name="T24" fmla="*/ 2147483647 w 252"/>
              <a:gd name="T25" fmla="*/ 2147483647 h 177"/>
              <a:gd name="T26" fmla="*/ 2147483647 w 252"/>
              <a:gd name="T27" fmla="*/ 2147483647 h 177"/>
              <a:gd name="T28" fmla="*/ 2147483647 w 252"/>
              <a:gd name="T29" fmla="*/ 2147483647 h 177"/>
              <a:gd name="T30" fmla="*/ 2147483647 w 252"/>
              <a:gd name="T31" fmla="*/ 2147483647 h 1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2"/>
              <a:gd name="T49" fmla="*/ 0 h 177"/>
              <a:gd name="T50" fmla="*/ 252 w 252"/>
              <a:gd name="T51" fmla="*/ 177 h 1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2" h="177">
                <a:moveTo>
                  <a:pt x="126" y="0"/>
                </a:moveTo>
                <a:cubicBezTo>
                  <a:pt x="210" y="0"/>
                  <a:pt x="252" y="29"/>
                  <a:pt x="252" y="88"/>
                </a:cubicBezTo>
                <a:cubicBezTo>
                  <a:pt x="252" y="118"/>
                  <a:pt x="241" y="140"/>
                  <a:pt x="220" y="155"/>
                </a:cubicBezTo>
                <a:cubicBezTo>
                  <a:pt x="198" y="170"/>
                  <a:pt x="167" y="177"/>
                  <a:pt x="126" y="177"/>
                </a:cubicBezTo>
                <a:cubicBezTo>
                  <a:pt x="42" y="177"/>
                  <a:pt x="0" y="148"/>
                  <a:pt x="0" y="89"/>
                </a:cubicBezTo>
                <a:cubicBezTo>
                  <a:pt x="0" y="60"/>
                  <a:pt x="10" y="38"/>
                  <a:pt x="31" y="22"/>
                </a:cubicBezTo>
                <a:cubicBezTo>
                  <a:pt x="52" y="7"/>
                  <a:pt x="84" y="0"/>
                  <a:pt x="126" y="0"/>
                </a:cubicBezTo>
                <a:close/>
                <a:moveTo>
                  <a:pt x="126" y="56"/>
                </a:moveTo>
                <a:cubicBezTo>
                  <a:pt x="93" y="56"/>
                  <a:pt x="71" y="59"/>
                  <a:pt x="60" y="64"/>
                </a:cubicBezTo>
                <a:cubicBezTo>
                  <a:pt x="49" y="69"/>
                  <a:pt x="44" y="77"/>
                  <a:pt x="44" y="89"/>
                </a:cubicBezTo>
                <a:cubicBezTo>
                  <a:pt x="44" y="100"/>
                  <a:pt x="49" y="108"/>
                  <a:pt x="60" y="113"/>
                </a:cubicBezTo>
                <a:cubicBezTo>
                  <a:pt x="71" y="118"/>
                  <a:pt x="93" y="121"/>
                  <a:pt x="126" y="121"/>
                </a:cubicBezTo>
                <a:cubicBezTo>
                  <a:pt x="158" y="121"/>
                  <a:pt x="180" y="118"/>
                  <a:pt x="191" y="113"/>
                </a:cubicBezTo>
                <a:cubicBezTo>
                  <a:pt x="202" y="108"/>
                  <a:pt x="208" y="100"/>
                  <a:pt x="208" y="89"/>
                </a:cubicBezTo>
                <a:cubicBezTo>
                  <a:pt x="208" y="77"/>
                  <a:pt x="203" y="69"/>
                  <a:pt x="192" y="64"/>
                </a:cubicBezTo>
                <a:cubicBezTo>
                  <a:pt x="181" y="59"/>
                  <a:pt x="159" y="56"/>
                  <a:pt x="126" y="56"/>
                </a:cubicBezTo>
                <a:close/>
              </a:path>
            </a:pathLst>
          </a:custGeom>
          <a:solidFill>
            <a:srgbClr val="B3B3B3"/>
          </a:solidFill>
          <a:ln w="0">
            <a:solidFill>
              <a:srgbClr val="000000"/>
            </a:solidFill>
            <a:prstDash val="solid"/>
            <a:round/>
            <a:headEnd/>
            <a:tailEnd/>
          </a:ln>
        </p:spPr>
        <p:txBody>
          <a:bodyPr/>
          <a:lstStyle/>
          <a:p>
            <a:endParaRPr lang="it-IT"/>
          </a:p>
        </p:txBody>
      </p:sp>
      <p:sp>
        <p:nvSpPr>
          <p:cNvPr id="5530" name="Freeform 3539"/>
          <p:cNvSpPr>
            <a:spLocks noEditPoints="1"/>
          </p:cNvSpPr>
          <p:nvPr/>
        </p:nvSpPr>
        <p:spPr bwMode="auto">
          <a:xfrm>
            <a:off x="4045744" y="5319713"/>
            <a:ext cx="82154" cy="82550"/>
          </a:xfrm>
          <a:custGeom>
            <a:avLst/>
            <a:gdLst>
              <a:gd name="T0" fmla="*/ 0 w 244"/>
              <a:gd name="T1" fmla="*/ 2147483647 h 171"/>
              <a:gd name="T2" fmla="*/ 0 w 244"/>
              <a:gd name="T3" fmla="*/ 2147483647 h 171"/>
              <a:gd name="T4" fmla="*/ 2147483647 w 244"/>
              <a:gd name="T5" fmla="*/ 2147483647 h 171"/>
              <a:gd name="T6" fmla="*/ 2147483647 w 244"/>
              <a:gd name="T7" fmla="*/ 2147483647 h 171"/>
              <a:gd name="T8" fmla="*/ 2147483647 w 244"/>
              <a:gd name="T9" fmla="*/ 0 h 171"/>
              <a:gd name="T10" fmla="*/ 2147483647 w 244"/>
              <a:gd name="T11" fmla="*/ 2147483647 h 171"/>
              <a:gd name="T12" fmla="*/ 2147483647 w 244"/>
              <a:gd name="T13" fmla="*/ 2147483647 h 171"/>
              <a:gd name="T14" fmla="*/ 2147483647 w 244"/>
              <a:gd name="T15" fmla="*/ 2147483647 h 171"/>
              <a:gd name="T16" fmla="*/ 2147483647 w 244"/>
              <a:gd name="T17" fmla="*/ 2147483647 h 171"/>
              <a:gd name="T18" fmla="*/ 2147483647 w 244"/>
              <a:gd name="T19" fmla="*/ 2147483647 h 171"/>
              <a:gd name="T20" fmla="*/ 0 w 244"/>
              <a:gd name="T21" fmla="*/ 2147483647 h 171"/>
              <a:gd name="T22" fmla="*/ 2147483647 w 244"/>
              <a:gd name="T23" fmla="*/ 2147483647 h 171"/>
              <a:gd name="T24" fmla="*/ 2147483647 w 244"/>
              <a:gd name="T25" fmla="*/ 2147483647 h 171"/>
              <a:gd name="T26" fmla="*/ 2147483647 w 244"/>
              <a:gd name="T27" fmla="*/ 2147483647 h 171"/>
              <a:gd name="T28" fmla="*/ 2147483647 w 244"/>
              <a:gd name="T29" fmla="*/ 2147483647 h 171"/>
              <a:gd name="T30" fmla="*/ 2147483647 w 244"/>
              <a:gd name="T31" fmla="*/ 2147483647 h 171"/>
              <a:gd name="T32" fmla="*/ 2147483647 w 244"/>
              <a:gd name="T33" fmla="*/ 2147483647 h 171"/>
              <a:gd name="T34" fmla="*/ 2147483647 w 244"/>
              <a:gd name="T35" fmla="*/ 2147483647 h 171"/>
              <a:gd name="T36" fmla="*/ 2147483647 w 244"/>
              <a:gd name="T37" fmla="*/ 2147483647 h 171"/>
              <a:gd name="T38" fmla="*/ 2147483647 w 244"/>
              <a:gd name="T39" fmla="*/ 2147483647 h 171"/>
              <a:gd name="T40" fmla="*/ 2147483647 w 244"/>
              <a:gd name="T41" fmla="*/ 2147483647 h 1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4"/>
              <a:gd name="T64" fmla="*/ 0 h 171"/>
              <a:gd name="T65" fmla="*/ 244 w 244"/>
              <a:gd name="T66" fmla="*/ 171 h 1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4" h="171">
                <a:moveTo>
                  <a:pt x="0" y="171"/>
                </a:moveTo>
                <a:lnTo>
                  <a:pt x="0" y="113"/>
                </a:lnTo>
                <a:cubicBezTo>
                  <a:pt x="0" y="88"/>
                  <a:pt x="3" y="68"/>
                  <a:pt x="10" y="52"/>
                </a:cubicBezTo>
                <a:cubicBezTo>
                  <a:pt x="16" y="36"/>
                  <a:pt x="29" y="24"/>
                  <a:pt x="47" y="14"/>
                </a:cubicBezTo>
                <a:cubicBezTo>
                  <a:pt x="65" y="5"/>
                  <a:pt x="90" y="0"/>
                  <a:pt x="121" y="0"/>
                </a:cubicBezTo>
                <a:cubicBezTo>
                  <a:pt x="143" y="0"/>
                  <a:pt x="162" y="3"/>
                  <a:pt x="179" y="9"/>
                </a:cubicBezTo>
                <a:cubicBezTo>
                  <a:pt x="196" y="15"/>
                  <a:pt x="210" y="22"/>
                  <a:pt x="219" y="32"/>
                </a:cubicBezTo>
                <a:cubicBezTo>
                  <a:pt x="229" y="41"/>
                  <a:pt x="236" y="51"/>
                  <a:pt x="239" y="63"/>
                </a:cubicBezTo>
                <a:cubicBezTo>
                  <a:pt x="242" y="75"/>
                  <a:pt x="244" y="89"/>
                  <a:pt x="244" y="107"/>
                </a:cubicBezTo>
                <a:lnTo>
                  <a:pt x="244" y="171"/>
                </a:lnTo>
                <a:lnTo>
                  <a:pt x="0" y="171"/>
                </a:lnTo>
                <a:close/>
                <a:moveTo>
                  <a:pt x="42" y="118"/>
                </a:moveTo>
                <a:lnTo>
                  <a:pt x="202" y="118"/>
                </a:lnTo>
                <a:lnTo>
                  <a:pt x="202" y="108"/>
                </a:lnTo>
                <a:cubicBezTo>
                  <a:pt x="202" y="96"/>
                  <a:pt x="200" y="86"/>
                  <a:pt x="195" y="80"/>
                </a:cubicBezTo>
                <a:cubicBezTo>
                  <a:pt x="190" y="73"/>
                  <a:pt x="182" y="67"/>
                  <a:pt x="170" y="63"/>
                </a:cubicBezTo>
                <a:cubicBezTo>
                  <a:pt x="158" y="59"/>
                  <a:pt x="141" y="57"/>
                  <a:pt x="118" y="57"/>
                </a:cubicBezTo>
                <a:cubicBezTo>
                  <a:pt x="98" y="57"/>
                  <a:pt x="82" y="59"/>
                  <a:pt x="70" y="64"/>
                </a:cubicBezTo>
                <a:cubicBezTo>
                  <a:pt x="59" y="68"/>
                  <a:pt x="52" y="74"/>
                  <a:pt x="48" y="81"/>
                </a:cubicBezTo>
                <a:cubicBezTo>
                  <a:pt x="44" y="87"/>
                  <a:pt x="42" y="97"/>
                  <a:pt x="42" y="108"/>
                </a:cubicBezTo>
                <a:lnTo>
                  <a:pt x="42" y="118"/>
                </a:lnTo>
                <a:close/>
              </a:path>
            </a:pathLst>
          </a:custGeom>
          <a:solidFill>
            <a:srgbClr val="B3B3B3"/>
          </a:solidFill>
          <a:ln w="0">
            <a:solidFill>
              <a:srgbClr val="000000"/>
            </a:solidFill>
            <a:prstDash val="solid"/>
            <a:round/>
            <a:headEnd/>
            <a:tailEnd/>
          </a:ln>
        </p:spPr>
        <p:txBody>
          <a:bodyPr/>
          <a:lstStyle/>
          <a:p>
            <a:endParaRPr lang="it-IT"/>
          </a:p>
        </p:txBody>
      </p:sp>
      <p:sp>
        <p:nvSpPr>
          <p:cNvPr id="5531" name="Rectangle 3540"/>
          <p:cNvSpPr>
            <a:spLocks noChangeArrowheads="1"/>
          </p:cNvSpPr>
          <p:nvPr/>
        </p:nvSpPr>
        <p:spPr bwMode="auto">
          <a:xfrm>
            <a:off x="4045744" y="5276850"/>
            <a:ext cx="82154" cy="26988"/>
          </a:xfrm>
          <a:prstGeom prst="rect">
            <a:avLst/>
          </a:prstGeom>
          <a:solidFill>
            <a:srgbClr val="B3B3B3"/>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532" name="Freeform 3541"/>
          <p:cNvSpPr>
            <a:spLocks/>
          </p:cNvSpPr>
          <p:nvPr/>
        </p:nvSpPr>
        <p:spPr bwMode="auto">
          <a:xfrm>
            <a:off x="4044554" y="5140328"/>
            <a:ext cx="84534" cy="85725"/>
          </a:xfrm>
          <a:custGeom>
            <a:avLst/>
            <a:gdLst>
              <a:gd name="T0" fmla="*/ 2147483647 w 252"/>
              <a:gd name="T1" fmla="*/ 2147483647 h 180"/>
              <a:gd name="T2" fmla="*/ 2147483647 w 252"/>
              <a:gd name="T3" fmla="*/ 0 h 180"/>
              <a:gd name="T4" fmla="*/ 2147483647 w 252"/>
              <a:gd name="T5" fmla="*/ 0 h 180"/>
              <a:gd name="T6" fmla="*/ 2147483647 w 252"/>
              <a:gd name="T7" fmla="*/ 2147483647 h 180"/>
              <a:gd name="T8" fmla="*/ 2147483647 w 252"/>
              <a:gd name="T9" fmla="*/ 2147483647 h 180"/>
              <a:gd name="T10" fmla="*/ 2147483647 w 252"/>
              <a:gd name="T11" fmla="*/ 2147483647 h 180"/>
              <a:gd name="T12" fmla="*/ 2147483647 w 252"/>
              <a:gd name="T13" fmla="*/ 2147483647 h 180"/>
              <a:gd name="T14" fmla="*/ 2147483647 w 252"/>
              <a:gd name="T15" fmla="*/ 2147483647 h 180"/>
              <a:gd name="T16" fmla="*/ 2147483647 w 252"/>
              <a:gd name="T17" fmla="*/ 2147483647 h 180"/>
              <a:gd name="T18" fmla="*/ 0 w 252"/>
              <a:gd name="T19" fmla="*/ 2147483647 h 180"/>
              <a:gd name="T20" fmla="*/ 2147483647 w 252"/>
              <a:gd name="T21" fmla="*/ 0 h 180"/>
              <a:gd name="T22" fmla="*/ 2147483647 w 252"/>
              <a:gd name="T23" fmla="*/ 2147483647 h 180"/>
              <a:gd name="T24" fmla="*/ 2147483647 w 252"/>
              <a:gd name="T25" fmla="*/ 2147483647 h 180"/>
              <a:gd name="T26" fmla="*/ 2147483647 w 252"/>
              <a:gd name="T27" fmla="*/ 2147483647 h 180"/>
              <a:gd name="T28" fmla="*/ 2147483647 w 252"/>
              <a:gd name="T29" fmla="*/ 2147483647 h 180"/>
              <a:gd name="T30" fmla="*/ 2147483647 w 252"/>
              <a:gd name="T31" fmla="*/ 2147483647 h 180"/>
              <a:gd name="T32" fmla="*/ 2147483647 w 252"/>
              <a:gd name="T33" fmla="*/ 2147483647 h 180"/>
              <a:gd name="T34" fmla="*/ 2147483647 w 252"/>
              <a:gd name="T35" fmla="*/ 2147483647 h 180"/>
              <a:gd name="T36" fmla="*/ 2147483647 w 252"/>
              <a:gd name="T37" fmla="*/ 2147483647 h 180"/>
              <a:gd name="T38" fmla="*/ 2147483647 w 252"/>
              <a:gd name="T39" fmla="*/ 2147483647 h 1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2"/>
              <a:gd name="T61" fmla="*/ 0 h 180"/>
              <a:gd name="T62" fmla="*/ 252 w 252"/>
              <a:gd name="T63" fmla="*/ 180 h 1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2" h="180">
                <a:moveTo>
                  <a:pt x="118" y="85"/>
                </a:moveTo>
                <a:lnTo>
                  <a:pt x="118" y="0"/>
                </a:lnTo>
                <a:lnTo>
                  <a:pt x="248" y="0"/>
                </a:lnTo>
                <a:lnTo>
                  <a:pt x="248" y="23"/>
                </a:lnTo>
                <a:lnTo>
                  <a:pt x="220" y="30"/>
                </a:lnTo>
                <a:cubicBezTo>
                  <a:pt x="241" y="43"/>
                  <a:pt x="252" y="63"/>
                  <a:pt x="252" y="89"/>
                </a:cubicBezTo>
                <a:cubicBezTo>
                  <a:pt x="252" y="117"/>
                  <a:pt x="241" y="139"/>
                  <a:pt x="219" y="155"/>
                </a:cubicBezTo>
                <a:cubicBezTo>
                  <a:pt x="197" y="171"/>
                  <a:pt x="168" y="180"/>
                  <a:pt x="131" y="180"/>
                </a:cubicBezTo>
                <a:cubicBezTo>
                  <a:pt x="90" y="180"/>
                  <a:pt x="58" y="172"/>
                  <a:pt x="35" y="155"/>
                </a:cubicBezTo>
                <a:cubicBezTo>
                  <a:pt x="12" y="139"/>
                  <a:pt x="0" y="116"/>
                  <a:pt x="0" y="84"/>
                </a:cubicBezTo>
                <a:cubicBezTo>
                  <a:pt x="0" y="34"/>
                  <a:pt x="28" y="6"/>
                  <a:pt x="84" y="0"/>
                </a:cubicBezTo>
                <a:lnTo>
                  <a:pt x="92" y="48"/>
                </a:lnTo>
                <a:cubicBezTo>
                  <a:pt x="60" y="52"/>
                  <a:pt x="44" y="63"/>
                  <a:pt x="44" y="83"/>
                </a:cubicBezTo>
                <a:cubicBezTo>
                  <a:pt x="44" y="95"/>
                  <a:pt x="49" y="105"/>
                  <a:pt x="61" y="112"/>
                </a:cubicBezTo>
                <a:cubicBezTo>
                  <a:pt x="73" y="119"/>
                  <a:pt x="95" y="123"/>
                  <a:pt x="128" y="123"/>
                </a:cubicBezTo>
                <a:cubicBezTo>
                  <a:pt x="158" y="123"/>
                  <a:pt x="178" y="119"/>
                  <a:pt x="190" y="112"/>
                </a:cubicBezTo>
                <a:cubicBezTo>
                  <a:pt x="202" y="105"/>
                  <a:pt x="208" y="95"/>
                  <a:pt x="208" y="81"/>
                </a:cubicBezTo>
                <a:cubicBezTo>
                  <a:pt x="208" y="60"/>
                  <a:pt x="192" y="49"/>
                  <a:pt x="160" y="48"/>
                </a:cubicBezTo>
                <a:lnTo>
                  <a:pt x="160" y="85"/>
                </a:lnTo>
                <a:lnTo>
                  <a:pt x="118" y="85"/>
                </a:lnTo>
                <a:close/>
              </a:path>
            </a:pathLst>
          </a:custGeom>
          <a:solidFill>
            <a:srgbClr val="B3B3B3"/>
          </a:solidFill>
          <a:ln w="0">
            <a:solidFill>
              <a:srgbClr val="000000"/>
            </a:solidFill>
            <a:prstDash val="solid"/>
            <a:round/>
            <a:headEnd/>
            <a:tailEnd/>
          </a:ln>
        </p:spPr>
        <p:txBody>
          <a:bodyPr/>
          <a:lstStyle/>
          <a:p>
            <a:endParaRPr lang="it-IT"/>
          </a:p>
        </p:txBody>
      </p:sp>
      <p:sp>
        <p:nvSpPr>
          <p:cNvPr id="5533" name="Freeform 3542"/>
          <p:cNvSpPr>
            <a:spLocks/>
          </p:cNvSpPr>
          <p:nvPr/>
        </p:nvSpPr>
        <p:spPr bwMode="auto">
          <a:xfrm>
            <a:off x="4045744" y="5048250"/>
            <a:ext cx="82154" cy="71438"/>
          </a:xfrm>
          <a:custGeom>
            <a:avLst/>
            <a:gdLst>
              <a:gd name="T0" fmla="*/ 0 w 244"/>
              <a:gd name="T1" fmla="*/ 2147483647 h 149"/>
              <a:gd name="T2" fmla="*/ 0 w 244"/>
              <a:gd name="T3" fmla="*/ 0 h 149"/>
              <a:gd name="T4" fmla="*/ 2147483647 w 244"/>
              <a:gd name="T5" fmla="*/ 0 h 149"/>
              <a:gd name="T6" fmla="*/ 2147483647 w 244"/>
              <a:gd name="T7" fmla="*/ 2147483647 h 149"/>
              <a:gd name="T8" fmla="*/ 2147483647 w 244"/>
              <a:gd name="T9" fmla="*/ 2147483647 h 149"/>
              <a:gd name="T10" fmla="*/ 2147483647 w 244"/>
              <a:gd name="T11" fmla="*/ 2147483647 h 149"/>
              <a:gd name="T12" fmla="*/ 2147483647 w 244"/>
              <a:gd name="T13" fmla="*/ 2147483647 h 149"/>
              <a:gd name="T14" fmla="*/ 2147483647 w 244"/>
              <a:gd name="T15" fmla="*/ 2147483647 h 149"/>
              <a:gd name="T16" fmla="*/ 2147483647 w 244"/>
              <a:gd name="T17" fmla="*/ 2147483647 h 149"/>
              <a:gd name="T18" fmla="*/ 2147483647 w 244"/>
              <a:gd name="T19" fmla="*/ 0 h 149"/>
              <a:gd name="T20" fmla="*/ 2147483647 w 244"/>
              <a:gd name="T21" fmla="*/ 0 h 149"/>
              <a:gd name="T22" fmla="*/ 2147483647 w 244"/>
              <a:gd name="T23" fmla="*/ 2147483647 h 149"/>
              <a:gd name="T24" fmla="*/ 0 w 244"/>
              <a:gd name="T25" fmla="*/ 2147483647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
              <a:gd name="T40" fmla="*/ 0 h 149"/>
              <a:gd name="T41" fmla="*/ 244 w 244"/>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 h="149">
                <a:moveTo>
                  <a:pt x="0" y="149"/>
                </a:moveTo>
                <a:lnTo>
                  <a:pt x="0" y="0"/>
                </a:lnTo>
                <a:lnTo>
                  <a:pt x="42" y="0"/>
                </a:lnTo>
                <a:lnTo>
                  <a:pt x="42" y="95"/>
                </a:lnTo>
                <a:lnTo>
                  <a:pt x="98" y="95"/>
                </a:lnTo>
                <a:lnTo>
                  <a:pt x="98" y="21"/>
                </a:lnTo>
                <a:lnTo>
                  <a:pt x="140" y="21"/>
                </a:lnTo>
                <a:lnTo>
                  <a:pt x="140" y="95"/>
                </a:lnTo>
                <a:lnTo>
                  <a:pt x="200" y="95"/>
                </a:lnTo>
                <a:lnTo>
                  <a:pt x="200" y="0"/>
                </a:lnTo>
                <a:lnTo>
                  <a:pt x="244" y="0"/>
                </a:lnTo>
                <a:lnTo>
                  <a:pt x="244" y="149"/>
                </a:lnTo>
                <a:lnTo>
                  <a:pt x="0" y="149"/>
                </a:lnTo>
                <a:close/>
              </a:path>
            </a:pathLst>
          </a:custGeom>
          <a:solidFill>
            <a:srgbClr val="B3B3B3"/>
          </a:solidFill>
          <a:ln w="0">
            <a:solidFill>
              <a:srgbClr val="000000"/>
            </a:solidFill>
            <a:prstDash val="solid"/>
            <a:round/>
            <a:headEnd/>
            <a:tailEnd/>
          </a:ln>
        </p:spPr>
        <p:txBody>
          <a:bodyPr/>
          <a:lstStyle/>
          <a:p>
            <a:endParaRPr lang="it-IT"/>
          </a:p>
        </p:txBody>
      </p:sp>
      <p:sp>
        <p:nvSpPr>
          <p:cNvPr id="5534" name="Freeform 3543"/>
          <p:cNvSpPr>
            <a:spLocks/>
          </p:cNvSpPr>
          <p:nvPr/>
        </p:nvSpPr>
        <p:spPr bwMode="auto">
          <a:xfrm>
            <a:off x="4044554" y="4962528"/>
            <a:ext cx="84534" cy="80963"/>
          </a:xfrm>
          <a:custGeom>
            <a:avLst/>
            <a:gdLst>
              <a:gd name="T0" fmla="*/ 2147483647 w 252"/>
              <a:gd name="T1" fmla="*/ 2147483647 h 171"/>
              <a:gd name="T2" fmla="*/ 2147483647 w 252"/>
              <a:gd name="T3" fmla="*/ 2147483647 h 171"/>
              <a:gd name="T4" fmla="*/ 2147483647 w 252"/>
              <a:gd name="T5" fmla="*/ 2147483647 h 171"/>
              <a:gd name="T6" fmla="*/ 2147483647 w 252"/>
              <a:gd name="T7" fmla="*/ 2147483647 h 171"/>
              <a:gd name="T8" fmla="*/ 2147483647 w 252"/>
              <a:gd name="T9" fmla="*/ 2147483647 h 171"/>
              <a:gd name="T10" fmla="*/ 2147483647 w 252"/>
              <a:gd name="T11" fmla="*/ 2147483647 h 171"/>
              <a:gd name="T12" fmla="*/ 2147483647 w 252"/>
              <a:gd name="T13" fmla="*/ 2147483647 h 171"/>
              <a:gd name="T14" fmla="*/ 2147483647 w 252"/>
              <a:gd name="T15" fmla="*/ 2147483647 h 171"/>
              <a:gd name="T16" fmla="*/ 2147483647 w 252"/>
              <a:gd name="T17" fmla="*/ 2147483647 h 171"/>
              <a:gd name="T18" fmla="*/ 2147483647 w 252"/>
              <a:gd name="T19" fmla="*/ 0 h 171"/>
              <a:gd name="T20" fmla="*/ 2147483647 w 252"/>
              <a:gd name="T21" fmla="*/ 2147483647 h 171"/>
              <a:gd name="T22" fmla="*/ 2147483647 w 252"/>
              <a:gd name="T23" fmla="*/ 2147483647 h 171"/>
              <a:gd name="T24" fmla="*/ 2147483647 w 252"/>
              <a:gd name="T25" fmla="*/ 2147483647 h 171"/>
              <a:gd name="T26" fmla="*/ 2147483647 w 252"/>
              <a:gd name="T27" fmla="*/ 2147483647 h 171"/>
              <a:gd name="T28" fmla="*/ 2147483647 w 252"/>
              <a:gd name="T29" fmla="*/ 2147483647 h 171"/>
              <a:gd name="T30" fmla="*/ 2147483647 w 252"/>
              <a:gd name="T31" fmla="*/ 2147483647 h 171"/>
              <a:gd name="T32" fmla="*/ 2147483647 w 252"/>
              <a:gd name="T33" fmla="*/ 2147483647 h 171"/>
              <a:gd name="T34" fmla="*/ 2147483647 w 252"/>
              <a:gd name="T35" fmla="*/ 2147483647 h 171"/>
              <a:gd name="T36" fmla="*/ 2147483647 w 252"/>
              <a:gd name="T37" fmla="*/ 2147483647 h 171"/>
              <a:gd name="T38" fmla="*/ 2147483647 w 252"/>
              <a:gd name="T39" fmla="*/ 2147483647 h 171"/>
              <a:gd name="T40" fmla="*/ 2147483647 w 252"/>
              <a:gd name="T41" fmla="*/ 2147483647 h 171"/>
              <a:gd name="T42" fmla="*/ 2147483647 w 252"/>
              <a:gd name="T43" fmla="*/ 2147483647 h 171"/>
              <a:gd name="T44" fmla="*/ 2147483647 w 252"/>
              <a:gd name="T45" fmla="*/ 2147483647 h 171"/>
              <a:gd name="T46" fmla="*/ 0 w 252"/>
              <a:gd name="T47" fmla="*/ 2147483647 h 171"/>
              <a:gd name="T48" fmla="*/ 2147483647 w 252"/>
              <a:gd name="T49" fmla="*/ 2147483647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171"/>
              <a:gd name="T77" fmla="*/ 252 w 252"/>
              <a:gd name="T78" fmla="*/ 171 h 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171">
                <a:moveTo>
                  <a:pt x="57" y="5"/>
                </a:moveTo>
                <a:lnTo>
                  <a:pt x="74" y="49"/>
                </a:lnTo>
                <a:cubicBezTo>
                  <a:pt x="54" y="55"/>
                  <a:pt x="44" y="67"/>
                  <a:pt x="44" y="84"/>
                </a:cubicBezTo>
                <a:cubicBezTo>
                  <a:pt x="44" y="92"/>
                  <a:pt x="46" y="98"/>
                  <a:pt x="50" y="102"/>
                </a:cubicBezTo>
                <a:cubicBezTo>
                  <a:pt x="55" y="107"/>
                  <a:pt x="60" y="109"/>
                  <a:pt x="66" y="109"/>
                </a:cubicBezTo>
                <a:cubicBezTo>
                  <a:pt x="73" y="109"/>
                  <a:pt x="78" y="107"/>
                  <a:pt x="82" y="101"/>
                </a:cubicBezTo>
                <a:cubicBezTo>
                  <a:pt x="87" y="96"/>
                  <a:pt x="92" y="84"/>
                  <a:pt x="99" y="67"/>
                </a:cubicBezTo>
                <a:cubicBezTo>
                  <a:pt x="105" y="51"/>
                  <a:pt x="110" y="39"/>
                  <a:pt x="116" y="30"/>
                </a:cubicBezTo>
                <a:cubicBezTo>
                  <a:pt x="122" y="21"/>
                  <a:pt x="130" y="14"/>
                  <a:pt x="139" y="8"/>
                </a:cubicBezTo>
                <a:cubicBezTo>
                  <a:pt x="149" y="2"/>
                  <a:pt x="161" y="0"/>
                  <a:pt x="174" y="0"/>
                </a:cubicBezTo>
                <a:cubicBezTo>
                  <a:pt x="197" y="0"/>
                  <a:pt x="215" y="8"/>
                  <a:pt x="230" y="23"/>
                </a:cubicBezTo>
                <a:cubicBezTo>
                  <a:pt x="245" y="39"/>
                  <a:pt x="252" y="60"/>
                  <a:pt x="252" y="86"/>
                </a:cubicBezTo>
                <a:cubicBezTo>
                  <a:pt x="252" y="131"/>
                  <a:pt x="229" y="159"/>
                  <a:pt x="185" y="171"/>
                </a:cubicBezTo>
                <a:lnTo>
                  <a:pt x="171" y="124"/>
                </a:lnTo>
                <a:cubicBezTo>
                  <a:pt x="196" y="119"/>
                  <a:pt x="208" y="106"/>
                  <a:pt x="208" y="85"/>
                </a:cubicBezTo>
                <a:cubicBezTo>
                  <a:pt x="208" y="76"/>
                  <a:pt x="206" y="68"/>
                  <a:pt x="201" y="62"/>
                </a:cubicBezTo>
                <a:cubicBezTo>
                  <a:pt x="196" y="57"/>
                  <a:pt x="190" y="54"/>
                  <a:pt x="182" y="54"/>
                </a:cubicBezTo>
                <a:cubicBezTo>
                  <a:pt x="176" y="54"/>
                  <a:pt x="171" y="56"/>
                  <a:pt x="166" y="60"/>
                </a:cubicBezTo>
                <a:cubicBezTo>
                  <a:pt x="161" y="64"/>
                  <a:pt x="156" y="73"/>
                  <a:pt x="151" y="88"/>
                </a:cubicBezTo>
                <a:cubicBezTo>
                  <a:pt x="144" y="107"/>
                  <a:pt x="138" y="121"/>
                  <a:pt x="133" y="130"/>
                </a:cubicBezTo>
                <a:cubicBezTo>
                  <a:pt x="127" y="139"/>
                  <a:pt x="119" y="147"/>
                  <a:pt x="109" y="152"/>
                </a:cubicBezTo>
                <a:cubicBezTo>
                  <a:pt x="99" y="158"/>
                  <a:pt x="88" y="161"/>
                  <a:pt x="75" y="161"/>
                </a:cubicBezTo>
                <a:cubicBezTo>
                  <a:pt x="53" y="161"/>
                  <a:pt x="35" y="154"/>
                  <a:pt x="21" y="140"/>
                </a:cubicBezTo>
                <a:cubicBezTo>
                  <a:pt x="7" y="126"/>
                  <a:pt x="0" y="107"/>
                  <a:pt x="0" y="84"/>
                </a:cubicBezTo>
                <a:cubicBezTo>
                  <a:pt x="0" y="42"/>
                  <a:pt x="19" y="15"/>
                  <a:pt x="57" y="5"/>
                </a:cubicBezTo>
                <a:close/>
              </a:path>
            </a:pathLst>
          </a:custGeom>
          <a:solidFill>
            <a:srgbClr val="B3B3B3"/>
          </a:solidFill>
          <a:ln w="0">
            <a:solidFill>
              <a:srgbClr val="000000"/>
            </a:solidFill>
            <a:prstDash val="solid"/>
            <a:round/>
            <a:headEnd/>
            <a:tailEnd/>
          </a:ln>
        </p:spPr>
        <p:txBody>
          <a:bodyPr/>
          <a:lstStyle/>
          <a:p>
            <a:endParaRPr lang="it-IT"/>
          </a:p>
        </p:txBody>
      </p:sp>
      <p:sp>
        <p:nvSpPr>
          <p:cNvPr id="5535" name="Freeform 3544"/>
          <p:cNvSpPr>
            <a:spLocks/>
          </p:cNvSpPr>
          <p:nvPr/>
        </p:nvSpPr>
        <p:spPr bwMode="auto">
          <a:xfrm>
            <a:off x="4045744" y="4886328"/>
            <a:ext cx="82154" cy="73025"/>
          </a:xfrm>
          <a:custGeom>
            <a:avLst/>
            <a:gdLst>
              <a:gd name="T0" fmla="*/ 0 w 244"/>
              <a:gd name="T1" fmla="*/ 2147483647 h 153"/>
              <a:gd name="T2" fmla="*/ 0 w 244"/>
              <a:gd name="T3" fmla="*/ 0 h 153"/>
              <a:gd name="T4" fmla="*/ 2147483647 w 244"/>
              <a:gd name="T5" fmla="*/ 0 h 153"/>
              <a:gd name="T6" fmla="*/ 2147483647 w 244"/>
              <a:gd name="T7" fmla="*/ 2147483647 h 153"/>
              <a:gd name="T8" fmla="*/ 2147483647 w 244"/>
              <a:gd name="T9" fmla="*/ 2147483647 h 153"/>
              <a:gd name="T10" fmla="*/ 2147483647 w 244"/>
              <a:gd name="T11" fmla="*/ 2147483647 h 153"/>
              <a:gd name="T12" fmla="*/ 2147483647 w 244"/>
              <a:gd name="T13" fmla="*/ 2147483647 h 153"/>
              <a:gd name="T14" fmla="*/ 2147483647 w 244"/>
              <a:gd name="T15" fmla="*/ 2147483647 h 153"/>
              <a:gd name="T16" fmla="*/ 0 w 244"/>
              <a:gd name="T17" fmla="*/ 2147483647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4"/>
              <a:gd name="T28" fmla="*/ 0 h 153"/>
              <a:gd name="T29" fmla="*/ 244 w 244"/>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4" h="153">
                <a:moveTo>
                  <a:pt x="0" y="153"/>
                </a:moveTo>
                <a:lnTo>
                  <a:pt x="0" y="0"/>
                </a:lnTo>
                <a:lnTo>
                  <a:pt x="45" y="0"/>
                </a:lnTo>
                <a:lnTo>
                  <a:pt x="45" y="50"/>
                </a:lnTo>
                <a:lnTo>
                  <a:pt x="244" y="50"/>
                </a:lnTo>
                <a:lnTo>
                  <a:pt x="244" y="104"/>
                </a:lnTo>
                <a:lnTo>
                  <a:pt x="45" y="104"/>
                </a:lnTo>
                <a:lnTo>
                  <a:pt x="45" y="153"/>
                </a:lnTo>
                <a:lnTo>
                  <a:pt x="0" y="153"/>
                </a:lnTo>
                <a:close/>
              </a:path>
            </a:pathLst>
          </a:custGeom>
          <a:solidFill>
            <a:srgbClr val="B3B3B3"/>
          </a:solidFill>
          <a:ln w="0">
            <a:solidFill>
              <a:srgbClr val="000000"/>
            </a:solidFill>
            <a:prstDash val="solid"/>
            <a:round/>
            <a:headEnd/>
            <a:tailEnd/>
          </a:ln>
        </p:spPr>
        <p:txBody>
          <a:bodyPr/>
          <a:lstStyle/>
          <a:p>
            <a:endParaRPr lang="it-IT"/>
          </a:p>
        </p:txBody>
      </p:sp>
      <p:sp>
        <p:nvSpPr>
          <p:cNvPr id="5536" name="Rectangle 3545"/>
          <p:cNvSpPr>
            <a:spLocks noChangeArrowheads="1"/>
          </p:cNvSpPr>
          <p:nvPr/>
        </p:nvSpPr>
        <p:spPr bwMode="auto">
          <a:xfrm>
            <a:off x="4045744" y="4851400"/>
            <a:ext cx="82154" cy="25400"/>
          </a:xfrm>
          <a:prstGeom prst="rect">
            <a:avLst/>
          </a:prstGeom>
          <a:solidFill>
            <a:srgbClr val="B3B3B3"/>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537" name="Freeform 3546"/>
          <p:cNvSpPr>
            <a:spLocks noEditPoints="1"/>
          </p:cNvSpPr>
          <p:nvPr/>
        </p:nvSpPr>
        <p:spPr bwMode="auto">
          <a:xfrm>
            <a:off x="4044554" y="4748216"/>
            <a:ext cx="84534" cy="84137"/>
          </a:xfrm>
          <a:custGeom>
            <a:avLst/>
            <a:gdLst>
              <a:gd name="T0" fmla="*/ 2147483647 w 252"/>
              <a:gd name="T1" fmla="*/ 0 h 178"/>
              <a:gd name="T2" fmla="*/ 2147483647 w 252"/>
              <a:gd name="T3" fmla="*/ 2147483647 h 178"/>
              <a:gd name="T4" fmla="*/ 2147483647 w 252"/>
              <a:gd name="T5" fmla="*/ 2147483647 h 178"/>
              <a:gd name="T6" fmla="*/ 2147483647 w 252"/>
              <a:gd name="T7" fmla="*/ 2147483647 h 178"/>
              <a:gd name="T8" fmla="*/ 0 w 252"/>
              <a:gd name="T9" fmla="*/ 2147483647 h 178"/>
              <a:gd name="T10" fmla="*/ 2147483647 w 252"/>
              <a:gd name="T11" fmla="*/ 2147483647 h 178"/>
              <a:gd name="T12" fmla="*/ 2147483647 w 252"/>
              <a:gd name="T13" fmla="*/ 0 h 178"/>
              <a:gd name="T14" fmla="*/ 2147483647 w 252"/>
              <a:gd name="T15" fmla="*/ 2147483647 h 178"/>
              <a:gd name="T16" fmla="*/ 2147483647 w 252"/>
              <a:gd name="T17" fmla="*/ 2147483647 h 178"/>
              <a:gd name="T18" fmla="*/ 2147483647 w 252"/>
              <a:gd name="T19" fmla="*/ 2147483647 h 178"/>
              <a:gd name="T20" fmla="*/ 2147483647 w 252"/>
              <a:gd name="T21" fmla="*/ 2147483647 h 178"/>
              <a:gd name="T22" fmla="*/ 2147483647 w 252"/>
              <a:gd name="T23" fmla="*/ 2147483647 h 178"/>
              <a:gd name="T24" fmla="*/ 2147483647 w 252"/>
              <a:gd name="T25" fmla="*/ 2147483647 h 178"/>
              <a:gd name="T26" fmla="*/ 2147483647 w 252"/>
              <a:gd name="T27" fmla="*/ 2147483647 h 178"/>
              <a:gd name="T28" fmla="*/ 2147483647 w 252"/>
              <a:gd name="T29" fmla="*/ 2147483647 h 178"/>
              <a:gd name="T30" fmla="*/ 2147483647 w 252"/>
              <a:gd name="T31" fmla="*/ 2147483647 h 1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2"/>
              <a:gd name="T49" fmla="*/ 0 h 178"/>
              <a:gd name="T50" fmla="*/ 252 w 252"/>
              <a:gd name="T51" fmla="*/ 178 h 1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2" h="178">
                <a:moveTo>
                  <a:pt x="126" y="0"/>
                </a:moveTo>
                <a:cubicBezTo>
                  <a:pt x="210" y="0"/>
                  <a:pt x="252" y="30"/>
                  <a:pt x="252" y="89"/>
                </a:cubicBezTo>
                <a:cubicBezTo>
                  <a:pt x="252" y="118"/>
                  <a:pt x="241" y="140"/>
                  <a:pt x="220" y="155"/>
                </a:cubicBezTo>
                <a:cubicBezTo>
                  <a:pt x="198" y="170"/>
                  <a:pt x="167" y="178"/>
                  <a:pt x="126" y="178"/>
                </a:cubicBezTo>
                <a:cubicBezTo>
                  <a:pt x="42" y="178"/>
                  <a:pt x="0" y="148"/>
                  <a:pt x="0" y="89"/>
                </a:cubicBezTo>
                <a:cubicBezTo>
                  <a:pt x="0" y="60"/>
                  <a:pt x="10" y="38"/>
                  <a:pt x="31" y="23"/>
                </a:cubicBezTo>
                <a:cubicBezTo>
                  <a:pt x="52" y="8"/>
                  <a:pt x="84" y="0"/>
                  <a:pt x="126" y="0"/>
                </a:cubicBezTo>
                <a:close/>
                <a:moveTo>
                  <a:pt x="126" y="57"/>
                </a:moveTo>
                <a:cubicBezTo>
                  <a:pt x="93" y="57"/>
                  <a:pt x="71" y="59"/>
                  <a:pt x="60" y="65"/>
                </a:cubicBezTo>
                <a:cubicBezTo>
                  <a:pt x="49" y="70"/>
                  <a:pt x="44" y="78"/>
                  <a:pt x="44" y="89"/>
                </a:cubicBezTo>
                <a:cubicBezTo>
                  <a:pt x="44" y="100"/>
                  <a:pt x="49" y="108"/>
                  <a:pt x="60" y="113"/>
                </a:cubicBezTo>
                <a:cubicBezTo>
                  <a:pt x="71" y="119"/>
                  <a:pt x="93" y="121"/>
                  <a:pt x="126" y="121"/>
                </a:cubicBezTo>
                <a:cubicBezTo>
                  <a:pt x="158" y="121"/>
                  <a:pt x="180" y="119"/>
                  <a:pt x="191" y="114"/>
                </a:cubicBezTo>
                <a:cubicBezTo>
                  <a:pt x="202" y="108"/>
                  <a:pt x="208" y="100"/>
                  <a:pt x="208" y="89"/>
                </a:cubicBezTo>
                <a:cubicBezTo>
                  <a:pt x="208" y="78"/>
                  <a:pt x="203" y="70"/>
                  <a:pt x="192" y="65"/>
                </a:cubicBezTo>
                <a:cubicBezTo>
                  <a:pt x="181" y="59"/>
                  <a:pt x="159" y="57"/>
                  <a:pt x="126" y="57"/>
                </a:cubicBezTo>
                <a:close/>
              </a:path>
            </a:pathLst>
          </a:custGeom>
          <a:solidFill>
            <a:srgbClr val="B3B3B3"/>
          </a:solidFill>
          <a:ln w="0">
            <a:solidFill>
              <a:srgbClr val="000000"/>
            </a:solidFill>
            <a:prstDash val="solid"/>
            <a:round/>
            <a:headEnd/>
            <a:tailEnd/>
          </a:ln>
        </p:spPr>
        <p:txBody>
          <a:bodyPr/>
          <a:lstStyle/>
          <a:p>
            <a:endParaRPr lang="it-IT"/>
          </a:p>
        </p:txBody>
      </p:sp>
      <p:sp>
        <p:nvSpPr>
          <p:cNvPr id="5538" name="Freeform 3547"/>
          <p:cNvSpPr>
            <a:spLocks/>
          </p:cNvSpPr>
          <p:nvPr/>
        </p:nvSpPr>
        <p:spPr bwMode="auto">
          <a:xfrm>
            <a:off x="4045744" y="4651378"/>
            <a:ext cx="82154" cy="79375"/>
          </a:xfrm>
          <a:custGeom>
            <a:avLst/>
            <a:gdLst>
              <a:gd name="T0" fmla="*/ 0 w 244"/>
              <a:gd name="T1" fmla="*/ 2147483647 h 165"/>
              <a:gd name="T2" fmla="*/ 0 w 244"/>
              <a:gd name="T3" fmla="*/ 2147483647 h 165"/>
              <a:gd name="T4" fmla="*/ 2147483647 w 244"/>
              <a:gd name="T5" fmla="*/ 2147483647 h 165"/>
              <a:gd name="T6" fmla="*/ 0 w 244"/>
              <a:gd name="T7" fmla="*/ 2147483647 h 165"/>
              <a:gd name="T8" fmla="*/ 0 w 244"/>
              <a:gd name="T9" fmla="*/ 0 h 165"/>
              <a:gd name="T10" fmla="*/ 2147483647 w 244"/>
              <a:gd name="T11" fmla="*/ 0 h 165"/>
              <a:gd name="T12" fmla="*/ 2147483647 w 244"/>
              <a:gd name="T13" fmla="*/ 2147483647 h 165"/>
              <a:gd name="T14" fmla="*/ 2147483647 w 244"/>
              <a:gd name="T15" fmla="*/ 2147483647 h 165"/>
              <a:gd name="T16" fmla="*/ 2147483647 w 244"/>
              <a:gd name="T17" fmla="*/ 2147483647 h 165"/>
              <a:gd name="T18" fmla="*/ 2147483647 w 244"/>
              <a:gd name="T19" fmla="*/ 2147483647 h 165"/>
              <a:gd name="T20" fmla="*/ 0 w 244"/>
              <a:gd name="T21" fmla="*/ 2147483647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4"/>
              <a:gd name="T34" fmla="*/ 0 h 165"/>
              <a:gd name="T35" fmla="*/ 244 w 244"/>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4" h="165">
                <a:moveTo>
                  <a:pt x="0" y="165"/>
                </a:moveTo>
                <a:lnTo>
                  <a:pt x="0" y="105"/>
                </a:lnTo>
                <a:lnTo>
                  <a:pt x="151" y="42"/>
                </a:lnTo>
                <a:lnTo>
                  <a:pt x="0" y="42"/>
                </a:lnTo>
                <a:lnTo>
                  <a:pt x="0" y="0"/>
                </a:lnTo>
                <a:lnTo>
                  <a:pt x="244" y="0"/>
                </a:lnTo>
                <a:lnTo>
                  <a:pt x="244" y="49"/>
                </a:lnTo>
                <a:lnTo>
                  <a:pt x="67" y="123"/>
                </a:lnTo>
                <a:lnTo>
                  <a:pt x="244" y="123"/>
                </a:lnTo>
                <a:lnTo>
                  <a:pt x="244" y="165"/>
                </a:lnTo>
                <a:lnTo>
                  <a:pt x="0" y="165"/>
                </a:lnTo>
                <a:close/>
              </a:path>
            </a:pathLst>
          </a:custGeom>
          <a:solidFill>
            <a:srgbClr val="B3B3B3"/>
          </a:solidFill>
          <a:ln w="0">
            <a:solidFill>
              <a:srgbClr val="000000"/>
            </a:solidFill>
            <a:prstDash val="solid"/>
            <a:round/>
            <a:headEnd/>
            <a:tailEnd/>
          </a:ln>
        </p:spPr>
        <p:txBody>
          <a:bodyPr/>
          <a:lstStyle/>
          <a:p>
            <a:endParaRPr lang="it-IT"/>
          </a:p>
        </p:txBody>
      </p:sp>
      <p:sp>
        <p:nvSpPr>
          <p:cNvPr id="5539" name="Freeform 3548"/>
          <p:cNvSpPr>
            <a:spLocks/>
          </p:cNvSpPr>
          <p:nvPr/>
        </p:nvSpPr>
        <p:spPr bwMode="auto">
          <a:xfrm>
            <a:off x="4045744" y="4559300"/>
            <a:ext cx="82154" cy="71438"/>
          </a:xfrm>
          <a:custGeom>
            <a:avLst/>
            <a:gdLst>
              <a:gd name="T0" fmla="*/ 0 w 244"/>
              <a:gd name="T1" fmla="*/ 2147483647 h 148"/>
              <a:gd name="T2" fmla="*/ 0 w 244"/>
              <a:gd name="T3" fmla="*/ 0 h 148"/>
              <a:gd name="T4" fmla="*/ 2147483647 w 244"/>
              <a:gd name="T5" fmla="*/ 0 h 148"/>
              <a:gd name="T6" fmla="*/ 2147483647 w 244"/>
              <a:gd name="T7" fmla="*/ 2147483647 h 148"/>
              <a:gd name="T8" fmla="*/ 2147483647 w 244"/>
              <a:gd name="T9" fmla="*/ 2147483647 h 148"/>
              <a:gd name="T10" fmla="*/ 2147483647 w 244"/>
              <a:gd name="T11" fmla="*/ 2147483647 h 148"/>
              <a:gd name="T12" fmla="*/ 2147483647 w 244"/>
              <a:gd name="T13" fmla="*/ 2147483647 h 148"/>
              <a:gd name="T14" fmla="*/ 2147483647 w 244"/>
              <a:gd name="T15" fmla="*/ 2147483647 h 148"/>
              <a:gd name="T16" fmla="*/ 2147483647 w 244"/>
              <a:gd name="T17" fmla="*/ 2147483647 h 148"/>
              <a:gd name="T18" fmla="*/ 2147483647 w 244"/>
              <a:gd name="T19" fmla="*/ 0 h 148"/>
              <a:gd name="T20" fmla="*/ 2147483647 w 244"/>
              <a:gd name="T21" fmla="*/ 0 h 148"/>
              <a:gd name="T22" fmla="*/ 2147483647 w 244"/>
              <a:gd name="T23" fmla="*/ 2147483647 h 148"/>
              <a:gd name="T24" fmla="*/ 0 w 244"/>
              <a:gd name="T25" fmla="*/ 2147483647 h 1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
              <a:gd name="T40" fmla="*/ 0 h 148"/>
              <a:gd name="T41" fmla="*/ 244 w 244"/>
              <a:gd name="T42" fmla="*/ 148 h 1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 h="148">
                <a:moveTo>
                  <a:pt x="0" y="148"/>
                </a:moveTo>
                <a:lnTo>
                  <a:pt x="0" y="0"/>
                </a:lnTo>
                <a:lnTo>
                  <a:pt x="42" y="0"/>
                </a:lnTo>
                <a:lnTo>
                  <a:pt x="42" y="94"/>
                </a:lnTo>
                <a:lnTo>
                  <a:pt x="98" y="94"/>
                </a:lnTo>
                <a:lnTo>
                  <a:pt x="98" y="21"/>
                </a:lnTo>
                <a:lnTo>
                  <a:pt x="140" y="21"/>
                </a:lnTo>
                <a:lnTo>
                  <a:pt x="140" y="94"/>
                </a:lnTo>
                <a:lnTo>
                  <a:pt x="200" y="94"/>
                </a:lnTo>
                <a:lnTo>
                  <a:pt x="200" y="0"/>
                </a:lnTo>
                <a:lnTo>
                  <a:pt x="244" y="0"/>
                </a:lnTo>
                <a:lnTo>
                  <a:pt x="244" y="148"/>
                </a:lnTo>
                <a:lnTo>
                  <a:pt x="0" y="148"/>
                </a:lnTo>
                <a:close/>
              </a:path>
            </a:pathLst>
          </a:custGeom>
          <a:solidFill>
            <a:srgbClr val="B3B3B3"/>
          </a:solidFill>
          <a:ln w="0">
            <a:solidFill>
              <a:srgbClr val="000000"/>
            </a:solidFill>
            <a:prstDash val="solid"/>
            <a:round/>
            <a:headEnd/>
            <a:tailEnd/>
          </a:ln>
        </p:spPr>
        <p:txBody>
          <a:bodyPr/>
          <a:lstStyle/>
          <a:p>
            <a:endParaRPr lang="it-IT"/>
          </a:p>
        </p:txBody>
      </p:sp>
      <p:sp>
        <p:nvSpPr>
          <p:cNvPr id="5540" name="Freeform 3549"/>
          <p:cNvSpPr>
            <a:spLocks/>
          </p:cNvSpPr>
          <p:nvPr/>
        </p:nvSpPr>
        <p:spPr bwMode="auto">
          <a:xfrm>
            <a:off x="8753477" y="2222500"/>
            <a:ext cx="84535" cy="84138"/>
          </a:xfrm>
          <a:custGeom>
            <a:avLst/>
            <a:gdLst>
              <a:gd name="T0" fmla="*/ 2147483647 w 252"/>
              <a:gd name="T1" fmla="*/ 2147483647 h 177"/>
              <a:gd name="T2" fmla="*/ 2147483647 w 252"/>
              <a:gd name="T3" fmla="*/ 2147483647 h 177"/>
              <a:gd name="T4" fmla="*/ 2147483647 w 252"/>
              <a:gd name="T5" fmla="*/ 2147483647 h 177"/>
              <a:gd name="T6" fmla="*/ 0 w 252"/>
              <a:gd name="T7" fmla="*/ 2147483647 h 177"/>
              <a:gd name="T8" fmla="*/ 2147483647 w 252"/>
              <a:gd name="T9" fmla="*/ 2147483647 h 177"/>
              <a:gd name="T10" fmla="*/ 2147483647 w 252"/>
              <a:gd name="T11" fmla="*/ 0 h 177"/>
              <a:gd name="T12" fmla="*/ 2147483647 w 252"/>
              <a:gd name="T13" fmla="*/ 2147483647 h 177"/>
              <a:gd name="T14" fmla="*/ 2147483647 w 252"/>
              <a:gd name="T15" fmla="*/ 2147483647 h 177"/>
              <a:gd name="T16" fmla="*/ 2147483647 w 252"/>
              <a:gd name="T17" fmla="*/ 2147483647 h 177"/>
              <a:gd name="T18" fmla="*/ 2147483647 w 252"/>
              <a:gd name="T19" fmla="*/ 2147483647 h 177"/>
              <a:gd name="T20" fmla="*/ 2147483647 w 252"/>
              <a:gd name="T21" fmla="*/ 2147483647 h 177"/>
              <a:gd name="T22" fmla="*/ 2147483647 w 252"/>
              <a:gd name="T23" fmla="*/ 2147483647 h 177"/>
              <a:gd name="T24" fmla="*/ 2147483647 w 252"/>
              <a:gd name="T25" fmla="*/ 2147483647 h 177"/>
              <a:gd name="T26" fmla="*/ 2147483647 w 252"/>
              <a:gd name="T27" fmla="*/ 2147483647 h 177"/>
              <a:gd name="T28" fmla="*/ 2147483647 w 252"/>
              <a:gd name="T29" fmla="*/ 2147483647 h 177"/>
              <a:gd name="T30" fmla="*/ 2147483647 w 252"/>
              <a:gd name="T31" fmla="*/ 2147483647 h 1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2"/>
              <a:gd name="T49" fmla="*/ 0 h 177"/>
              <a:gd name="T50" fmla="*/ 252 w 252"/>
              <a:gd name="T51" fmla="*/ 177 h 1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2" h="177">
                <a:moveTo>
                  <a:pt x="92" y="128"/>
                </a:moveTo>
                <a:lnTo>
                  <a:pt x="89" y="177"/>
                </a:lnTo>
                <a:cubicBezTo>
                  <a:pt x="63" y="176"/>
                  <a:pt x="41" y="167"/>
                  <a:pt x="25" y="152"/>
                </a:cubicBezTo>
                <a:cubicBezTo>
                  <a:pt x="8" y="137"/>
                  <a:pt x="0" y="117"/>
                  <a:pt x="0" y="93"/>
                </a:cubicBezTo>
                <a:cubicBezTo>
                  <a:pt x="0" y="62"/>
                  <a:pt x="11" y="40"/>
                  <a:pt x="33" y="24"/>
                </a:cubicBezTo>
                <a:cubicBezTo>
                  <a:pt x="56" y="8"/>
                  <a:pt x="86" y="0"/>
                  <a:pt x="125" y="0"/>
                </a:cubicBezTo>
                <a:cubicBezTo>
                  <a:pt x="165" y="0"/>
                  <a:pt x="196" y="8"/>
                  <a:pt x="218" y="24"/>
                </a:cubicBezTo>
                <a:cubicBezTo>
                  <a:pt x="241" y="39"/>
                  <a:pt x="252" y="62"/>
                  <a:pt x="252" y="93"/>
                </a:cubicBezTo>
                <a:cubicBezTo>
                  <a:pt x="252" y="144"/>
                  <a:pt x="220" y="172"/>
                  <a:pt x="157" y="177"/>
                </a:cubicBezTo>
                <a:lnTo>
                  <a:pt x="154" y="128"/>
                </a:lnTo>
                <a:cubicBezTo>
                  <a:pt x="190" y="126"/>
                  <a:pt x="208" y="115"/>
                  <a:pt x="208" y="93"/>
                </a:cubicBezTo>
                <a:cubicBezTo>
                  <a:pt x="208" y="82"/>
                  <a:pt x="202" y="73"/>
                  <a:pt x="190" y="67"/>
                </a:cubicBezTo>
                <a:cubicBezTo>
                  <a:pt x="179" y="60"/>
                  <a:pt x="156" y="57"/>
                  <a:pt x="122" y="57"/>
                </a:cubicBezTo>
                <a:cubicBezTo>
                  <a:pt x="92" y="57"/>
                  <a:pt x="72" y="60"/>
                  <a:pt x="60" y="66"/>
                </a:cubicBezTo>
                <a:cubicBezTo>
                  <a:pt x="49" y="72"/>
                  <a:pt x="43" y="81"/>
                  <a:pt x="43" y="93"/>
                </a:cubicBezTo>
                <a:cubicBezTo>
                  <a:pt x="43" y="113"/>
                  <a:pt x="60" y="124"/>
                  <a:pt x="92" y="128"/>
                </a:cubicBezTo>
                <a:close/>
              </a:path>
            </a:pathLst>
          </a:custGeom>
          <a:solidFill>
            <a:srgbClr val="FF7215"/>
          </a:solidFill>
          <a:ln w="0">
            <a:solidFill>
              <a:srgbClr val="000000"/>
            </a:solidFill>
            <a:prstDash val="solid"/>
            <a:round/>
            <a:headEnd/>
            <a:tailEnd/>
          </a:ln>
        </p:spPr>
        <p:txBody>
          <a:bodyPr/>
          <a:lstStyle/>
          <a:p>
            <a:endParaRPr lang="it-IT"/>
          </a:p>
        </p:txBody>
      </p:sp>
      <p:sp>
        <p:nvSpPr>
          <p:cNvPr id="5541" name="Freeform 3550"/>
          <p:cNvSpPr>
            <a:spLocks noEditPoints="1"/>
          </p:cNvSpPr>
          <p:nvPr/>
        </p:nvSpPr>
        <p:spPr bwMode="auto">
          <a:xfrm>
            <a:off x="8754668" y="2308228"/>
            <a:ext cx="82153" cy="93663"/>
          </a:xfrm>
          <a:custGeom>
            <a:avLst/>
            <a:gdLst>
              <a:gd name="T0" fmla="*/ 2147483647 w 245"/>
              <a:gd name="T1" fmla="*/ 2147483647 h 197"/>
              <a:gd name="T2" fmla="*/ 2147483647 w 245"/>
              <a:gd name="T3" fmla="*/ 2147483647 h 197"/>
              <a:gd name="T4" fmla="*/ 0 w 245"/>
              <a:gd name="T5" fmla="*/ 2147483647 h 197"/>
              <a:gd name="T6" fmla="*/ 0 w 245"/>
              <a:gd name="T7" fmla="*/ 2147483647 h 197"/>
              <a:gd name="T8" fmla="*/ 2147483647 w 245"/>
              <a:gd name="T9" fmla="*/ 2147483647 h 197"/>
              <a:gd name="T10" fmla="*/ 2147483647 w 245"/>
              <a:gd name="T11" fmla="*/ 2147483647 h 197"/>
              <a:gd name="T12" fmla="*/ 0 w 245"/>
              <a:gd name="T13" fmla="*/ 2147483647 h 197"/>
              <a:gd name="T14" fmla="*/ 0 w 245"/>
              <a:gd name="T15" fmla="*/ 0 h 197"/>
              <a:gd name="T16" fmla="*/ 2147483647 w 245"/>
              <a:gd name="T17" fmla="*/ 2147483647 h 197"/>
              <a:gd name="T18" fmla="*/ 2147483647 w 245"/>
              <a:gd name="T19" fmla="*/ 2147483647 h 197"/>
              <a:gd name="T20" fmla="*/ 2147483647 w 245"/>
              <a:gd name="T21" fmla="*/ 2147483647 h 197"/>
              <a:gd name="T22" fmla="*/ 2147483647 w 245"/>
              <a:gd name="T23" fmla="*/ 2147483647 h 197"/>
              <a:gd name="T24" fmla="*/ 2147483647 w 245"/>
              <a:gd name="T25" fmla="*/ 2147483647 h 1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5"/>
              <a:gd name="T40" fmla="*/ 0 h 197"/>
              <a:gd name="T41" fmla="*/ 245 w 245"/>
              <a:gd name="T42" fmla="*/ 197 h 1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5" h="197">
                <a:moveTo>
                  <a:pt x="245" y="73"/>
                </a:moveTo>
                <a:lnTo>
                  <a:pt x="245" y="127"/>
                </a:lnTo>
                <a:lnTo>
                  <a:pt x="0" y="197"/>
                </a:lnTo>
                <a:lnTo>
                  <a:pt x="0" y="142"/>
                </a:lnTo>
                <a:lnTo>
                  <a:pt x="51" y="130"/>
                </a:lnTo>
                <a:lnTo>
                  <a:pt x="51" y="61"/>
                </a:lnTo>
                <a:lnTo>
                  <a:pt x="0" y="49"/>
                </a:lnTo>
                <a:lnTo>
                  <a:pt x="0" y="0"/>
                </a:lnTo>
                <a:lnTo>
                  <a:pt x="245" y="73"/>
                </a:lnTo>
                <a:close/>
                <a:moveTo>
                  <a:pt x="93" y="120"/>
                </a:moveTo>
                <a:lnTo>
                  <a:pt x="193" y="95"/>
                </a:lnTo>
                <a:lnTo>
                  <a:pt x="93" y="71"/>
                </a:lnTo>
                <a:lnTo>
                  <a:pt x="93" y="120"/>
                </a:lnTo>
                <a:close/>
              </a:path>
            </a:pathLst>
          </a:custGeom>
          <a:solidFill>
            <a:srgbClr val="FF7215"/>
          </a:solidFill>
          <a:ln w="0">
            <a:solidFill>
              <a:srgbClr val="000000"/>
            </a:solidFill>
            <a:prstDash val="solid"/>
            <a:round/>
            <a:headEnd/>
            <a:tailEnd/>
          </a:ln>
        </p:spPr>
        <p:txBody>
          <a:bodyPr/>
          <a:lstStyle/>
          <a:p>
            <a:endParaRPr lang="it-IT"/>
          </a:p>
        </p:txBody>
      </p:sp>
      <p:sp>
        <p:nvSpPr>
          <p:cNvPr id="5542" name="Freeform 3551"/>
          <p:cNvSpPr>
            <a:spLocks noEditPoints="1"/>
          </p:cNvSpPr>
          <p:nvPr/>
        </p:nvSpPr>
        <p:spPr bwMode="auto">
          <a:xfrm>
            <a:off x="8754668" y="2413003"/>
            <a:ext cx="82153" cy="80963"/>
          </a:xfrm>
          <a:custGeom>
            <a:avLst/>
            <a:gdLst>
              <a:gd name="T0" fmla="*/ 2147483647 w 245"/>
              <a:gd name="T1" fmla="*/ 0 h 171"/>
              <a:gd name="T2" fmla="*/ 2147483647 w 245"/>
              <a:gd name="T3" fmla="*/ 2147483647 h 171"/>
              <a:gd name="T4" fmla="*/ 2147483647 w 245"/>
              <a:gd name="T5" fmla="*/ 2147483647 h 171"/>
              <a:gd name="T6" fmla="*/ 2147483647 w 245"/>
              <a:gd name="T7" fmla="*/ 2147483647 h 171"/>
              <a:gd name="T8" fmla="*/ 2147483647 w 245"/>
              <a:gd name="T9" fmla="*/ 2147483647 h 171"/>
              <a:gd name="T10" fmla="*/ 2147483647 w 245"/>
              <a:gd name="T11" fmla="*/ 2147483647 h 171"/>
              <a:gd name="T12" fmla="*/ 2147483647 w 245"/>
              <a:gd name="T13" fmla="*/ 2147483647 h 171"/>
              <a:gd name="T14" fmla="*/ 0 w 245"/>
              <a:gd name="T15" fmla="*/ 2147483647 h 171"/>
              <a:gd name="T16" fmla="*/ 0 w 245"/>
              <a:gd name="T17" fmla="*/ 2147483647 h 171"/>
              <a:gd name="T18" fmla="*/ 2147483647 w 245"/>
              <a:gd name="T19" fmla="*/ 2147483647 h 171"/>
              <a:gd name="T20" fmla="*/ 2147483647 w 245"/>
              <a:gd name="T21" fmla="*/ 2147483647 h 171"/>
              <a:gd name="T22" fmla="*/ 0 w 245"/>
              <a:gd name="T23" fmla="*/ 2147483647 h 171"/>
              <a:gd name="T24" fmla="*/ 0 w 245"/>
              <a:gd name="T25" fmla="*/ 0 h 171"/>
              <a:gd name="T26" fmla="*/ 2147483647 w 245"/>
              <a:gd name="T27" fmla="*/ 0 h 171"/>
              <a:gd name="T28" fmla="*/ 2147483647 w 245"/>
              <a:gd name="T29" fmla="*/ 2147483647 h 171"/>
              <a:gd name="T30" fmla="*/ 2147483647 w 245"/>
              <a:gd name="T31" fmla="*/ 2147483647 h 171"/>
              <a:gd name="T32" fmla="*/ 2147483647 w 245"/>
              <a:gd name="T33" fmla="*/ 2147483647 h 171"/>
              <a:gd name="T34" fmla="*/ 2147483647 w 245"/>
              <a:gd name="T35" fmla="*/ 2147483647 h 171"/>
              <a:gd name="T36" fmla="*/ 2147483647 w 245"/>
              <a:gd name="T37" fmla="*/ 2147483647 h 171"/>
              <a:gd name="T38" fmla="*/ 2147483647 w 245"/>
              <a:gd name="T39" fmla="*/ 2147483647 h 171"/>
              <a:gd name="T40" fmla="*/ 2147483647 w 245"/>
              <a:gd name="T41" fmla="*/ 2147483647 h 171"/>
              <a:gd name="T42" fmla="*/ 2147483647 w 245"/>
              <a:gd name="T43" fmla="*/ 2147483647 h 1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5"/>
              <a:gd name="T67" fmla="*/ 0 h 171"/>
              <a:gd name="T68" fmla="*/ 245 w 245"/>
              <a:gd name="T69" fmla="*/ 171 h 1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5" h="171">
                <a:moveTo>
                  <a:pt x="245" y="0"/>
                </a:moveTo>
                <a:lnTo>
                  <a:pt x="245" y="76"/>
                </a:lnTo>
                <a:cubicBezTo>
                  <a:pt x="245" y="91"/>
                  <a:pt x="244" y="103"/>
                  <a:pt x="243" y="111"/>
                </a:cubicBezTo>
                <a:cubicBezTo>
                  <a:pt x="242" y="119"/>
                  <a:pt x="238" y="127"/>
                  <a:pt x="232" y="135"/>
                </a:cubicBezTo>
                <a:cubicBezTo>
                  <a:pt x="226" y="143"/>
                  <a:pt x="218" y="149"/>
                  <a:pt x="207" y="154"/>
                </a:cubicBezTo>
                <a:cubicBezTo>
                  <a:pt x="197" y="159"/>
                  <a:pt x="185" y="161"/>
                  <a:pt x="172" y="161"/>
                </a:cubicBezTo>
                <a:cubicBezTo>
                  <a:pt x="141" y="161"/>
                  <a:pt x="120" y="149"/>
                  <a:pt x="107" y="126"/>
                </a:cubicBezTo>
                <a:lnTo>
                  <a:pt x="0" y="171"/>
                </a:lnTo>
                <a:lnTo>
                  <a:pt x="0" y="113"/>
                </a:lnTo>
                <a:lnTo>
                  <a:pt x="97" y="80"/>
                </a:lnTo>
                <a:lnTo>
                  <a:pt x="97" y="53"/>
                </a:lnTo>
                <a:lnTo>
                  <a:pt x="0" y="53"/>
                </a:lnTo>
                <a:lnTo>
                  <a:pt x="0" y="0"/>
                </a:lnTo>
                <a:lnTo>
                  <a:pt x="245" y="0"/>
                </a:lnTo>
                <a:close/>
                <a:moveTo>
                  <a:pt x="205" y="53"/>
                </a:moveTo>
                <a:lnTo>
                  <a:pt x="137" y="53"/>
                </a:lnTo>
                <a:lnTo>
                  <a:pt x="137" y="77"/>
                </a:lnTo>
                <a:cubicBezTo>
                  <a:pt x="137" y="98"/>
                  <a:pt x="149" y="109"/>
                  <a:pt x="172" y="109"/>
                </a:cubicBezTo>
                <a:cubicBezTo>
                  <a:pt x="180" y="109"/>
                  <a:pt x="187" y="107"/>
                  <a:pt x="192" y="104"/>
                </a:cubicBezTo>
                <a:cubicBezTo>
                  <a:pt x="197" y="101"/>
                  <a:pt x="201" y="97"/>
                  <a:pt x="203" y="93"/>
                </a:cubicBezTo>
                <a:cubicBezTo>
                  <a:pt x="204" y="89"/>
                  <a:pt x="205" y="83"/>
                  <a:pt x="205" y="75"/>
                </a:cubicBezTo>
                <a:lnTo>
                  <a:pt x="205" y="53"/>
                </a:lnTo>
                <a:close/>
              </a:path>
            </a:pathLst>
          </a:custGeom>
          <a:solidFill>
            <a:srgbClr val="FF7215"/>
          </a:solidFill>
          <a:ln w="0">
            <a:solidFill>
              <a:srgbClr val="000000"/>
            </a:solidFill>
            <a:prstDash val="solid"/>
            <a:round/>
            <a:headEnd/>
            <a:tailEnd/>
          </a:ln>
        </p:spPr>
        <p:txBody>
          <a:bodyPr/>
          <a:lstStyle/>
          <a:p>
            <a:endParaRPr lang="it-IT"/>
          </a:p>
        </p:txBody>
      </p:sp>
      <p:sp>
        <p:nvSpPr>
          <p:cNvPr id="5543" name="Rectangle 3552"/>
          <p:cNvSpPr>
            <a:spLocks noChangeArrowheads="1"/>
          </p:cNvSpPr>
          <p:nvPr/>
        </p:nvSpPr>
        <p:spPr bwMode="auto">
          <a:xfrm>
            <a:off x="8754668" y="2508250"/>
            <a:ext cx="82153" cy="25400"/>
          </a:xfrm>
          <a:prstGeom prst="rect">
            <a:avLst/>
          </a:prstGeom>
          <a:solidFill>
            <a:srgbClr val="FF7215"/>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544" name="Freeform 3553"/>
          <p:cNvSpPr>
            <a:spLocks/>
          </p:cNvSpPr>
          <p:nvPr/>
        </p:nvSpPr>
        <p:spPr bwMode="auto">
          <a:xfrm>
            <a:off x="8753477" y="2552700"/>
            <a:ext cx="84535" cy="84138"/>
          </a:xfrm>
          <a:custGeom>
            <a:avLst/>
            <a:gdLst>
              <a:gd name="T0" fmla="*/ 2147483647 w 252"/>
              <a:gd name="T1" fmla="*/ 2147483647 h 177"/>
              <a:gd name="T2" fmla="*/ 2147483647 w 252"/>
              <a:gd name="T3" fmla="*/ 2147483647 h 177"/>
              <a:gd name="T4" fmla="*/ 2147483647 w 252"/>
              <a:gd name="T5" fmla="*/ 2147483647 h 177"/>
              <a:gd name="T6" fmla="*/ 0 w 252"/>
              <a:gd name="T7" fmla="*/ 2147483647 h 177"/>
              <a:gd name="T8" fmla="*/ 2147483647 w 252"/>
              <a:gd name="T9" fmla="*/ 2147483647 h 177"/>
              <a:gd name="T10" fmla="*/ 2147483647 w 252"/>
              <a:gd name="T11" fmla="*/ 0 h 177"/>
              <a:gd name="T12" fmla="*/ 2147483647 w 252"/>
              <a:gd name="T13" fmla="*/ 2147483647 h 177"/>
              <a:gd name="T14" fmla="*/ 2147483647 w 252"/>
              <a:gd name="T15" fmla="*/ 2147483647 h 177"/>
              <a:gd name="T16" fmla="*/ 2147483647 w 252"/>
              <a:gd name="T17" fmla="*/ 2147483647 h 177"/>
              <a:gd name="T18" fmla="*/ 2147483647 w 252"/>
              <a:gd name="T19" fmla="*/ 2147483647 h 177"/>
              <a:gd name="T20" fmla="*/ 2147483647 w 252"/>
              <a:gd name="T21" fmla="*/ 2147483647 h 177"/>
              <a:gd name="T22" fmla="*/ 2147483647 w 252"/>
              <a:gd name="T23" fmla="*/ 2147483647 h 177"/>
              <a:gd name="T24" fmla="*/ 2147483647 w 252"/>
              <a:gd name="T25" fmla="*/ 2147483647 h 177"/>
              <a:gd name="T26" fmla="*/ 2147483647 w 252"/>
              <a:gd name="T27" fmla="*/ 2147483647 h 177"/>
              <a:gd name="T28" fmla="*/ 2147483647 w 252"/>
              <a:gd name="T29" fmla="*/ 2147483647 h 177"/>
              <a:gd name="T30" fmla="*/ 2147483647 w 252"/>
              <a:gd name="T31" fmla="*/ 2147483647 h 1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2"/>
              <a:gd name="T49" fmla="*/ 0 h 177"/>
              <a:gd name="T50" fmla="*/ 252 w 252"/>
              <a:gd name="T51" fmla="*/ 177 h 1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2" h="177">
                <a:moveTo>
                  <a:pt x="92" y="128"/>
                </a:moveTo>
                <a:lnTo>
                  <a:pt x="89" y="177"/>
                </a:lnTo>
                <a:cubicBezTo>
                  <a:pt x="63" y="176"/>
                  <a:pt x="41" y="167"/>
                  <a:pt x="25" y="152"/>
                </a:cubicBezTo>
                <a:cubicBezTo>
                  <a:pt x="8" y="137"/>
                  <a:pt x="0" y="117"/>
                  <a:pt x="0" y="92"/>
                </a:cubicBezTo>
                <a:cubicBezTo>
                  <a:pt x="0" y="62"/>
                  <a:pt x="11" y="39"/>
                  <a:pt x="33" y="24"/>
                </a:cubicBezTo>
                <a:cubicBezTo>
                  <a:pt x="56" y="8"/>
                  <a:pt x="86" y="0"/>
                  <a:pt x="125" y="0"/>
                </a:cubicBezTo>
                <a:cubicBezTo>
                  <a:pt x="165" y="0"/>
                  <a:pt x="196" y="8"/>
                  <a:pt x="218" y="24"/>
                </a:cubicBezTo>
                <a:cubicBezTo>
                  <a:pt x="241" y="39"/>
                  <a:pt x="252" y="62"/>
                  <a:pt x="252" y="93"/>
                </a:cubicBezTo>
                <a:cubicBezTo>
                  <a:pt x="252" y="144"/>
                  <a:pt x="220" y="172"/>
                  <a:pt x="157" y="177"/>
                </a:cubicBezTo>
                <a:lnTo>
                  <a:pt x="154" y="127"/>
                </a:lnTo>
                <a:cubicBezTo>
                  <a:pt x="190" y="126"/>
                  <a:pt x="208" y="115"/>
                  <a:pt x="208" y="93"/>
                </a:cubicBezTo>
                <a:cubicBezTo>
                  <a:pt x="208" y="82"/>
                  <a:pt x="202" y="73"/>
                  <a:pt x="190" y="67"/>
                </a:cubicBezTo>
                <a:cubicBezTo>
                  <a:pt x="179" y="60"/>
                  <a:pt x="156" y="57"/>
                  <a:pt x="122" y="57"/>
                </a:cubicBezTo>
                <a:cubicBezTo>
                  <a:pt x="92" y="57"/>
                  <a:pt x="72" y="60"/>
                  <a:pt x="60" y="66"/>
                </a:cubicBezTo>
                <a:cubicBezTo>
                  <a:pt x="49" y="72"/>
                  <a:pt x="43" y="81"/>
                  <a:pt x="43" y="93"/>
                </a:cubicBezTo>
                <a:cubicBezTo>
                  <a:pt x="43" y="113"/>
                  <a:pt x="60" y="124"/>
                  <a:pt x="92" y="128"/>
                </a:cubicBezTo>
                <a:close/>
              </a:path>
            </a:pathLst>
          </a:custGeom>
          <a:solidFill>
            <a:srgbClr val="FF7215"/>
          </a:solidFill>
          <a:ln w="0">
            <a:solidFill>
              <a:srgbClr val="000000"/>
            </a:solidFill>
            <a:prstDash val="solid"/>
            <a:round/>
            <a:headEnd/>
            <a:tailEnd/>
          </a:ln>
        </p:spPr>
        <p:txBody>
          <a:bodyPr/>
          <a:lstStyle/>
          <a:p>
            <a:endParaRPr lang="it-IT"/>
          </a:p>
        </p:txBody>
      </p:sp>
      <p:sp>
        <p:nvSpPr>
          <p:cNvPr id="5545" name="Freeform 3554"/>
          <p:cNvSpPr>
            <a:spLocks noEditPoints="1"/>
          </p:cNvSpPr>
          <p:nvPr/>
        </p:nvSpPr>
        <p:spPr bwMode="auto">
          <a:xfrm>
            <a:off x="8753477" y="2647953"/>
            <a:ext cx="84535" cy="85725"/>
          </a:xfrm>
          <a:custGeom>
            <a:avLst/>
            <a:gdLst>
              <a:gd name="T0" fmla="*/ 2147483647 w 252"/>
              <a:gd name="T1" fmla="*/ 2147483647 h 178"/>
              <a:gd name="T2" fmla="*/ 0 w 252"/>
              <a:gd name="T3" fmla="*/ 2147483647 h 178"/>
              <a:gd name="T4" fmla="*/ 2147483647 w 252"/>
              <a:gd name="T5" fmla="*/ 2147483647 h 178"/>
              <a:gd name="T6" fmla="*/ 2147483647 w 252"/>
              <a:gd name="T7" fmla="*/ 0 h 178"/>
              <a:gd name="T8" fmla="*/ 2147483647 w 252"/>
              <a:gd name="T9" fmla="*/ 2147483647 h 178"/>
              <a:gd name="T10" fmla="*/ 2147483647 w 252"/>
              <a:gd name="T11" fmla="*/ 2147483647 h 178"/>
              <a:gd name="T12" fmla="*/ 2147483647 w 252"/>
              <a:gd name="T13" fmla="*/ 2147483647 h 178"/>
              <a:gd name="T14" fmla="*/ 2147483647 w 252"/>
              <a:gd name="T15" fmla="*/ 2147483647 h 178"/>
              <a:gd name="T16" fmla="*/ 2147483647 w 252"/>
              <a:gd name="T17" fmla="*/ 2147483647 h 178"/>
              <a:gd name="T18" fmla="*/ 2147483647 w 252"/>
              <a:gd name="T19" fmla="*/ 2147483647 h 178"/>
              <a:gd name="T20" fmla="*/ 2147483647 w 252"/>
              <a:gd name="T21" fmla="*/ 2147483647 h 178"/>
              <a:gd name="T22" fmla="*/ 2147483647 w 252"/>
              <a:gd name="T23" fmla="*/ 2147483647 h 178"/>
              <a:gd name="T24" fmla="*/ 2147483647 w 252"/>
              <a:gd name="T25" fmla="*/ 2147483647 h 178"/>
              <a:gd name="T26" fmla="*/ 2147483647 w 252"/>
              <a:gd name="T27" fmla="*/ 2147483647 h 178"/>
              <a:gd name="T28" fmla="*/ 2147483647 w 252"/>
              <a:gd name="T29" fmla="*/ 2147483647 h 178"/>
              <a:gd name="T30" fmla="*/ 2147483647 w 252"/>
              <a:gd name="T31" fmla="*/ 2147483647 h 1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2"/>
              <a:gd name="T49" fmla="*/ 0 h 178"/>
              <a:gd name="T50" fmla="*/ 252 w 252"/>
              <a:gd name="T51" fmla="*/ 178 h 1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2" h="178">
                <a:moveTo>
                  <a:pt x="126" y="178"/>
                </a:moveTo>
                <a:cubicBezTo>
                  <a:pt x="42" y="178"/>
                  <a:pt x="0" y="148"/>
                  <a:pt x="0" y="89"/>
                </a:cubicBezTo>
                <a:cubicBezTo>
                  <a:pt x="0" y="59"/>
                  <a:pt x="10" y="37"/>
                  <a:pt x="32" y="22"/>
                </a:cubicBezTo>
                <a:cubicBezTo>
                  <a:pt x="53" y="7"/>
                  <a:pt x="85" y="0"/>
                  <a:pt x="126" y="0"/>
                </a:cubicBezTo>
                <a:cubicBezTo>
                  <a:pt x="210" y="0"/>
                  <a:pt x="252" y="30"/>
                  <a:pt x="252" y="89"/>
                </a:cubicBezTo>
                <a:cubicBezTo>
                  <a:pt x="252" y="118"/>
                  <a:pt x="241" y="140"/>
                  <a:pt x="220" y="155"/>
                </a:cubicBezTo>
                <a:cubicBezTo>
                  <a:pt x="199" y="170"/>
                  <a:pt x="168" y="178"/>
                  <a:pt x="126" y="178"/>
                </a:cubicBezTo>
                <a:close/>
                <a:moveTo>
                  <a:pt x="126" y="121"/>
                </a:moveTo>
                <a:cubicBezTo>
                  <a:pt x="159" y="121"/>
                  <a:pt x="181" y="118"/>
                  <a:pt x="192" y="113"/>
                </a:cubicBezTo>
                <a:cubicBezTo>
                  <a:pt x="203" y="108"/>
                  <a:pt x="208" y="100"/>
                  <a:pt x="208" y="89"/>
                </a:cubicBezTo>
                <a:cubicBezTo>
                  <a:pt x="208" y="78"/>
                  <a:pt x="203" y="69"/>
                  <a:pt x="192" y="64"/>
                </a:cubicBezTo>
                <a:cubicBezTo>
                  <a:pt x="181" y="59"/>
                  <a:pt x="159" y="57"/>
                  <a:pt x="126" y="57"/>
                </a:cubicBezTo>
                <a:cubicBezTo>
                  <a:pt x="94" y="57"/>
                  <a:pt x="72" y="59"/>
                  <a:pt x="60" y="64"/>
                </a:cubicBezTo>
                <a:cubicBezTo>
                  <a:pt x="49" y="69"/>
                  <a:pt x="43" y="77"/>
                  <a:pt x="43" y="89"/>
                </a:cubicBezTo>
                <a:cubicBezTo>
                  <a:pt x="43" y="100"/>
                  <a:pt x="49" y="108"/>
                  <a:pt x="60" y="113"/>
                </a:cubicBezTo>
                <a:cubicBezTo>
                  <a:pt x="71" y="118"/>
                  <a:pt x="93" y="121"/>
                  <a:pt x="126" y="121"/>
                </a:cubicBezTo>
                <a:close/>
              </a:path>
            </a:pathLst>
          </a:custGeom>
          <a:solidFill>
            <a:srgbClr val="FF7215"/>
          </a:solidFill>
          <a:ln w="0">
            <a:solidFill>
              <a:srgbClr val="000000"/>
            </a:solidFill>
            <a:prstDash val="solid"/>
            <a:round/>
            <a:headEnd/>
            <a:tailEnd/>
          </a:ln>
        </p:spPr>
        <p:txBody>
          <a:bodyPr/>
          <a:lstStyle/>
          <a:p>
            <a:endParaRPr lang="it-IT"/>
          </a:p>
        </p:txBody>
      </p:sp>
      <p:sp>
        <p:nvSpPr>
          <p:cNvPr id="5546" name="Freeform 3555"/>
          <p:cNvSpPr>
            <a:spLocks noEditPoints="1"/>
          </p:cNvSpPr>
          <p:nvPr/>
        </p:nvSpPr>
        <p:spPr bwMode="auto">
          <a:xfrm>
            <a:off x="8754668" y="2770188"/>
            <a:ext cx="82153" cy="93662"/>
          </a:xfrm>
          <a:custGeom>
            <a:avLst/>
            <a:gdLst>
              <a:gd name="T0" fmla="*/ 2147483647 w 245"/>
              <a:gd name="T1" fmla="*/ 2147483647 h 197"/>
              <a:gd name="T2" fmla="*/ 2147483647 w 245"/>
              <a:gd name="T3" fmla="*/ 2147483647 h 197"/>
              <a:gd name="T4" fmla="*/ 0 w 245"/>
              <a:gd name="T5" fmla="*/ 2147483647 h 197"/>
              <a:gd name="T6" fmla="*/ 0 w 245"/>
              <a:gd name="T7" fmla="*/ 2147483647 h 197"/>
              <a:gd name="T8" fmla="*/ 2147483647 w 245"/>
              <a:gd name="T9" fmla="*/ 2147483647 h 197"/>
              <a:gd name="T10" fmla="*/ 2147483647 w 245"/>
              <a:gd name="T11" fmla="*/ 2147483647 h 197"/>
              <a:gd name="T12" fmla="*/ 0 w 245"/>
              <a:gd name="T13" fmla="*/ 2147483647 h 197"/>
              <a:gd name="T14" fmla="*/ 0 w 245"/>
              <a:gd name="T15" fmla="*/ 0 h 197"/>
              <a:gd name="T16" fmla="*/ 2147483647 w 245"/>
              <a:gd name="T17" fmla="*/ 2147483647 h 197"/>
              <a:gd name="T18" fmla="*/ 2147483647 w 245"/>
              <a:gd name="T19" fmla="*/ 2147483647 h 197"/>
              <a:gd name="T20" fmla="*/ 2147483647 w 245"/>
              <a:gd name="T21" fmla="*/ 2147483647 h 197"/>
              <a:gd name="T22" fmla="*/ 2147483647 w 245"/>
              <a:gd name="T23" fmla="*/ 2147483647 h 197"/>
              <a:gd name="T24" fmla="*/ 2147483647 w 245"/>
              <a:gd name="T25" fmla="*/ 2147483647 h 1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5"/>
              <a:gd name="T40" fmla="*/ 0 h 197"/>
              <a:gd name="T41" fmla="*/ 245 w 245"/>
              <a:gd name="T42" fmla="*/ 197 h 1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5" h="197">
                <a:moveTo>
                  <a:pt x="245" y="73"/>
                </a:moveTo>
                <a:lnTo>
                  <a:pt x="245" y="127"/>
                </a:lnTo>
                <a:lnTo>
                  <a:pt x="0" y="197"/>
                </a:lnTo>
                <a:lnTo>
                  <a:pt x="0" y="142"/>
                </a:lnTo>
                <a:lnTo>
                  <a:pt x="51" y="130"/>
                </a:lnTo>
                <a:lnTo>
                  <a:pt x="51" y="61"/>
                </a:lnTo>
                <a:lnTo>
                  <a:pt x="0" y="49"/>
                </a:lnTo>
                <a:lnTo>
                  <a:pt x="0" y="0"/>
                </a:lnTo>
                <a:lnTo>
                  <a:pt x="245" y="73"/>
                </a:lnTo>
                <a:close/>
                <a:moveTo>
                  <a:pt x="93" y="120"/>
                </a:moveTo>
                <a:lnTo>
                  <a:pt x="193" y="95"/>
                </a:lnTo>
                <a:lnTo>
                  <a:pt x="93" y="71"/>
                </a:lnTo>
                <a:lnTo>
                  <a:pt x="93" y="120"/>
                </a:lnTo>
                <a:close/>
              </a:path>
            </a:pathLst>
          </a:custGeom>
          <a:solidFill>
            <a:srgbClr val="FF7215"/>
          </a:solidFill>
          <a:ln w="0">
            <a:solidFill>
              <a:srgbClr val="000000"/>
            </a:solidFill>
            <a:prstDash val="solid"/>
            <a:round/>
            <a:headEnd/>
            <a:tailEnd/>
          </a:ln>
        </p:spPr>
        <p:txBody>
          <a:bodyPr/>
          <a:lstStyle/>
          <a:p>
            <a:endParaRPr lang="it-IT"/>
          </a:p>
        </p:txBody>
      </p:sp>
      <p:sp>
        <p:nvSpPr>
          <p:cNvPr id="5547" name="Freeform 3556"/>
          <p:cNvSpPr>
            <a:spLocks/>
          </p:cNvSpPr>
          <p:nvPr/>
        </p:nvSpPr>
        <p:spPr bwMode="auto">
          <a:xfrm>
            <a:off x="8753477" y="2865438"/>
            <a:ext cx="84535" cy="82550"/>
          </a:xfrm>
          <a:custGeom>
            <a:avLst/>
            <a:gdLst>
              <a:gd name="T0" fmla="*/ 2147483647 w 252"/>
              <a:gd name="T1" fmla="*/ 2147483647 h 172"/>
              <a:gd name="T2" fmla="*/ 2147483647 w 252"/>
              <a:gd name="T3" fmla="*/ 2147483647 h 172"/>
              <a:gd name="T4" fmla="*/ 2147483647 w 252"/>
              <a:gd name="T5" fmla="*/ 2147483647 h 172"/>
              <a:gd name="T6" fmla="*/ 2147483647 w 252"/>
              <a:gd name="T7" fmla="*/ 2147483647 h 172"/>
              <a:gd name="T8" fmla="*/ 2147483647 w 252"/>
              <a:gd name="T9" fmla="*/ 2147483647 h 172"/>
              <a:gd name="T10" fmla="*/ 2147483647 w 252"/>
              <a:gd name="T11" fmla="*/ 2147483647 h 172"/>
              <a:gd name="T12" fmla="*/ 2147483647 w 252"/>
              <a:gd name="T13" fmla="*/ 2147483647 h 172"/>
              <a:gd name="T14" fmla="*/ 2147483647 w 252"/>
              <a:gd name="T15" fmla="*/ 2147483647 h 172"/>
              <a:gd name="T16" fmla="*/ 2147483647 w 252"/>
              <a:gd name="T17" fmla="*/ 2147483647 h 172"/>
              <a:gd name="T18" fmla="*/ 2147483647 w 252"/>
              <a:gd name="T19" fmla="*/ 2147483647 h 172"/>
              <a:gd name="T20" fmla="*/ 2147483647 w 252"/>
              <a:gd name="T21" fmla="*/ 2147483647 h 172"/>
              <a:gd name="T22" fmla="*/ 0 w 252"/>
              <a:gd name="T23" fmla="*/ 2147483647 h 172"/>
              <a:gd name="T24" fmla="*/ 2147483647 w 252"/>
              <a:gd name="T25" fmla="*/ 0 h 172"/>
              <a:gd name="T26" fmla="*/ 2147483647 w 252"/>
              <a:gd name="T27" fmla="*/ 2147483647 h 172"/>
              <a:gd name="T28" fmla="*/ 2147483647 w 252"/>
              <a:gd name="T29" fmla="*/ 2147483647 h 172"/>
              <a:gd name="T30" fmla="*/ 2147483647 w 252"/>
              <a:gd name="T31" fmla="*/ 2147483647 h 172"/>
              <a:gd name="T32" fmla="*/ 2147483647 w 252"/>
              <a:gd name="T33" fmla="*/ 2147483647 h 172"/>
              <a:gd name="T34" fmla="*/ 2147483647 w 252"/>
              <a:gd name="T35" fmla="*/ 2147483647 h 172"/>
              <a:gd name="T36" fmla="*/ 2147483647 w 252"/>
              <a:gd name="T37" fmla="*/ 2147483647 h 172"/>
              <a:gd name="T38" fmla="*/ 2147483647 w 252"/>
              <a:gd name="T39" fmla="*/ 2147483647 h 172"/>
              <a:gd name="T40" fmla="*/ 2147483647 w 252"/>
              <a:gd name="T41" fmla="*/ 2147483647 h 172"/>
              <a:gd name="T42" fmla="*/ 2147483647 w 252"/>
              <a:gd name="T43" fmla="*/ 2147483647 h 172"/>
              <a:gd name="T44" fmla="*/ 2147483647 w 252"/>
              <a:gd name="T45" fmla="*/ 2147483647 h 172"/>
              <a:gd name="T46" fmla="*/ 2147483647 w 252"/>
              <a:gd name="T47" fmla="*/ 2147483647 h 172"/>
              <a:gd name="T48" fmla="*/ 2147483647 w 252"/>
              <a:gd name="T49" fmla="*/ 2147483647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172"/>
              <a:gd name="T77" fmla="*/ 252 w 25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172">
                <a:moveTo>
                  <a:pt x="195" y="167"/>
                </a:moveTo>
                <a:lnTo>
                  <a:pt x="178" y="123"/>
                </a:lnTo>
                <a:cubicBezTo>
                  <a:pt x="198" y="116"/>
                  <a:pt x="208" y="105"/>
                  <a:pt x="208" y="88"/>
                </a:cubicBezTo>
                <a:cubicBezTo>
                  <a:pt x="208" y="80"/>
                  <a:pt x="206" y="74"/>
                  <a:pt x="201" y="69"/>
                </a:cubicBezTo>
                <a:cubicBezTo>
                  <a:pt x="197" y="65"/>
                  <a:pt x="192" y="62"/>
                  <a:pt x="186" y="62"/>
                </a:cubicBezTo>
                <a:cubicBezTo>
                  <a:pt x="179" y="62"/>
                  <a:pt x="173" y="65"/>
                  <a:pt x="169" y="71"/>
                </a:cubicBezTo>
                <a:cubicBezTo>
                  <a:pt x="165" y="76"/>
                  <a:pt x="160" y="87"/>
                  <a:pt x="153" y="105"/>
                </a:cubicBezTo>
                <a:cubicBezTo>
                  <a:pt x="147" y="120"/>
                  <a:pt x="141" y="133"/>
                  <a:pt x="135" y="142"/>
                </a:cubicBezTo>
                <a:cubicBezTo>
                  <a:pt x="130" y="151"/>
                  <a:pt x="122" y="158"/>
                  <a:pt x="112" y="164"/>
                </a:cubicBezTo>
                <a:cubicBezTo>
                  <a:pt x="102" y="169"/>
                  <a:pt x="91" y="172"/>
                  <a:pt x="78" y="172"/>
                </a:cubicBezTo>
                <a:cubicBezTo>
                  <a:pt x="55" y="172"/>
                  <a:pt x="36" y="164"/>
                  <a:pt x="22" y="149"/>
                </a:cubicBezTo>
                <a:cubicBezTo>
                  <a:pt x="7" y="133"/>
                  <a:pt x="0" y="112"/>
                  <a:pt x="0" y="85"/>
                </a:cubicBezTo>
                <a:cubicBezTo>
                  <a:pt x="0" y="41"/>
                  <a:pt x="22" y="13"/>
                  <a:pt x="67" y="0"/>
                </a:cubicBezTo>
                <a:lnTo>
                  <a:pt x="80" y="47"/>
                </a:lnTo>
                <a:cubicBezTo>
                  <a:pt x="56" y="53"/>
                  <a:pt x="43" y="66"/>
                  <a:pt x="43" y="87"/>
                </a:cubicBezTo>
                <a:cubicBezTo>
                  <a:pt x="43" y="96"/>
                  <a:pt x="46" y="104"/>
                  <a:pt x="51" y="109"/>
                </a:cubicBezTo>
                <a:cubicBezTo>
                  <a:pt x="56" y="115"/>
                  <a:pt x="62" y="118"/>
                  <a:pt x="70" y="118"/>
                </a:cubicBezTo>
                <a:cubicBezTo>
                  <a:pt x="76" y="118"/>
                  <a:pt x="81" y="116"/>
                  <a:pt x="86" y="112"/>
                </a:cubicBezTo>
                <a:cubicBezTo>
                  <a:pt x="90" y="108"/>
                  <a:pt x="95" y="99"/>
                  <a:pt x="101" y="84"/>
                </a:cubicBezTo>
                <a:cubicBezTo>
                  <a:pt x="107" y="65"/>
                  <a:pt x="113" y="51"/>
                  <a:pt x="119" y="42"/>
                </a:cubicBezTo>
                <a:cubicBezTo>
                  <a:pt x="124" y="33"/>
                  <a:pt x="132" y="25"/>
                  <a:pt x="142" y="19"/>
                </a:cubicBezTo>
                <a:cubicBezTo>
                  <a:pt x="152" y="13"/>
                  <a:pt x="164" y="10"/>
                  <a:pt x="177" y="10"/>
                </a:cubicBezTo>
                <a:cubicBezTo>
                  <a:pt x="199" y="10"/>
                  <a:pt x="217" y="17"/>
                  <a:pt x="231" y="32"/>
                </a:cubicBezTo>
                <a:cubicBezTo>
                  <a:pt x="245" y="46"/>
                  <a:pt x="252" y="64"/>
                  <a:pt x="252" y="88"/>
                </a:cubicBezTo>
                <a:cubicBezTo>
                  <a:pt x="252" y="130"/>
                  <a:pt x="233" y="157"/>
                  <a:pt x="195" y="167"/>
                </a:cubicBezTo>
                <a:close/>
              </a:path>
            </a:pathLst>
          </a:custGeom>
          <a:solidFill>
            <a:srgbClr val="FF7215"/>
          </a:solidFill>
          <a:ln w="0">
            <a:solidFill>
              <a:srgbClr val="000000"/>
            </a:solidFill>
            <a:prstDash val="solid"/>
            <a:round/>
            <a:headEnd/>
            <a:tailEnd/>
          </a:ln>
        </p:spPr>
        <p:txBody>
          <a:bodyPr/>
          <a:lstStyle/>
          <a:p>
            <a:endParaRPr lang="it-IT"/>
          </a:p>
        </p:txBody>
      </p:sp>
      <p:sp>
        <p:nvSpPr>
          <p:cNvPr id="5548" name="Freeform 3557"/>
          <p:cNvSpPr>
            <a:spLocks/>
          </p:cNvSpPr>
          <p:nvPr/>
        </p:nvSpPr>
        <p:spPr bwMode="auto">
          <a:xfrm>
            <a:off x="8753477" y="2955925"/>
            <a:ext cx="84535" cy="82550"/>
          </a:xfrm>
          <a:custGeom>
            <a:avLst/>
            <a:gdLst>
              <a:gd name="T0" fmla="*/ 2147483647 w 252"/>
              <a:gd name="T1" fmla="*/ 2147483647 h 172"/>
              <a:gd name="T2" fmla="*/ 2147483647 w 252"/>
              <a:gd name="T3" fmla="*/ 2147483647 h 172"/>
              <a:gd name="T4" fmla="*/ 2147483647 w 252"/>
              <a:gd name="T5" fmla="*/ 2147483647 h 172"/>
              <a:gd name="T6" fmla="*/ 2147483647 w 252"/>
              <a:gd name="T7" fmla="*/ 2147483647 h 172"/>
              <a:gd name="T8" fmla="*/ 2147483647 w 252"/>
              <a:gd name="T9" fmla="*/ 2147483647 h 172"/>
              <a:gd name="T10" fmla="*/ 2147483647 w 252"/>
              <a:gd name="T11" fmla="*/ 2147483647 h 172"/>
              <a:gd name="T12" fmla="*/ 2147483647 w 252"/>
              <a:gd name="T13" fmla="*/ 2147483647 h 172"/>
              <a:gd name="T14" fmla="*/ 2147483647 w 252"/>
              <a:gd name="T15" fmla="*/ 2147483647 h 172"/>
              <a:gd name="T16" fmla="*/ 2147483647 w 252"/>
              <a:gd name="T17" fmla="*/ 2147483647 h 172"/>
              <a:gd name="T18" fmla="*/ 2147483647 w 252"/>
              <a:gd name="T19" fmla="*/ 2147483647 h 172"/>
              <a:gd name="T20" fmla="*/ 2147483647 w 252"/>
              <a:gd name="T21" fmla="*/ 2147483647 h 172"/>
              <a:gd name="T22" fmla="*/ 0 w 252"/>
              <a:gd name="T23" fmla="*/ 2147483647 h 172"/>
              <a:gd name="T24" fmla="*/ 2147483647 w 252"/>
              <a:gd name="T25" fmla="*/ 0 h 172"/>
              <a:gd name="T26" fmla="*/ 2147483647 w 252"/>
              <a:gd name="T27" fmla="*/ 2147483647 h 172"/>
              <a:gd name="T28" fmla="*/ 2147483647 w 252"/>
              <a:gd name="T29" fmla="*/ 2147483647 h 172"/>
              <a:gd name="T30" fmla="*/ 2147483647 w 252"/>
              <a:gd name="T31" fmla="*/ 2147483647 h 172"/>
              <a:gd name="T32" fmla="*/ 2147483647 w 252"/>
              <a:gd name="T33" fmla="*/ 2147483647 h 172"/>
              <a:gd name="T34" fmla="*/ 2147483647 w 252"/>
              <a:gd name="T35" fmla="*/ 2147483647 h 172"/>
              <a:gd name="T36" fmla="*/ 2147483647 w 252"/>
              <a:gd name="T37" fmla="*/ 2147483647 h 172"/>
              <a:gd name="T38" fmla="*/ 2147483647 w 252"/>
              <a:gd name="T39" fmla="*/ 2147483647 h 172"/>
              <a:gd name="T40" fmla="*/ 2147483647 w 252"/>
              <a:gd name="T41" fmla="*/ 2147483647 h 172"/>
              <a:gd name="T42" fmla="*/ 2147483647 w 252"/>
              <a:gd name="T43" fmla="*/ 2147483647 h 172"/>
              <a:gd name="T44" fmla="*/ 2147483647 w 252"/>
              <a:gd name="T45" fmla="*/ 2147483647 h 172"/>
              <a:gd name="T46" fmla="*/ 2147483647 w 252"/>
              <a:gd name="T47" fmla="*/ 2147483647 h 172"/>
              <a:gd name="T48" fmla="*/ 2147483647 w 252"/>
              <a:gd name="T49" fmla="*/ 2147483647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172"/>
              <a:gd name="T77" fmla="*/ 252 w 25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172">
                <a:moveTo>
                  <a:pt x="195" y="167"/>
                </a:moveTo>
                <a:lnTo>
                  <a:pt x="178" y="123"/>
                </a:lnTo>
                <a:cubicBezTo>
                  <a:pt x="198" y="116"/>
                  <a:pt x="208" y="105"/>
                  <a:pt x="208" y="88"/>
                </a:cubicBezTo>
                <a:cubicBezTo>
                  <a:pt x="208" y="80"/>
                  <a:pt x="206" y="74"/>
                  <a:pt x="201" y="69"/>
                </a:cubicBezTo>
                <a:cubicBezTo>
                  <a:pt x="197" y="64"/>
                  <a:pt x="192" y="62"/>
                  <a:pt x="186" y="62"/>
                </a:cubicBezTo>
                <a:cubicBezTo>
                  <a:pt x="179" y="62"/>
                  <a:pt x="173" y="65"/>
                  <a:pt x="169" y="70"/>
                </a:cubicBezTo>
                <a:cubicBezTo>
                  <a:pt x="165" y="76"/>
                  <a:pt x="160" y="87"/>
                  <a:pt x="153" y="104"/>
                </a:cubicBezTo>
                <a:cubicBezTo>
                  <a:pt x="147" y="120"/>
                  <a:pt x="141" y="133"/>
                  <a:pt x="135" y="142"/>
                </a:cubicBezTo>
                <a:cubicBezTo>
                  <a:pt x="130" y="151"/>
                  <a:pt x="122" y="158"/>
                  <a:pt x="112" y="164"/>
                </a:cubicBezTo>
                <a:cubicBezTo>
                  <a:pt x="102" y="169"/>
                  <a:pt x="91" y="172"/>
                  <a:pt x="78" y="172"/>
                </a:cubicBezTo>
                <a:cubicBezTo>
                  <a:pt x="55" y="172"/>
                  <a:pt x="36" y="164"/>
                  <a:pt x="22" y="148"/>
                </a:cubicBezTo>
                <a:cubicBezTo>
                  <a:pt x="7" y="133"/>
                  <a:pt x="0" y="112"/>
                  <a:pt x="0" y="85"/>
                </a:cubicBezTo>
                <a:cubicBezTo>
                  <a:pt x="0" y="41"/>
                  <a:pt x="22" y="13"/>
                  <a:pt x="67" y="0"/>
                </a:cubicBezTo>
                <a:lnTo>
                  <a:pt x="80" y="47"/>
                </a:lnTo>
                <a:cubicBezTo>
                  <a:pt x="56" y="53"/>
                  <a:pt x="43" y="66"/>
                  <a:pt x="43" y="86"/>
                </a:cubicBezTo>
                <a:cubicBezTo>
                  <a:pt x="43" y="96"/>
                  <a:pt x="46" y="103"/>
                  <a:pt x="51" y="109"/>
                </a:cubicBezTo>
                <a:cubicBezTo>
                  <a:pt x="56" y="115"/>
                  <a:pt x="62" y="118"/>
                  <a:pt x="70" y="118"/>
                </a:cubicBezTo>
                <a:cubicBezTo>
                  <a:pt x="76" y="118"/>
                  <a:pt x="81" y="116"/>
                  <a:pt x="86" y="112"/>
                </a:cubicBezTo>
                <a:cubicBezTo>
                  <a:pt x="90" y="108"/>
                  <a:pt x="95" y="98"/>
                  <a:pt x="101" y="84"/>
                </a:cubicBezTo>
                <a:cubicBezTo>
                  <a:pt x="107" y="65"/>
                  <a:pt x="113" y="51"/>
                  <a:pt x="119" y="42"/>
                </a:cubicBezTo>
                <a:cubicBezTo>
                  <a:pt x="124" y="33"/>
                  <a:pt x="132" y="25"/>
                  <a:pt x="142" y="19"/>
                </a:cubicBezTo>
                <a:cubicBezTo>
                  <a:pt x="152" y="13"/>
                  <a:pt x="164" y="10"/>
                  <a:pt x="177" y="10"/>
                </a:cubicBezTo>
                <a:cubicBezTo>
                  <a:pt x="199" y="10"/>
                  <a:pt x="217" y="17"/>
                  <a:pt x="231" y="31"/>
                </a:cubicBezTo>
                <a:cubicBezTo>
                  <a:pt x="245" y="45"/>
                  <a:pt x="252" y="64"/>
                  <a:pt x="252" y="87"/>
                </a:cubicBezTo>
                <a:cubicBezTo>
                  <a:pt x="252" y="130"/>
                  <a:pt x="233" y="156"/>
                  <a:pt x="195" y="167"/>
                </a:cubicBezTo>
                <a:close/>
              </a:path>
            </a:pathLst>
          </a:custGeom>
          <a:solidFill>
            <a:srgbClr val="FF7215"/>
          </a:solidFill>
          <a:ln w="0">
            <a:solidFill>
              <a:srgbClr val="000000"/>
            </a:solidFill>
            <a:prstDash val="solid"/>
            <a:round/>
            <a:headEnd/>
            <a:tailEnd/>
          </a:ln>
        </p:spPr>
        <p:txBody>
          <a:bodyPr/>
          <a:lstStyle/>
          <a:p>
            <a:endParaRPr lang="it-IT"/>
          </a:p>
        </p:txBody>
      </p:sp>
      <p:sp>
        <p:nvSpPr>
          <p:cNvPr id="5549" name="Rectangle 3558"/>
          <p:cNvSpPr>
            <a:spLocks noChangeArrowheads="1"/>
          </p:cNvSpPr>
          <p:nvPr/>
        </p:nvSpPr>
        <p:spPr bwMode="auto">
          <a:xfrm>
            <a:off x="8754668" y="3054350"/>
            <a:ext cx="82153" cy="25400"/>
          </a:xfrm>
          <a:prstGeom prst="rect">
            <a:avLst/>
          </a:prstGeom>
          <a:solidFill>
            <a:srgbClr val="FF7215"/>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550" name="Freeform 3559"/>
          <p:cNvSpPr>
            <a:spLocks/>
          </p:cNvSpPr>
          <p:nvPr/>
        </p:nvSpPr>
        <p:spPr bwMode="auto">
          <a:xfrm>
            <a:off x="8753477" y="3094038"/>
            <a:ext cx="84535" cy="82550"/>
          </a:xfrm>
          <a:custGeom>
            <a:avLst/>
            <a:gdLst>
              <a:gd name="T0" fmla="*/ 2147483647 w 252"/>
              <a:gd name="T1" fmla="*/ 2147483647 h 172"/>
              <a:gd name="T2" fmla="*/ 2147483647 w 252"/>
              <a:gd name="T3" fmla="*/ 2147483647 h 172"/>
              <a:gd name="T4" fmla="*/ 2147483647 w 252"/>
              <a:gd name="T5" fmla="*/ 2147483647 h 172"/>
              <a:gd name="T6" fmla="*/ 2147483647 w 252"/>
              <a:gd name="T7" fmla="*/ 2147483647 h 172"/>
              <a:gd name="T8" fmla="*/ 2147483647 w 252"/>
              <a:gd name="T9" fmla="*/ 2147483647 h 172"/>
              <a:gd name="T10" fmla="*/ 2147483647 w 252"/>
              <a:gd name="T11" fmla="*/ 2147483647 h 172"/>
              <a:gd name="T12" fmla="*/ 2147483647 w 252"/>
              <a:gd name="T13" fmla="*/ 2147483647 h 172"/>
              <a:gd name="T14" fmla="*/ 2147483647 w 252"/>
              <a:gd name="T15" fmla="*/ 2147483647 h 172"/>
              <a:gd name="T16" fmla="*/ 2147483647 w 252"/>
              <a:gd name="T17" fmla="*/ 2147483647 h 172"/>
              <a:gd name="T18" fmla="*/ 2147483647 w 252"/>
              <a:gd name="T19" fmla="*/ 2147483647 h 172"/>
              <a:gd name="T20" fmla="*/ 2147483647 w 252"/>
              <a:gd name="T21" fmla="*/ 2147483647 h 172"/>
              <a:gd name="T22" fmla="*/ 0 w 252"/>
              <a:gd name="T23" fmla="*/ 2147483647 h 172"/>
              <a:gd name="T24" fmla="*/ 2147483647 w 252"/>
              <a:gd name="T25" fmla="*/ 0 h 172"/>
              <a:gd name="T26" fmla="*/ 2147483647 w 252"/>
              <a:gd name="T27" fmla="*/ 2147483647 h 172"/>
              <a:gd name="T28" fmla="*/ 2147483647 w 252"/>
              <a:gd name="T29" fmla="*/ 2147483647 h 172"/>
              <a:gd name="T30" fmla="*/ 2147483647 w 252"/>
              <a:gd name="T31" fmla="*/ 2147483647 h 172"/>
              <a:gd name="T32" fmla="*/ 2147483647 w 252"/>
              <a:gd name="T33" fmla="*/ 2147483647 h 172"/>
              <a:gd name="T34" fmla="*/ 2147483647 w 252"/>
              <a:gd name="T35" fmla="*/ 2147483647 h 172"/>
              <a:gd name="T36" fmla="*/ 2147483647 w 252"/>
              <a:gd name="T37" fmla="*/ 2147483647 h 172"/>
              <a:gd name="T38" fmla="*/ 2147483647 w 252"/>
              <a:gd name="T39" fmla="*/ 2147483647 h 172"/>
              <a:gd name="T40" fmla="*/ 2147483647 w 252"/>
              <a:gd name="T41" fmla="*/ 2147483647 h 172"/>
              <a:gd name="T42" fmla="*/ 2147483647 w 252"/>
              <a:gd name="T43" fmla="*/ 2147483647 h 172"/>
              <a:gd name="T44" fmla="*/ 2147483647 w 252"/>
              <a:gd name="T45" fmla="*/ 2147483647 h 172"/>
              <a:gd name="T46" fmla="*/ 2147483647 w 252"/>
              <a:gd name="T47" fmla="*/ 2147483647 h 172"/>
              <a:gd name="T48" fmla="*/ 2147483647 w 252"/>
              <a:gd name="T49" fmla="*/ 2147483647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172"/>
              <a:gd name="T77" fmla="*/ 252 w 25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172">
                <a:moveTo>
                  <a:pt x="195" y="167"/>
                </a:moveTo>
                <a:lnTo>
                  <a:pt x="178" y="123"/>
                </a:lnTo>
                <a:cubicBezTo>
                  <a:pt x="198" y="116"/>
                  <a:pt x="208" y="105"/>
                  <a:pt x="208" y="88"/>
                </a:cubicBezTo>
                <a:cubicBezTo>
                  <a:pt x="208" y="80"/>
                  <a:pt x="206" y="74"/>
                  <a:pt x="201" y="69"/>
                </a:cubicBezTo>
                <a:cubicBezTo>
                  <a:pt x="197" y="65"/>
                  <a:pt x="192" y="62"/>
                  <a:pt x="186" y="62"/>
                </a:cubicBezTo>
                <a:cubicBezTo>
                  <a:pt x="179" y="62"/>
                  <a:pt x="173" y="65"/>
                  <a:pt x="169" y="70"/>
                </a:cubicBezTo>
                <a:cubicBezTo>
                  <a:pt x="165" y="76"/>
                  <a:pt x="160" y="87"/>
                  <a:pt x="153" y="105"/>
                </a:cubicBezTo>
                <a:cubicBezTo>
                  <a:pt x="147" y="120"/>
                  <a:pt x="141" y="133"/>
                  <a:pt x="135" y="142"/>
                </a:cubicBezTo>
                <a:cubicBezTo>
                  <a:pt x="130" y="151"/>
                  <a:pt x="122" y="158"/>
                  <a:pt x="112" y="164"/>
                </a:cubicBezTo>
                <a:cubicBezTo>
                  <a:pt x="102" y="169"/>
                  <a:pt x="91" y="172"/>
                  <a:pt x="78" y="172"/>
                </a:cubicBezTo>
                <a:cubicBezTo>
                  <a:pt x="55" y="172"/>
                  <a:pt x="36" y="164"/>
                  <a:pt x="22" y="148"/>
                </a:cubicBezTo>
                <a:cubicBezTo>
                  <a:pt x="7" y="133"/>
                  <a:pt x="0" y="112"/>
                  <a:pt x="0" y="85"/>
                </a:cubicBezTo>
                <a:cubicBezTo>
                  <a:pt x="0" y="41"/>
                  <a:pt x="22" y="13"/>
                  <a:pt x="67" y="0"/>
                </a:cubicBezTo>
                <a:lnTo>
                  <a:pt x="80" y="47"/>
                </a:lnTo>
                <a:cubicBezTo>
                  <a:pt x="56" y="53"/>
                  <a:pt x="43" y="66"/>
                  <a:pt x="43" y="86"/>
                </a:cubicBezTo>
                <a:cubicBezTo>
                  <a:pt x="43" y="96"/>
                  <a:pt x="46" y="103"/>
                  <a:pt x="51" y="109"/>
                </a:cubicBezTo>
                <a:cubicBezTo>
                  <a:pt x="56" y="115"/>
                  <a:pt x="62" y="118"/>
                  <a:pt x="70" y="118"/>
                </a:cubicBezTo>
                <a:cubicBezTo>
                  <a:pt x="76" y="118"/>
                  <a:pt x="81" y="116"/>
                  <a:pt x="86" y="112"/>
                </a:cubicBezTo>
                <a:cubicBezTo>
                  <a:pt x="90" y="108"/>
                  <a:pt x="95" y="98"/>
                  <a:pt x="101" y="84"/>
                </a:cubicBezTo>
                <a:cubicBezTo>
                  <a:pt x="107" y="65"/>
                  <a:pt x="113" y="51"/>
                  <a:pt x="119" y="42"/>
                </a:cubicBezTo>
                <a:cubicBezTo>
                  <a:pt x="124" y="33"/>
                  <a:pt x="132" y="25"/>
                  <a:pt x="142" y="19"/>
                </a:cubicBezTo>
                <a:cubicBezTo>
                  <a:pt x="152" y="13"/>
                  <a:pt x="164" y="10"/>
                  <a:pt x="177" y="10"/>
                </a:cubicBezTo>
                <a:cubicBezTo>
                  <a:pt x="199" y="10"/>
                  <a:pt x="217" y="17"/>
                  <a:pt x="231" y="31"/>
                </a:cubicBezTo>
                <a:cubicBezTo>
                  <a:pt x="245" y="46"/>
                  <a:pt x="252" y="64"/>
                  <a:pt x="252" y="88"/>
                </a:cubicBezTo>
                <a:cubicBezTo>
                  <a:pt x="252" y="130"/>
                  <a:pt x="233" y="157"/>
                  <a:pt x="195" y="167"/>
                </a:cubicBezTo>
                <a:close/>
              </a:path>
            </a:pathLst>
          </a:custGeom>
          <a:solidFill>
            <a:srgbClr val="FF7215"/>
          </a:solidFill>
          <a:ln w="0">
            <a:solidFill>
              <a:srgbClr val="000000"/>
            </a:solidFill>
            <a:prstDash val="solid"/>
            <a:round/>
            <a:headEnd/>
            <a:tailEnd/>
          </a:ln>
        </p:spPr>
        <p:txBody>
          <a:bodyPr/>
          <a:lstStyle/>
          <a:p>
            <a:endParaRPr lang="it-IT"/>
          </a:p>
        </p:txBody>
      </p:sp>
      <p:sp>
        <p:nvSpPr>
          <p:cNvPr id="5551" name="Freeform 3560"/>
          <p:cNvSpPr>
            <a:spLocks/>
          </p:cNvSpPr>
          <p:nvPr/>
        </p:nvSpPr>
        <p:spPr bwMode="auto">
          <a:xfrm>
            <a:off x="8754668" y="3179766"/>
            <a:ext cx="82153" cy="73025"/>
          </a:xfrm>
          <a:custGeom>
            <a:avLst/>
            <a:gdLst>
              <a:gd name="T0" fmla="*/ 2147483647 w 245"/>
              <a:gd name="T1" fmla="*/ 0 h 152"/>
              <a:gd name="T2" fmla="*/ 2147483647 w 245"/>
              <a:gd name="T3" fmla="*/ 2147483647 h 152"/>
              <a:gd name="T4" fmla="*/ 2147483647 w 245"/>
              <a:gd name="T5" fmla="*/ 2147483647 h 152"/>
              <a:gd name="T6" fmla="*/ 2147483647 w 245"/>
              <a:gd name="T7" fmla="*/ 2147483647 h 152"/>
              <a:gd name="T8" fmla="*/ 0 w 245"/>
              <a:gd name="T9" fmla="*/ 2147483647 h 152"/>
              <a:gd name="T10" fmla="*/ 0 w 245"/>
              <a:gd name="T11" fmla="*/ 2147483647 h 152"/>
              <a:gd name="T12" fmla="*/ 2147483647 w 245"/>
              <a:gd name="T13" fmla="*/ 2147483647 h 152"/>
              <a:gd name="T14" fmla="*/ 2147483647 w 245"/>
              <a:gd name="T15" fmla="*/ 0 h 152"/>
              <a:gd name="T16" fmla="*/ 2147483647 w 245"/>
              <a:gd name="T17" fmla="*/ 0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152"/>
              <a:gd name="T29" fmla="*/ 245 w 245"/>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152">
                <a:moveTo>
                  <a:pt x="245" y="0"/>
                </a:moveTo>
                <a:lnTo>
                  <a:pt x="245" y="152"/>
                </a:lnTo>
                <a:lnTo>
                  <a:pt x="199" y="152"/>
                </a:lnTo>
                <a:lnTo>
                  <a:pt x="199" y="102"/>
                </a:lnTo>
                <a:lnTo>
                  <a:pt x="0" y="102"/>
                </a:lnTo>
                <a:lnTo>
                  <a:pt x="0" y="49"/>
                </a:lnTo>
                <a:lnTo>
                  <a:pt x="199" y="49"/>
                </a:lnTo>
                <a:lnTo>
                  <a:pt x="199" y="0"/>
                </a:lnTo>
                <a:lnTo>
                  <a:pt x="245" y="0"/>
                </a:lnTo>
                <a:close/>
              </a:path>
            </a:pathLst>
          </a:custGeom>
          <a:solidFill>
            <a:srgbClr val="FF7215"/>
          </a:solidFill>
          <a:ln w="0">
            <a:solidFill>
              <a:srgbClr val="000000"/>
            </a:solidFill>
            <a:prstDash val="solid"/>
            <a:round/>
            <a:headEnd/>
            <a:tailEnd/>
          </a:ln>
        </p:spPr>
        <p:txBody>
          <a:bodyPr/>
          <a:lstStyle/>
          <a:p>
            <a:endParaRPr lang="it-IT"/>
          </a:p>
        </p:txBody>
      </p:sp>
      <p:sp>
        <p:nvSpPr>
          <p:cNvPr id="5552" name="Freeform 3561"/>
          <p:cNvSpPr>
            <a:spLocks/>
          </p:cNvSpPr>
          <p:nvPr/>
        </p:nvSpPr>
        <p:spPr bwMode="auto">
          <a:xfrm>
            <a:off x="8754668" y="3262316"/>
            <a:ext cx="82153" cy="71437"/>
          </a:xfrm>
          <a:custGeom>
            <a:avLst/>
            <a:gdLst>
              <a:gd name="T0" fmla="*/ 2147483647 w 245"/>
              <a:gd name="T1" fmla="*/ 0 h 149"/>
              <a:gd name="T2" fmla="*/ 2147483647 w 245"/>
              <a:gd name="T3" fmla="*/ 2147483647 h 149"/>
              <a:gd name="T4" fmla="*/ 2147483647 w 245"/>
              <a:gd name="T5" fmla="*/ 2147483647 h 149"/>
              <a:gd name="T6" fmla="*/ 2147483647 w 245"/>
              <a:gd name="T7" fmla="*/ 2147483647 h 149"/>
              <a:gd name="T8" fmla="*/ 2147483647 w 245"/>
              <a:gd name="T9" fmla="*/ 2147483647 h 149"/>
              <a:gd name="T10" fmla="*/ 2147483647 w 245"/>
              <a:gd name="T11" fmla="*/ 2147483647 h 149"/>
              <a:gd name="T12" fmla="*/ 2147483647 w 245"/>
              <a:gd name="T13" fmla="*/ 2147483647 h 149"/>
              <a:gd name="T14" fmla="*/ 2147483647 w 245"/>
              <a:gd name="T15" fmla="*/ 2147483647 h 149"/>
              <a:gd name="T16" fmla="*/ 2147483647 w 245"/>
              <a:gd name="T17" fmla="*/ 2147483647 h 149"/>
              <a:gd name="T18" fmla="*/ 2147483647 w 245"/>
              <a:gd name="T19" fmla="*/ 2147483647 h 149"/>
              <a:gd name="T20" fmla="*/ 0 w 245"/>
              <a:gd name="T21" fmla="*/ 2147483647 h 149"/>
              <a:gd name="T22" fmla="*/ 0 w 245"/>
              <a:gd name="T23" fmla="*/ 0 h 149"/>
              <a:gd name="T24" fmla="*/ 2147483647 w 245"/>
              <a:gd name="T25" fmla="*/ 0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5"/>
              <a:gd name="T40" fmla="*/ 0 h 149"/>
              <a:gd name="T41" fmla="*/ 245 w 245"/>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5" h="149">
                <a:moveTo>
                  <a:pt x="245" y="0"/>
                </a:moveTo>
                <a:lnTo>
                  <a:pt x="245" y="149"/>
                </a:lnTo>
                <a:lnTo>
                  <a:pt x="203" y="149"/>
                </a:lnTo>
                <a:lnTo>
                  <a:pt x="203" y="54"/>
                </a:lnTo>
                <a:lnTo>
                  <a:pt x="146" y="54"/>
                </a:lnTo>
                <a:lnTo>
                  <a:pt x="146" y="128"/>
                </a:lnTo>
                <a:lnTo>
                  <a:pt x="104" y="128"/>
                </a:lnTo>
                <a:lnTo>
                  <a:pt x="104" y="54"/>
                </a:lnTo>
                <a:lnTo>
                  <a:pt x="44" y="54"/>
                </a:lnTo>
                <a:lnTo>
                  <a:pt x="44" y="149"/>
                </a:lnTo>
                <a:lnTo>
                  <a:pt x="0" y="149"/>
                </a:lnTo>
                <a:lnTo>
                  <a:pt x="0" y="0"/>
                </a:lnTo>
                <a:lnTo>
                  <a:pt x="245" y="0"/>
                </a:lnTo>
                <a:close/>
              </a:path>
            </a:pathLst>
          </a:custGeom>
          <a:solidFill>
            <a:srgbClr val="FF7215"/>
          </a:solidFill>
          <a:ln w="0">
            <a:solidFill>
              <a:srgbClr val="000000"/>
            </a:solidFill>
            <a:prstDash val="solid"/>
            <a:round/>
            <a:headEnd/>
            <a:tailEnd/>
          </a:ln>
        </p:spPr>
        <p:txBody>
          <a:bodyPr/>
          <a:lstStyle/>
          <a:p>
            <a:endParaRPr lang="it-IT"/>
          </a:p>
        </p:txBody>
      </p:sp>
      <p:sp>
        <p:nvSpPr>
          <p:cNvPr id="5553" name="Freeform 3562"/>
          <p:cNvSpPr>
            <a:spLocks/>
          </p:cNvSpPr>
          <p:nvPr/>
        </p:nvSpPr>
        <p:spPr bwMode="auto">
          <a:xfrm>
            <a:off x="8754668" y="3344866"/>
            <a:ext cx="82153" cy="79375"/>
          </a:xfrm>
          <a:custGeom>
            <a:avLst/>
            <a:gdLst>
              <a:gd name="T0" fmla="*/ 2147483647 w 245"/>
              <a:gd name="T1" fmla="*/ 0 h 164"/>
              <a:gd name="T2" fmla="*/ 2147483647 w 245"/>
              <a:gd name="T3" fmla="*/ 2147483647 h 164"/>
              <a:gd name="T4" fmla="*/ 2147483647 w 245"/>
              <a:gd name="T5" fmla="*/ 2147483647 h 164"/>
              <a:gd name="T6" fmla="*/ 2147483647 w 245"/>
              <a:gd name="T7" fmla="*/ 2147483647 h 164"/>
              <a:gd name="T8" fmla="*/ 2147483647 w 245"/>
              <a:gd name="T9" fmla="*/ 2147483647 h 164"/>
              <a:gd name="T10" fmla="*/ 0 w 245"/>
              <a:gd name="T11" fmla="*/ 2147483647 h 164"/>
              <a:gd name="T12" fmla="*/ 0 w 245"/>
              <a:gd name="T13" fmla="*/ 2147483647 h 164"/>
              <a:gd name="T14" fmla="*/ 2147483647 w 245"/>
              <a:gd name="T15" fmla="*/ 2147483647 h 164"/>
              <a:gd name="T16" fmla="*/ 0 w 245"/>
              <a:gd name="T17" fmla="*/ 2147483647 h 164"/>
              <a:gd name="T18" fmla="*/ 0 w 245"/>
              <a:gd name="T19" fmla="*/ 0 h 164"/>
              <a:gd name="T20" fmla="*/ 2147483647 w 245"/>
              <a:gd name="T21" fmla="*/ 0 h 1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5"/>
              <a:gd name="T34" fmla="*/ 0 h 164"/>
              <a:gd name="T35" fmla="*/ 245 w 245"/>
              <a:gd name="T36" fmla="*/ 164 h 1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5" h="164">
                <a:moveTo>
                  <a:pt x="245" y="0"/>
                </a:moveTo>
                <a:lnTo>
                  <a:pt x="245" y="60"/>
                </a:lnTo>
                <a:lnTo>
                  <a:pt x="93" y="123"/>
                </a:lnTo>
                <a:lnTo>
                  <a:pt x="245" y="123"/>
                </a:lnTo>
                <a:lnTo>
                  <a:pt x="245" y="164"/>
                </a:lnTo>
                <a:lnTo>
                  <a:pt x="0" y="164"/>
                </a:lnTo>
                <a:lnTo>
                  <a:pt x="0" y="116"/>
                </a:lnTo>
                <a:lnTo>
                  <a:pt x="177" y="42"/>
                </a:lnTo>
                <a:lnTo>
                  <a:pt x="0" y="42"/>
                </a:lnTo>
                <a:lnTo>
                  <a:pt x="0" y="0"/>
                </a:lnTo>
                <a:lnTo>
                  <a:pt x="245" y="0"/>
                </a:lnTo>
                <a:close/>
              </a:path>
            </a:pathLst>
          </a:custGeom>
          <a:solidFill>
            <a:srgbClr val="FF7215"/>
          </a:solidFill>
          <a:ln w="0">
            <a:solidFill>
              <a:srgbClr val="000000"/>
            </a:solidFill>
            <a:prstDash val="solid"/>
            <a:round/>
            <a:headEnd/>
            <a:tailEnd/>
          </a:ln>
        </p:spPr>
        <p:txBody>
          <a:bodyPr/>
          <a:lstStyle/>
          <a:p>
            <a:endParaRPr lang="it-IT"/>
          </a:p>
        </p:txBody>
      </p:sp>
      <p:sp>
        <p:nvSpPr>
          <p:cNvPr id="5554" name="Freeform 3563"/>
          <p:cNvSpPr>
            <a:spLocks/>
          </p:cNvSpPr>
          <p:nvPr/>
        </p:nvSpPr>
        <p:spPr bwMode="auto">
          <a:xfrm>
            <a:off x="8754668" y="3433763"/>
            <a:ext cx="82153" cy="80962"/>
          </a:xfrm>
          <a:custGeom>
            <a:avLst/>
            <a:gdLst>
              <a:gd name="T0" fmla="*/ 2147483647 w 245"/>
              <a:gd name="T1" fmla="*/ 2147483647 h 168"/>
              <a:gd name="T2" fmla="*/ 2147483647 w 245"/>
              <a:gd name="T3" fmla="*/ 2147483647 h 168"/>
              <a:gd name="T4" fmla="*/ 2147483647 w 245"/>
              <a:gd name="T5" fmla="*/ 2147483647 h 168"/>
              <a:gd name="T6" fmla="*/ 2147483647 w 245"/>
              <a:gd name="T7" fmla="*/ 2147483647 h 168"/>
              <a:gd name="T8" fmla="*/ 2147483647 w 245"/>
              <a:gd name="T9" fmla="*/ 2147483647 h 168"/>
              <a:gd name="T10" fmla="*/ 0 w 245"/>
              <a:gd name="T11" fmla="*/ 2147483647 h 168"/>
              <a:gd name="T12" fmla="*/ 0 w 245"/>
              <a:gd name="T13" fmla="*/ 0 h 168"/>
              <a:gd name="T14" fmla="*/ 2147483647 w 245"/>
              <a:gd name="T15" fmla="*/ 0 h 168"/>
              <a:gd name="T16" fmla="*/ 2147483647 w 245"/>
              <a:gd name="T17" fmla="*/ 2147483647 h 168"/>
              <a:gd name="T18" fmla="*/ 2147483647 w 245"/>
              <a:gd name="T19" fmla="*/ 2147483647 h 168"/>
              <a:gd name="T20" fmla="*/ 2147483647 w 245"/>
              <a:gd name="T21" fmla="*/ 2147483647 h 1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5"/>
              <a:gd name="T34" fmla="*/ 0 h 168"/>
              <a:gd name="T35" fmla="*/ 245 w 245"/>
              <a:gd name="T36" fmla="*/ 168 h 1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5" h="168">
                <a:moveTo>
                  <a:pt x="245" y="7"/>
                </a:moveTo>
                <a:lnTo>
                  <a:pt x="245" y="164"/>
                </a:lnTo>
                <a:lnTo>
                  <a:pt x="207" y="164"/>
                </a:lnTo>
                <a:lnTo>
                  <a:pt x="44" y="62"/>
                </a:lnTo>
                <a:lnTo>
                  <a:pt x="44" y="168"/>
                </a:lnTo>
                <a:lnTo>
                  <a:pt x="0" y="168"/>
                </a:lnTo>
                <a:lnTo>
                  <a:pt x="0" y="0"/>
                </a:lnTo>
                <a:lnTo>
                  <a:pt x="38" y="0"/>
                </a:lnTo>
                <a:lnTo>
                  <a:pt x="201" y="103"/>
                </a:lnTo>
                <a:lnTo>
                  <a:pt x="201" y="7"/>
                </a:lnTo>
                <a:lnTo>
                  <a:pt x="245" y="7"/>
                </a:lnTo>
                <a:close/>
              </a:path>
            </a:pathLst>
          </a:custGeom>
          <a:solidFill>
            <a:srgbClr val="FF7215"/>
          </a:solidFill>
          <a:ln w="0">
            <a:solidFill>
              <a:srgbClr val="000000"/>
            </a:solidFill>
            <a:prstDash val="solid"/>
            <a:round/>
            <a:headEnd/>
            <a:tailEnd/>
          </a:ln>
        </p:spPr>
        <p:txBody>
          <a:bodyPr/>
          <a:lstStyle/>
          <a:p>
            <a:endParaRPr lang="it-IT"/>
          </a:p>
        </p:txBody>
      </p:sp>
      <p:sp>
        <p:nvSpPr>
          <p:cNvPr id="5555" name="Rectangle 3564"/>
          <p:cNvSpPr>
            <a:spLocks noChangeArrowheads="1"/>
          </p:cNvSpPr>
          <p:nvPr/>
        </p:nvSpPr>
        <p:spPr bwMode="auto">
          <a:xfrm>
            <a:off x="8754668" y="3525838"/>
            <a:ext cx="82153" cy="25400"/>
          </a:xfrm>
          <a:prstGeom prst="rect">
            <a:avLst/>
          </a:prstGeom>
          <a:solidFill>
            <a:srgbClr val="FF7215"/>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556" name="Freeform 3565"/>
          <p:cNvSpPr>
            <a:spLocks noEditPoints="1"/>
          </p:cNvSpPr>
          <p:nvPr/>
        </p:nvSpPr>
        <p:spPr bwMode="auto">
          <a:xfrm>
            <a:off x="8754668" y="3560763"/>
            <a:ext cx="82153" cy="93662"/>
          </a:xfrm>
          <a:custGeom>
            <a:avLst/>
            <a:gdLst>
              <a:gd name="T0" fmla="*/ 2147483647 w 245"/>
              <a:gd name="T1" fmla="*/ 2147483647 h 197"/>
              <a:gd name="T2" fmla="*/ 2147483647 w 245"/>
              <a:gd name="T3" fmla="*/ 2147483647 h 197"/>
              <a:gd name="T4" fmla="*/ 0 w 245"/>
              <a:gd name="T5" fmla="*/ 2147483647 h 197"/>
              <a:gd name="T6" fmla="*/ 0 w 245"/>
              <a:gd name="T7" fmla="*/ 2147483647 h 197"/>
              <a:gd name="T8" fmla="*/ 2147483647 w 245"/>
              <a:gd name="T9" fmla="*/ 2147483647 h 197"/>
              <a:gd name="T10" fmla="*/ 2147483647 w 245"/>
              <a:gd name="T11" fmla="*/ 2147483647 h 197"/>
              <a:gd name="T12" fmla="*/ 0 w 245"/>
              <a:gd name="T13" fmla="*/ 2147483647 h 197"/>
              <a:gd name="T14" fmla="*/ 0 w 245"/>
              <a:gd name="T15" fmla="*/ 0 h 197"/>
              <a:gd name="T16" fmla="*/ 2147483647 w 245"/>
              <a:gd name="T17" fmla="*/ 2147483647 h 197"/>
              <a:gd name="T18" fmla="*/ 2147483647 w 245"/>
              <a:gd name="T19" fmla="*/ 2147483647 h 197"/>
              <a:gd name="T20" fmla="*/ 2147483647 w 245"/>
              <a:gd name="T21" fmla="*/ 2147483647 h 197"/>
              <a:gd name="T22" fmla="*/ 2147483647 w 245"/>
              <a:gd name="T23" fmla="*/ 2147483647 h 197"/>
              <a:gd name="T24" fmla="*/ 2147483647 w 245"/>
              <a:gd name="T25" fmla="*/ 2147483647 h 1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5"/>
              <a:gd name="T40" fmla="*/ 0 h 197"/>
              <a:gd name="T41" fmla="*/ 245 w 245"/>
              <a:gd name="T42" fmla="*/ 197 h 1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5" h="197">
                <a:moveTo>
                  <a:pt x="245" y="73"/>
                </a:moveTo>
                <a:lnTo>
                  <a:pt x="245" y="127"/>
                </a:lnTo>
                <a:lnTo>
                  <a:pt x="0" y="197"/>
                </a:lnTo>
                <a:lnTo>
                  <a:pt x="0" y="142"/>
                </a:lnTo>
                <a:lnTo>
                  <a:pt x="51" y="130"/>
                </a:lnTo>
                <a:lnTo>
                  <a:pt x="51" y="61"/>
                </a:lnTo>
                <a:lnTo>
                  <a:pt x="0" y="49"/>
                </a:lnTo>
                <a:lnTo>
                  <a:pt x="0" y="0"/>
                </a:lnTo>
                <a:lnTo>
                  <a:pt x="245" y="73"/>
                </a:lnTo>
                <a:close/>
                <a:moveTo>
                  <a:pt x="93" y="120"/>
                </a:moveTo>
                <a:lnTo>
                  <a:pt x="193" y="95"/>
                </a:lnTo>
                <a:lnTo>
                  <a:pt x="93" y="71"/>
                </a:lnTo>
                <a:lnTo>
                  <a:pt x="93" y="120"/>
                </a:lnTo>
                <a:close/>
              </a:path>
            </a:pathLst>
          </a:custGeom>
          <a:solidFill>
            <a:srgbClr val="FF7215"/>
          </a:solidFill>
          <a:ln w="0">
            <a:solidFill>
              <a:srgbClr val="000000"/>
            </a:solidFill>
            <a:prstDash val="solid"/>
            <a:round/>
            <a:headEnd/>
            <a:tailEnd/>
          </a:ln>
        </p:spPr>
        <p:txBody>
          <a:bodyPr/>
          <a:lstStyle/>
          <a:p>
            <a:endParaRPr lang="it-IT"/>
          </a:p>
        </p:txBody>
      </p:sp>
      <p:sp>
        <p:nvSpPr>
          <p:cNvPr id="5557" name="Freeform 3566"/>
          <p:cNvSpPr>
            <a:spLocks/>
          </p:cNvSpPr>
          <p:nvPr/>
        </p:nvSpPr>
        <p:spPr bwMode="auto">
          <a:xfrm>
            <a:off x="8754668" y="3663950"/>
            <a:ext cx="82153" cy="63500"/>
          </a:xfrm>
          <a:custGeom>
            <a:avLst/>
            <a:gdLst>
              <a:gd name="T0" fmla="*/ 2147483647 w 245"/>
              <a:gd name="T1" fmla="*/ 0 h 132"/>
              <a:gd name="T2" fmla="*/ 2147483647 w 245"/>
              <a:gd name="T3" fmla="*/ 2147483647 h 132"/>
              <a:gd name="T4" fmla="*/ 2147483647 w 245"/>
              <a:gd name="T5" fmla="*/ 2147483647 h 132"/>
              <a:gd name="T6" fmla="*/ 2147483647 w 245"/>
              <a:gd name="T7" fmla="*/ 2147483647 h 132"/>
              <a:gd name="T8" fmla="*/ 0 w 245"/>
              <a:gd name="T9" fmla="*/ 2147483647 h 132"/>
              <a:gd name="T10" fmla="*/ 0 w 245"/>
              <a:gd name="T11" fmla="*/ 0 h 132"/>
              <a:gd name="T12" fmla="*/ 2147483647 w 245"/>
              <a:gd name="T13" fmla="*/ 0 h 132"/>
              <a:gd name="T14" fmla="*/ 0 60000 65536"/>
              <a:gd name="T15" fmla="*/ 0 60000 65536"/>
              <a:gd name="T16" fmla="*/ 0 60000 65536"/>
              <a:gd name="T17" fmla="*/ 0 60000 65536"/>
              <a:gd name="T18" fmla="*/ 0 60000 65536"/>
              <a:gd name="T19" fmla="*/ 0 60000 65536"/>
              <a:gd name="T20" fmla="*/ 0 60000 65536"/>
              <a:gd name="T21" fmla="*/ 0 w 245"/>
              <a:gd name="T22" fmla="*/ 0 h 132"/>
              <a:gd name="T23" fmla="*/ 245 w 245"/>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5" h="132">
                <a:moveTo>
                  <a:pt x="245" y="0"/>
                </a:moveTo>
                <a:lnTo>
                  <a:pt x="245" y="53"/>
                </a:lnTo>
                <a:lnTo>
                  <a:pt x="46" y="53"/>
                </a:lnTo>
                <a:lnTo>
                  <a:pt x="46" y="132"/>
                </a:lnTo>
                <a:lnTo>
                  <a:pt x="0" y="132"/>
                </a:lnTo>
                <a:lnTo>
                  <a:pt x="0" y="0"/>
                </a:lnTo>
                <a:lnTo>
                  <a:pt x="245" y="0"/>
                </a:lnTo>
                <a:close/>
              </a:path>
            </a:pathLst>
          </a:custGeom>
          <a:solidFill>
            <a:srgbClr val="FF7215"/>
          </a:solidFill>
          <a:ln w="0">
            <a:solidFill>
              <a:srgbClr val="000000"/>
            </a:solidFill>
            <a:prstDash val="solid"/>
            <a:round/>
            <a:headEnd/>
            <a:tailEnd/>
          </a:ln>
        </p:spPr>
        <p:txBody>
          <a:bodyPr/>
          <a:lstStyle/>
          <a:p>
            <a:endParaRPr lang="it-IT"/>
          </a:p>
        </p:txBody>
      </p:sp>
      <p:sp>
        <p:nvSpPr>
          <p:cNvPr id="5558" name="Freeform 3567"/>
          <p:cNvSpPr>
            <a:spLocks/>
          </p:cNvSpPr>
          <p:nvPr/>
        </p:nvSpPr>
        <p:spPr bwMode="auto">
          <a:xfrm>
            <a:off x="8754668" y="3740150"/>
            <a:ext cx="82153" cy="71438"/>
          </a:xfrm>
          <a:custGeom>
            <a:avLst/>
            <a:gdLst>
              <a:gd name="T0" fmla="*/ 2147483647 w 245"/>
              <a:gd name="T1" fmla="*/ 0 h 149"/>
              <a:gd name="T2" fmla="*/ 2147483647 w 245"/>
              <a:gd name="T3" fmla="*/ 2147483647 h 149"/>
              <a:gd name="T4" fmla="*/ 2147483647 w 245"/>
              <a:gd name="T5" fmla="*/ 2147483647 h 149"/>
              <a:gd name="T6" fmla="*/ 2147483647 w 245"/>
              <a:gd name="T7" fmla="*/ 2147483647 h 149"/>
              <a:gd name="T8" fmla="*/ 2147483647 w 245"/>
              <a:gd name="T9" fmla="*/ 2147483647 h 149"/>
              <a:gd name="T10" fmla="*/ 2147483647 w 245"/>
              <a:gd name="T11" fmla="*/ 2147483647 h 149"/>
              <a:gd name="T12" fmla="*/ 2147483647 w 245"/>
              <a:gd name="T13" fmla="*/ 2147483647 h 149"/>
              <a:gd name="T14" fmla="*/ 2147483647 w 245"/>
              <a:gd name="T15" fmla="*/ 2147483647 h 149"/>
              <a:gd name="T16" fmla="*/ 2147483647 w 245"/>
              <a:gd name="T17" fmla="*/ 2147483647 h 149"/>
              <a:gd name="T18" fmla="*/ 2147483647 w 245"/>
              <a:gd name="T19" fmla="*/ 2147483647 h 149"/>
              <a:gd name="T20" fmla="*/ 0 w 245"/>
              <a:gd name="T21" fmla="*/ 2147483647 h 149"/>
              <a:gd name="T22" fmla="*/ 0 w 245"/>
              <a:gd name="T23" fmla="*/ 0 h 149"/>
              <a:gd name="T24" fmla="*/ 2147483647 w 245"/>
              <a:gd name="T25" fmla="*/ 0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5"/>
              <a:gd name="T40" fmla="*/ 0 h 149"/>
              <a:gd name="T41" fmla="*/ 245 w 245"/>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5" h="149">
                <a:moveTo>
                  <a:pt x="245" y="0"/>
                </a:moveTo>
                <a:lnTo>
                  <a:pt x="245" y="149"/>
                </a:lnTo>
                <a:lnTo>
                  <a:pt x="203" y="149"/>
                </a:lnTo>
                <a:lnTo>
                  <a:pt x="203" y="54"/>
                </a:lnTo>
                <a:lnTo>
                  <a:pt x="146" y="54"/>
                </a:lnTo>
                <a:lnTo>
                  <a:pt x="146" y="127"/>
                </a:lnTo>
                <a:lnTo>
                  <a:pt x="104" y="127"/>
                </a:lnTo>
                <a:lnTo>
                  <a:pt x="104" y="54"/>
                </a:lnTo>
                <a:lnTo>
                  <a:pt x="44" y="54"/>
                </a:lnTo>
                <a:lnTo>
                  <a:pt x="44" y="149"/>
                </a:lnTo>
                <a:lnTo>
                  <a:pt x="0" y="149"/>
                </a:lnTo>
                <a:lnTo>
                  <a:pt x="0" y="0"/>
                </a:lnTo>
                <a:lnTo>
                  <a:pt x="245" y="0"/>
                </a:lnTo>
                <a:close/>
              </a:path>
            </a:pathLst>
          </a:custGeom>
          <a:solidFill>
            <a:srgbClr val="FF7215"/>
          </a:solidFill>
          <a:ln w="0">
            <a:solidFill>
              <a:srgbClr val="000000"/>
            </a:solidFill>
            <a:prstDash val="solid"/>
            <a:round/>
            <a:headEnd/>
            <a:tailEnd/>
          </a:ln>
        </p:spPr>
        <p:txBody>
          <a:bodyPr/>
          <a:lstStyle/>
          <a:p>
            <a:endParaRPr lang="it-IT"/>
          </a:p>
        </p:txBody>
      </p:sp>
      <p:sp>
        <p:nvSpPr>
          <p:cNvPr id="5559" name="Freeform 3568"/>
          <p:cNvSpPr>
            <a:spLocks/>
          </p:cNvSpPr>
          <p:nvPr/>
        </p:nvSpPr>
        <p:spPr bwMode="auto">
          <a:xfrm>
            <a:off x="8753477" y="3848100"/>
            <a:ext cx="84535" cy="82550"/>
          </a:xfrm>
          <a:custGeom>
            <a:avLst/>
            <a:gdLst>
              <a:gd name="T0" fmla="*/ 2147483647 w 252"/>
              <a:gd name="T1" fmla="*/ 2147483647 h 172"/>
              <a:gd name="T2" fmla="*/ 2147483647 w 252"/>
              <a:gd name="T3" fmla="*/ 2147483647 h 172"/>
              <a:gd name="T4" fmla="*/ 2147483647 w 252"/>
              <a:gd name="T5" fmla="*/ 2147483647 h 172"/>
              <a:gd name="T6" fmla="*/ 2147483647 w 252"/>
              <a:gd name="T7" fmla="*/ 2147483647 h 172"/>
              <a:gd name="T8" fmla="*/ 2147483647 w 252"/>
              <a:gd name="T9" fmla="*/ 2147483647 h 172"/>
              <a:gd name="T10" fmla="*/ 2147483647 w 252"/>
              <a:gd name="T11" fmla="*/ 2147483647 h 172"/>
              <a:gd name="T12" fmla="*/ 2147483647 w 252"/>
              <a:gd name="T13" fmla="*/ 2147483647 h 172"/>
              <a:gd name="T14" fmla="*/ 2147483647 w 252"/>
              <a:gd name="T15" fmla="*/ 2147483647 h 172"/>
              <a:gd name="T16" fmla="*/ 2147483647 w 252"/>
              <a:gd name="T17" fmla="*/ 2147483647 h 172"/>
              <a:gd name="T18" fmla="*/ 2147483647 w 252"/>
              <a:gd name="T19" fmla="*/ 2147483647 h 172"/>
              <a:gd name="T20" fmla="*/ 2147483647 w 252"/>
              <a:gd name="T21" fmla="*/ 2147483647 h 172"/>
              <a:gd name="T22" fmla="*/ 0 w 252"/>
              <a:gd name="T23" fmla="*/ 2147483647 h 172"/>
              <a:gd name="T24" fmla="*/ 2147483647 w 252"/>
              <a:gd name="T25" fmla="*/ 0 h 172"/>
              <a:gd name="T26" fmla="*/ 2147483647 w 252"/>
              <a:gd name="T27" fmla="*/ 2147483647 h 172"/>
              <a:gd name="T28" fmla="*/ 2147483647 w 252"/>
              <a:gd name="T29" fmla="*/ 2147483647 h 172"/>
              <a:gd name="T30" fmla="*/ 2147483647 w 252"/>
              <a:gd name="T31" fmla="*/ 2147483647 h 172"/>
              <a:gd name="T32" fmla="*/ 2147483647 w 252"/>
              <a:gd name="T33" fmla="*/ 2147483647 h 172"/>
              <a:gd name="T34" fmla="*/ 2147483647 w 252"/>
              <a:gd name="T35" fmla="*/ 2147483647 h 172"/>
              <a:gd name="T36" fmla="*/ 2147483647 w 252"/>
              <a:gd name="T37" fmla="*/ 2147483647 h 172"/>
              <a:gd name="T38" fmla="*/ 2147483647 w 252"/>
              <a:gd name="T39" fmla="*/ 2147483647 h 172"/>
              <a:gd name="T40" fmla="*/ 2147483647 w 252"/>
              <a:gd name="T41" fmla="*/ 2147483647 h 172"/>
              <a:gd name="T42" fmla="*/ 2147483647 w 252"/>
              <a:gd name="T43" fmla="*/ 2147483647 h 172"/>
              <a:gd name="T44" fmla="*/ 2147483647 w 252"/>
              <a:gd name="T45" fmla="*/ 2147483647 h 172"/>
              <a:gd name="T46" fmla="*/ 2147483647 w 252"/>
              <a:gd name="T47" fmla="*/ 2147483647 h 172"/>
              <a:gd name="T48" fmla="*/ 2147483647 w 252"/>
              <a:gd name="T49" fmla="*/ 2147483647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172"/>
              <a:gd name="T77" fmla="*/ 252 w 25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172">
                <a:moveTo>
                  <a:pt x="195" y="167"/>
                </a:moveTo>
                <a:lnTo>
                  <a:pt x="178" y="123"/>
                </a:lnTo>
                <a:cubicBezTo>
                  <a:pt x="198" y="116"/>
                  <a:pt x="208" y="105"/>
                  <a:pt x="208" y="88"/>
                </a:cubicBezTo>
                <a:cubicBezTo>
                  <a:pt x="208" y="80"/>
                  <a:pt x="206" y="74"/>
                  <a:pt x="201" y="69"/>
                </a:cubicBezTo>
                <a:cubicBezTo>
                  <a:pt x="197" y="65"/>
                  <a:pt x="192" y="62"/>
                  <a:pt x="186" y="62"/>
                </a:cubicBezTo>
                <a:cubicBezTo>
                  <a:pt x="179" y="62"/>
                  <a:pt x="173" y="65"/>
                  <a:pt x="169" y="70"/>
                </a:cubicBezTo>
                <a:cubicBezTo>
                  <a:pt x="165" y="76"/>
                  <a:pt x="160" y="87"/>
                  <a:pt x="153" y="105"/>
                </a:cubicBezTo>
                <a:cubicBezTo>
                  <a:pt x="147" y="120"/>
                  <a:pt x="141" y="133"/>
                  <a:pt x="135" y="142"/>
                </a:cubicBezTo>
                <a:cubicBezTo>
                  <a:pt x="130" y="151"/>
                  <a:pt x="122" y="158"/>
                  <a:pt x="112" y="164"/>
                </a:cubicBezTo>
                <a:cubicBezTo>
                  <a:pt x="102" y="169"/>
                  <a:pt x="91" y="172"/>
                  <a:pt x="78" y="172"/>
                </a:cubicBezTo>
                <a:cubicBezTo>
                  <a:pt x="55" y="172"/>
                  <a:pt x="36" y="164"/>
                  <a:pt x="22" y="148"/>
                </a:cubicBezTo>
                <a:cubicBezTo>
                  <a:pt x="7" y="133"/>
                  <a:pt x="0" y="112"/>
                  <a:pt x="0" y="85"/>
                </a:cubicBezTo>
                <a:cubicBezTo>
                  <a:pt x="0" y="41"/>
                  <a:pt x="22" y="13"/>
                  <a:pt x="67" y="0"/>
                </a:cubicBezTo>
                <a:lnTo>
                  <a:pt x="80" y="47"/>
                </a:lnTo>
                <a:cubicBezTo>
                  <a:pt x="56" y="53"/>
                  <a:pt x="43" y="66"/>
                  <a:pt x="43" y="86"/>
                </a:cubicBezTo>
                <a:cubicBezTo>
                  <a:pt x="43" y="96"/>
                  <a:pt x="46" y="103"/>
                  <a:pt x="51" y="109"/>
                </a:cubicBezTo>
                <a:cubicBezTo>
                  <a:pt x="56" y="115"/>
                  <a:pt x="62" y="118"/>
                  <a:pt x="70" y="118"/>
                </a:cubicBezTo>
                <a:cubicBezTo>
                  <a:pt x="76" y="118"/>
                  <a:pt x="81" y="116"/>
                  <a:pt x="86" y="112"/>
                </a:cubicBezTo>
                <a:cubicBezTo>
                  <a:pt x="90" y="108"/>
                  <a:pt x="95" y="98"/>
                  <a:pt x="101" y="84"/>
                </a:cubicBezTo>
                <a:cubicBezTo>
                  <a:pt x="107" y="65"/>
                  <a:pt x="113" y="51"/>
                  <a:pt x="119" y="42"/>
                </a:cubicBezTo>
                <a:cubicBezTo>
                  <a:pt x="124" y="33"/>
                  <a:pt x="132" y="25"/>
                  <a:pt x="142" y="19"/>
                </a:cubicBezTo>
                <a:cubicBezTo>
                  <a:pt x="152" y="13"/>
                  <a:pt x="164" y="10"/>
                  <a:pt x="177" y="10"/>
                </a:cubicBezTo>
                <a:cubicBezTo>
                  <a:pt x="199" y="10"/>
                  <a:pt x="217" y="17"/>
                  <a:pt x="231" y="31"/>
                </a:cubicBezTo>
                <a:cubicBezTo>
                  <a:pt x="245" y="46"/>
                  <a:pt x="252" y="64"/>
                  <a:pt x="252" y="88"/>
                </a:cubicBezTo>
                <a:cubicBezTo>
                  <a:pt x="252" y="130"/>
                  <a:pt x="233" y="157"/>
                  <a:pt x="195" y="167"/>
                </a:cubicBezTo>
                <a:close/>
              </a:path>
            </a:pathLst>
          </a:custGeom>
          <a:solidFill>
            <a:srgbClr val="FF7215"/>
          </a:solidFill>
          <a:ln w="0">
            <a:solidFill>
              <a:srgbClr val="000000"/>
            </a:solidFill>
            <a:prstDash val="solid"/>
            <a:round/>
            <a:headEnd/>
            <a:tailEnd/>
          </a:ln>
        </p:spPr>
        <p:txBody>
          <a:bodyPr/>
          <a:lstStyle/>
          <a:p>
            <a:endParaRPr lang="it-IT"/>
          </a:p>
        </p:txBody>
      </p:sp>
      <p:sp>
        <p:nvSpPr>
          <p:cNvPr id="5560" name="Freeform 3569"/>
          <p:cNvSpPr>
            <a:spLocks/>
          </p:cNvSpPr>
          <p:nvPr/>
        </p:nvSpPr>
        <p:spPr bwMode="auto">
          <a:xfrm>
            <a:off x="8754668" y="3933827"/>
            <a:ext cx="82153" cy="73025"/>
          </a:xfrm>
          <a:custGeom>
            <a:avLst/>
            <a:gdLst>
              <a:gd name="T0" fmla="*/ 2147483647 w 245"/>
              <a:gd name="T1" fmla="*/ 0 h 152"/>
              <a:gd name="T2" fmla="*/ 2147483647 w 245"/>
              <a:gd name="T3" fmla="*/ 2147483647 h 152"/>
              <a:gd name="T4" fmla="*/ 2147483647 w 245"/>
              <a:gd name="T5" fmla="*/ 2147483647 h 152"/>
              <a:gd name="T6" fmla="*/ 2147483647 w 245"/>
              <a:gd name="T7" fmla="*/ 2147483647 h 152"/>
              <a:gd name="T8" fmla="*/ 0 w 245"/>
              <a:gd name="T9" fmla="*/ 2147483647 h 152"/>
              <a:gd name="T10" fmla="*/ 0 w 245"/>
              <a:gd name="T11" fmla="*/ 2147483647 h 152"/>
              <a:gd name="T12" fmla="*/ 2147483647 w 245"/>
              <a:gd name="T13" fmla="*/ 2147483647 h 152"/>
              <a:gd name="T14" fmla="*/ 2147483647 w 245"/>
              <a:gd name="T15" fmla="*/ 0 h 152"/>
              <a:gd name="T16" fmla="*/ 2147483647 w 245"/>
              <a:gd name="T17" fmla="*/ 0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152"/>
              <a:gd name="T29" fmla="*/ 245 w 245"/>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152">
                <a:moveTo>
                  <a:pt x="245" y="0"/>
                </a:moveTo>
                <a:lnTo>
                  <a:pt x="245" y="152"/>
                </a:lnTo>
                <a:lnTo>
                  <a:pt x="199" y="152"/>
                </a:lnTo>
                <a:lnTo>
                  <a:pt x="199" y="102"/>
                </a:lnTo>
                <a:lnTo>
                  <a:pt x="0" y="102"/>
                </a:lnTo>
                <a:lnTo>
                  <a:pt x="0" y="49"/>
                </a:lnTo>
                <a:lnTo>
                  <a:pt x="199" y="49"/>
                </a:lnTo>
                <a:lnTo>
                  <a:pt x="199" y="0"/>
                </a:lnTo>
                <a:lnTo>
                  <a:pt x="245" y="0"/>
                </a:lnTo>
                <a:close/>
              </a:path>
            </a:pathLst>
          </a:custGeom>
          <a:solidFill>
            <a:srgbClr val="FF7215"/>
          </a:solidFill>
          <a:ln w="0">
            <a:solidFill>
              <a:srgbClr val="000000"/>
            </a:solidFill>
            <a:prstDash val="solid"/>
            <a:round/>
            <a:headEnd/>
            <a:tailEnd/>
          </a:ln>
        </p:spPr>
        <p:txBody>
          <a:bodyPr/>
          <a:lstStyle/>
          <a:p>
            <a:endParaRPr lang="it-IT"/>
          </a:p>
        </p:txBody>
      </p:sp>
      <p:sp>
        <p:nvSpPr>
          <p:cNvPr id="5561" name="Rectangle 3570"/>
          <p:cNvSpPr>
            <a:spLocks noChangeArrowheads="1"/>
          </p:cNvSpPr>
          <p:nvPr/>
        </p:nvSpPr>
        <p:spPr bwMode="auto">
          <a:xfrm>
            <a:off x="8754668" y="4014790"/>
            <a:ext cx="82153" cy="26987"/>
          </a:xfrm>
          <a:prstGeom prst="rect">
            <a:avLst/>
          </a:prstGeom>
          <a:solidFill>
            <a:srgbClr val="FF7215"/>
          </a:solidFill>
          <a:ln w="0">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it-IT" altLang="it-IT" sz="1800">
              <a:latin typeface="Arial" pitchFamily="34" charset="0"/>
            </a:endParaRPr>
          </a:p>
        </p:txBody>
      </p:sp>
      <p:sp>
        <p:nvSpPr>
          <p:cNvPr id="5562" name="Freeform 3571"/>
          <p:cNvSpPr>
            <a:spLocks/>
          </p:cNvSpPr>
          <p:nvPr/>
        </p:nvSpPr>
        <p:spPr bwMode="auto">
          <a:xfrm>
            <a:off x="8754668" y="4064000"/>
            <a:ext cx="82153" cy="109538"/>
          </a:xfrm>
          <a:custGeom>
            <a:avLst/>
            <a:gdLst>
              <a:gd name="T0" fmla="*/ 2147483647 w 245"/>
              <a:gd name="T1" fmla="*/ 0 h 228"/>
              <a:gd name="T2" fmla="*/ 2147483647 w 245"/>
              <a:gd name="T3" fmla="*/ 2147483647 h 228"/>
              <a:gd name="T4" fmla="*/ 2147483647 w 245"/>
              <a:gd name="T5" fmla="*/ 2147483647 h 228"/>
              <a:gd name="T6" fmla="*/ 2147483647 w 245"/>
              <a:gd name="T7" fmla="*/ 2147483647 h 228"/>
              <a:gd name="T8" fmla="*/ 2147483647 w 245"/>
              <a:gd name="T9" fmla="*/ 2147483647 h 228"/>
              <a:gd name="T10" fmla="*/ 0 w 245"/>
              <a:gd name="T11" fmla="*/ 2147483647 h 228"/>
              <a:gd name="T12" fmla="*/ 0 w 245"/>
              <a:gd name="T13" fmla="*/ 2147483647 h 228"/>
              <a:gd name="T14" fmla="*/ 2147483647 w 245"/>
              <a:gd name="T15" fmla="*/ 2147483647 h 228"/>
              <a:gd name="T16" fmla="*/ 0 w 245"/>
              <a:gd name="T17" fmla="*/ 2147483647 h 228"/>
              <a:gd name="T18" fmla="*/ 0 w 245"/>
              <a:gd name="T19" fmla="*/ 2147483647 h 228"/>
              <a:gd name="T20" fmla="*/ 2147483647 w 245"/>
              <a:gd name="T21" fmla="*/ 2147483647 h 228"/>
              <a:gd name="T22" fmla="*/ 0 w 245"/>
              <a:gd name="T23" fmla="*/ 2147483647 h 228"/>
              <a:gd name="T24" fmla="*/ 0 w 245"/>
              <a:gd name="T25" fmla="*/ 0 h 228"/>
              <a:gd name="T26" fmla="*/ 2147483647 w 245"/>
              <a:gd name="T27" fmla="*/ 0 h 2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228"/>
              <a:gd name="T44" fmla="*/ 245 w 245"/>
              <a:gd name="T45" fmla="*/ 228 h 2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228">
                <a:moveTo>
                  <a:pt x="245" y="0"/>
                </a:moveTo>
                <a:lnTo>
                  <a:pt x="245" y="78"/>
                </a:lnTo>
                <a:lnTo>
                  <a:pt x="94" y="113"/>
                </a:lnTo>
                <a:lnTo>
                  <a:pt x="245" y="152"/>
                </a:lnTo>
                <a:lnTo>
                  <a:pt x="245" y="228"/>
                </a:lnTo>
                <a:lnTo>
                  <a:pt x="0" y="228"/>
                </a:lnTo>
                <a:lnTo>
                  <a:pt x="0" y="178"/>
                </a:lnTo>
                <a:lnTo>
                  <a:pt x="205" y="178"/>
                </a:lnTo>
                <a:lnTo>
                  <a:pt x="0" y="128"/>
                </a:lnTo>
                <a:lnTo>
                  <a:pt x="0" y="89"/>
                </a:lnTo>
                <a:lnTo>
                  <a:pt x="205" y="43"/>
                </a:lnTo>
                <a:lnTo>
                  <a:pt x="0" y="43"/>
                </a:lnTo>
                <a:lnTo>
                  <a:pt x="0" y="0"/>
                </a:lnTo>
                <a:lnTo>
                  <a:pt x="245" y="0"/>
                </a:lnTo>
                <a:close/>
              </a:path>
            </a:pathLst>
          </a:custGeom>
          <a:solidFill>
            <a:srgbClr val="FF7215"/>
          </a:solidFill>
          <a:ln w="0">
            <a:solidFill>
              <a:srgbClr val="000000"/>
            </a:solidFill>
            <a:prstDash val="solid"/>
            <a:round/>
            <a:headEnd/>
            <a:tailEnd/>
          </a:ln>
        </p:spPr>
        <p:txBody>
          <a:bodyPr/>
          <a:lstStyle/>
          <a:p>
            <a:endParaRPr lang="it-IT"/>
          </a:p>
        </p:txBody>
      </p:sp>
      <p:sp>
        <p:nvSpPr>
          <p:cNvPr id="5563" name="Freeform 3572"/>
          <p:cNvSpPr>
            <a:spLocks noEditPoints="1"/>
          </p:cNvSpPr>
          <p:nvPr/>
        </p:nvSpPr>
        <p:spPr bwMode="auto">
          <a:xfrm>
            <a:off x="8754668" y="4181475"/>
            <a:ext cx="82153" cy="95250"/>
          </a:xfrm>
          <a:custGeom>
            <a:avLst/>
            <a:gdLst>
              <a:gd name="T0" fmla="*/ 2147483647 w 245"/>
              <a:gd name="T1" fmla="*/ 2147483647 h 198"/>
              <a:gd name="T2" fmla="*/ 2147483647 w 245"/>
              <a:gd name="T3" fmla="*/ 2147483647 h 198"/>
              <a:gd name="T4" fmla="*/ 0 w 245"/>
              <a:gd name="T5" fmla="*/ 2147483647 h 198"/>
              <a:gd name="T6" fmla="*/ 0 w 245"/>
              <a:gd name="T7" fmla="*/ 2147483647 h 198"/>
              <a:gd name="T8" fmla="*/ 2147483647 w 245"/>
              <a:gd name="T9" fmla="*/ 2147483647 h 198"/>
              <a:gd name="T10" fmla="*/ 2147483647 w 245"/>
              <a:gd name="T11" fmla="*/ 2147483647 h 198"/>
              <a:gd name="T12" fmla="*/ 0 w 245"/>
              <a:gd name="T13" fmla="*/ 2147483647 h 198"/>
              <a:gd name="T14" fmla="*/ 0 w 245"/>
              <a:gd name="T15" fmla="*/ 0 h 198"/>
              <a:gd name="T16" fmla="*/ 2147483647 w 245"/>
              <a:gd name="T17" fmla="*/ 2147483647 h 198"/>
              <a:gd name="T18" fmla="*/ 2147483647 w 245"/>
              <a:gd name="T19" fmla="*/ 2147483647 h 198"/>
              <a:gd name="T20" fmla="*/ 2147483647 w 245"/>
              <a:gd name="T21" fmla="*/ 2147483647 h 198"/>
              <a:gd name="T22" fmla="*/ 2147483647 w 245"/>
              <a:gd name="T23" fmla="*/ 2147483647 h 198"/>
              <a:gd name="T24" fmla="*/ 2147483647 w 245"/>
              <a:gd name="T25" fmla="*/ 2147483647 h 1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5"/>
              <a:gd name="T40" fmla="*/ 0 h 198"/>
              <a:gd name="T41" fmla="*/ 245 w 245"/>
              <a:gd name="T42" fmla="*/ 198 h 1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5" h="198">
                <a:moveTo>
                  <a:pt x="245" y="74"/>
                </a:moveTo>
                <a:lnTo>
                  <a:pt x="245" y="128"/>
                </a:lnTo>
                <a:lnTo>
                  <a:pt x="0" y="198"/>
                </a:lnTo>
                <a:lnTo>
                  <a:pt x="0" y="143"/>
                </a:lnTo>
                <a:lnTo>
                  <a:pt x="51" y="131"/>
                </a:lnTo>
                <a:lnTo>
                  <a:pt x="51" y="62"/>
                </a:lnTo>
                <a:lnTo>
                  <a:pt x="0" y="50"/>
                </a:lnTo>
                <a:lnTo>
                  <a:pt x="0" y="0"/>
                </a:lnTo>
                <a:lnTo>
                  <a:pt x="245" y="74"/>
                </a:lnTo>
                <a:close/>
                <a:moveTo>
                  <a:pt x="93" y="121"/>
                </a:moveTo>
                <a:lnTo>
                  <a:pt x="193" y="96"/>
                </a:lnTo>
                <a:lnTo>
                  <a:pt x="93" y="72"/>
                </a:lnTo>
                <a:lnTo>
                  <a:pt x="93" y="121"/>
                </a:lnTo>
                <a:close/>
              </a:path>
            </a:pathLst>
          </a:custGeom>
          <a:solidFill>
            <a:srgbClr val="FF7215"/>
          </a:solidFill>
          <a:ln w="0">
            <a:solidFill>
              <a:srgbClr val="000000"/>
            </a:solidFill>
            <a:prstDash val="solid"/>
            <a:round/>
            <a:headEnd/>
            <a:tailEnd/>
          </a:ln>
        </p:spPr>
        <p:txBody>
          <a:bodyPr/>
          <a:lstStyle/>
          <a:p>
            <a:endParaRPr lang="it-IT"/>
          </a:p>
        </p:txBody>
      </p:sp>
      <p:sp>
        <p:nvSpPr>
          <p:cNvPr id="5564" name="Freeform 3573"/>
          <p:cNvSpPr>
            <a:spLocks/>
          </p:cNvSpPr>
          <p:nvPr/>
        </p:nvSpPr>
        <p:spPr bwMode="auto">
          <a:xfrm>
            <a:off x="8754668" y="4273553"/>
            <a:ext cx="82153" cy="73025"/>
          </a:xfrm>
          <a:custGeom>
            <a:avLst/>
            <a:gdLst>
              <a:gd name="T0" fmla="*/ 2147483647 w 245"/>
              <a:gd name="T1" fmla="*/ 0 h 153"/>
              <a:gd name="T2" fmla="*/ 2147483647 w 245"/>
              <a:gd name="T3" fmla="*/ 2147483647 h 153"/>
              <a:gd name="T4" fmla="*/ 2147483647 w 245"/>
              <a:gd name="T5" fmla="*/ 2147483647 h 153"/>
              <a:gd name="T6" fmla="*/ 2147483647 w 245"/>
              <a:gd name="T7" fmla="*/ 2147483647 h 153"/>
              <a:gd name="T8" fmla="*/ 0 w 245"/>
              <a:gd name="T9" fmla="*/ 2147483647 h 153"/>
              <a:gd name="T10" fmla="*/ 0 w 245"/>
              <a:gd name="T11" fmla="*/ 2147483647 h 153"/>
              <a:gd name="T12" fmla="*/ 2147483647 w 245"/>
              <a:gd name="T13" fmla="*/ 2147483647 h 153"/>
              <a:gd name="T14" fmla="*/ 2147483647 w 245"/>
              <a:gd name="T15" fmla="*/ 0 h 153"/>
              <a:gd name="T16" fmla="*/ 2147483647 w 245"/>
              <a:gd name="T17" fmla="*/ 0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153"/>
              <a:gd name="T29" fmla="*/ 245 w 245"/>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153">
                <a:moveTo>
                  <a:pt x="245" y="0"/>
                </a:moveTo>
                <a:lnTo>
                  <a:pt x="245" y="153"/>
                </a:lnTo>
                <a:lnTo>
                  <a:pt x="199" y="153"/>
                </a:lnTo>
                <a:lnTo>
                  <a:pt x="199" y="103"/>
                </a:lnTo>
                <a:lnTo>
                  <a:pt x="0" y="103"/>
                </a:lnTo>
                <a:lnTo>
                  <a:pt x="0" y="49"/>
                </a:lnTo>
                <a:lnTo>
                  <a:pt x="199" y="49"/>
                </a:lnTo>
                <a:lnTo>
                  <a:pt x="199" y="0"/>
                </a:lnTo>
                <a:lnTo>
                  <a:pt x="245" y="0"/>
                </a:lnTo>
                <a:close/>
              </a:path>
            </a:pathLst>
          </a:custGeom>
          <a:solidFill>
            <a:srgbClr val="FF7215"/>
          </a:solidFill>
          <a:ln w="0">
            <a:solidFill>
              <a:srgbClr val="000000"/>
            </a:solidFill>
            <a:prstDash val="solid"/>
            <a:round/>
            <a:headEnd/>
            <a:tailEnd/>
          </a:ln>
        </p:spPr>
        <p:txBody>
          <a:bodyPr/>
          <a:lstStyle/>
          <a:p>
            <a:endParaRPr lang="it-IT"/>
          </a:p>
        </p:txBody>
      </p:sp>
      <p:sp>
        <p:nvSpPr>
          <p:cNvPr id="5565" name="Freeform 3574"/>
          <p:cNvSpPr>
            <a:spLocks noEditPoints="1"/>
          </p:cNvSpPr>
          <p:nvPr/>
        </p:nvSpPr>
        <p:spPr bwMode="auto">
          <a:xfrm>
            <a:off x="8753477" y="4351341"/>
            <a:ext cx="84535" cy="84137"/>
          </a:xfrm>
          <a:custGeom>
            <a:avLst/>
            <a:gdLst>
              <a:gd name="T0" fmla="*/ 2147483647 w 252"/>
              <a:gd name="T1" fmla="*/ 2147483647 h 177"/>
              <a:gd name="T2" fmla="*/ 0 w 252"/>
              <a:gd name="T3" fmla="*/ 2147483647 h 177"/>
              <a:gd name="T4" fmla="*/ 2147483647 w 252"/>
              <a:gd name="T5" fmla="*/ 2147483647 h 177"/>
              <a:gd name="T6" fmla="*/ 2147483647 w 252"/>
              <a:gd name="T7" fmla="*/ 0 h 177"/>
              <a:gd name="T8" fmla="*/ 2147483647 w 252"/>
              <a:gd name="T9" fmla="*/ 2147483647 h 177"/>
              <a:gd name="T10" fmla="*/ 2147483647 w 252"/>
              <a:gd name="T11" fmla="*/ 2147483647 h 177"/>
              <a:gd name="T12" fmla="*/ 2147483647 w 252"/>
              <a:gd name="T13" fmla="*/ 2147483647 h 177"/>
              <a:gd name="T14" fmla="*/ 2147483647 w 252"/>
              <a:gd name="T15" fmla="*/ 2147483647 h 177"/>
              <a:gd name="T16" fmla="*/ 2147483647 w 252"/>
              <a:gd name="T17" fmla="*/ 2147483647 h 177"/>
              <a:gd name="T18" fmla="*/ 2147483647 w 252"/>
              <a:gd name="T19" fmla="*/ 2147483647 h 177"/>
              <a:gd name="T20" fmla="*/ 2147483647 w 252"/>
              <a:gd name="T21" fmla="*/ 2147483647 h 177"/>
              <a:gd name="T22" fmla="*/ 2147483647 w 252"/>
              <a:gd name="T23" fmla="*/ 2147483647 h 177"/>
              <a:gd name="T24" fmla="*/ 2147483647 w 252"/>
              <a:gd name="T25" fmla="*/ 2147483647 h 177"/>
              <a:gd name="T26" fmla="*/ 2147483647 w 252"/>
              <a:gd name="T27" fmla="*/ 2147483647 h 177"/>
              <a:gd name="T28" fmla="*/ 2147483647 w 252"/>
              <a:gd name="T29" fmla="*/ 2147483647 h 177"/>
              <a:gd name="T30" fmla="*/ 2147483647 w 252"/>
              <a:gd name="T31" fmla="*/ 2147483647 h 1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2"/>
              <a:gd name="T49" fmla="*/ 0 h 177"/>
              <a:gd name="T50" fmla="*/ 252 w 252"/>
              <a:gd name="T51" fmla="*/ 177 h 1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2" h="177">
                <a:moveTo>
                  <a:pt x="126" y="177"/>
                </a:moveTo>
                <a:cubicBezTo>
                  <a:pt x="42" y="177"/>
                  <a:pt x="0" y="148"/>
                  <a:pt x="0" y="89"/>
                </a:cubicBezTo>
                <a:cubicBezTo>
                  <a:pt x="0" y="59"/>
                  <a:pt x="10" y="37"/>
                  <a:pt x="32" y="22"/>
                </a:cubicBezTo>
                <a:cubicBezTo>
                  <a:pt x="53" y="7"/>
                  <a:pt x="85" y="0"/>
                  <a:pt x="126" y="0"/>
                </a:cubicBezTo>
                <a:cubicBezTo>
                  <a:pt x="210" y="0"/>
                  <a:pt x="252" y="29"/>
                  <a:pt x="252" y="88"/>
                </a:cubicBezTo>
                <a:cubicBezTo>
                  <a:pt x="252" y="117"/>
                  <a:pt x="241" y="139"/>
                  <a:pt x="220" y="155"/>
                </a:cubicBezTo>
                <a:cubicBezTo>
                  <a:pt x="199" y="170"/>
                  <a:pt x="168" y="177"/>
                  <a:pt x="126" y="177"/>
                </a:cubicBezTo>
                <a:close/>
                <a:moveTo>
                  <a:pt x="126" y="121"/>
                </a:moveTo>
                <a:cubicBezTo>
                  <a:pt x="159" y="121"/>
                  <a:pt x="181" y="118"/>
                  <a:pt x="192" y="113"/>
                </a:cubicBezTo>
                <a:cubicBezTo>
                  <a:pt x="203" y="108"/>
                  <a:pt x="208" y="100"/>
                  <a:pt x="208" y="88"/>
                </a:cubicBezTo>
                <a:cubicBezTo>
                  <a:pt x="208" y="77"/>
                  <a:pt x="203" y="69"/>
                  <a:pt x="192" y="64"/>
                </a:cubicBezTo>
                <a:cubicBezTo>
                  <a:pt x="181" y="59"/>
                  <a:pt x="159" y="56"/>
                  <a:pt x="126" y="56"/>
                </a:cubicBezTo>
                <a:cubicBezTo>
                  <a:pt x="94" y="56"/>
                  <a:pt x="72" y="59"/>
                  <a:pt x="60" y="64"/>
                </a:cubicBezTo>
                <a:cubicBezTo>
                  <a:pt x="49" y="69"/>
                  <a:pt x="43" y="77"/>
                  <a:pt x="43" y="88"/>
                </a:cubicBezTo>
                <a:cubicBezTo>
                  <a:pt x="43" y="100"/>
                  <a:pt x="49" y="108"/>
                  <a:pt x="60" y="113"/>
                </a:cubicBezTo>
                <a:cubicBezTo>
                  <a:pt x="71" y="118"/>
                  <a:pt x="93" y="121"/>
                  <a:pt x="126" y="121"/>
                </a:cubicBezTo>
                <a:close/>
              </a:path>
            </a:pathLst>
          </a:custGeom>
          <a:solidFill>
            <a:srgbClr val="FF7215"/>
          </a:solidFill>
          <a:ln w="0">
            <a:solidFill>
              <a:srgbClr val="000000"/>
            </a:solidFill>
            <a:prstDash val="solid"/>
            <a:round/>
            <a:headEnd/>
            <a:tailEnd/>
          </a:ln>
        </p:spPr>
        <p:txBody>
          <a:bodyPr/>
          <a:lstStyle/>
          <a:p>
            <a:endParaRPr lang="it-IT"/>
          </a:p>
        </p:txBody>
      </p:sp>
      <p:sp>
        <p:nvSpPr>
          <p:cNvPr id="448" name="CasellaDiTesto 4"/>
          <p:cNvSpPr txBox="1">
            <a:spLocks noChangeArrowheads="1"/>
          </p:cNvSpPr>
          <p:nvPr/>
        </p:nvSpPr>
        <p:spPr bwMode="auto">
          <a:xfrm flipH="1">
            <a:off x="2783632" y="1628800"/>
            <a:ext cx="5112568" cy="484746"/>
          </a:xfrm>
          <a:prstGeom prst="rect">
            <a:avLst/>
          </a:prstGeom>
          <a:noFill/>
          <a:ln>
            <a:solidFill>
              <a:srgbClr val="002060"/>
            </a:solidFill>
          </a:ln>
          <a:extLst>
            <a:ext uri="{909E8E84-426E-40DD-AFC4-6F175D3DCCD1}">
              <a14:hiddenFill xmlns:a14="http://schemas.microsoft.com/office/drawing/2010/main" xmlns="">
                <a:solidFill>
                  <a:srgbClr val="FFFFFF"/>
                </a:solidFill>
              </a14:hiddenFill>
            </a:ext>
          </a:extLst>
        </p:spPr>
        <p:txBody>
          <a:bodyPr wrap="square" lIns="68579" tIns="34289" rIns="68579" bIns="34289">
            <a:spAutoFit/>
          </a:bodyPr>
          <a:lstStyle>
            <a:lvl1pPr defTabSz="1008063">
              <a:defRPr>
                <a:solidFill>
                  <a:schemeClr val="tx1"/>
                </a:solidFill>
                <a:latin typeface="Arial" panose="020B0604020202020204" pitchFamily="34" charset="0"/>
                <a:ea typeface="Arial Unicode MS" pitchFamily="34" charset="-128"/>
              </a:defRPr>
            </a:lvl1pPr>
            <a:lvl2pPr marL="819150" indent="-315913" defTabSz="1008063">
              <a:defRPr>
                <a:solidFill>
                  <a:schemeClr val="tx1"/>
                </a:solidFill>
                <a:latin typeface="Arial" panose="020B0604020202020204" pitchFamily="34" charset="0"/>
                <a:ea typeface="Arial Unicode MS" pitchFamily="34" charset="-128"/>
              </a:defRPr>
            </a:lvl2pPr>
            <a:lvl3pPr marL="1260475" indent="-252413" defTabSz="1008063">
              <a:defRPr>
                <a:solidFill>
                  <a:schemeClr val="tx1"/>
                </a:solidFill>
                <a:latin typeface="Arial" panose="020B0604020202020204" pitchFamily="34" charset="0"/>
                <a:ea typeface="Arial Unicode MS" pitchFamily="34" charset="-128"/>
              </a:defRPr>
            </a:lvl3pPr>
            <a:lvl4pPr marL="1763713" indent="-252413" defTabSz="1008063">
              <a:defRPr>
                <a:solidFill>
                  <a:schemeClr val="tx1"/>
                </a:solidFill>
                <a:latin typeface="Arial" panose="020B0604020202020204" pitchFamily="34" charset="0"/>
                <a:ea typeface="Arial Unicode MS" pitchFamily="34" charset="-128"/>
              </a:defRPr>
            </a:lvl4pPr>
            <a:lvl5pPr marL="2268538" indent="-252413" defTabSz="1008063">
              <a:defRPr>
                <a:solidFill>
                  <a:schemeClr val="tx1"/>
                </a:solidFill>
                <a:latin typeface="Arial" panose="020B0604020202020204" pitchFamily="34" charset="0"/>
                <a:ea typeface="Arial Unicode MS" pitchFamily="34" charset="-128"/>
              </a:defRPr>
            </a:lvl5pPr>
            <a:lvl6pPr marL="2725738" indent="-252413" defTabSz="100806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3182938" indent="-252413" defTabSz="100806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640138" indent="-252413" defTabSz="100806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4097338" indent="-252413" defTabSz="100806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r>
              <a:rPr lang="it-IT" altLang="it-IT" sz="1500" dirty="0">
                <a:latin typeface="Calibri" panose="020F0502020204030204" pitchFamily="34" charset="0"/>
              </a:rPr>
              <a:t> </a:t>
            </a:r>
          </a:p>
          <a:p>
            <a:r>
              <a:rPr lang="it-IT" altLang="it-IT" sz="1200" dirty="0">
                <a:latin typeface="Calibri" panose="020F0502020204030204" pitchFamily="34" charset="0"/>
              </a:rPr>
              <a:t>cortesia del dottor Cosimo De Chirico, UO Cure Palliative, ASL Veneto Orientale</a:t>
            </a:r>
            <a:endParaRPr lang="it-IT" altLang="it-IT" sz="12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704407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2801634" y="116635"/>
            <a:ext cx="6588732" cy="6560393"/>
          </a:xfrm>
          <a:prstGeom prst="rect">
            <a:avLst/>
          </a:prstGeom>
          <a:noFill/>
          <a:ln w="9525">
            <a:noFill/>
            <a:miter lim="800000"/>
            <a:headEnd/>
            <a:tailEnd/>
          </a:ln>
        </p:spPr>
      </p:pic>
    </p:spTree>
    <p:extLst>
      <p:ext uri="{BB962C8B-B14F-4D97-AF65-F5344CB8AC3E}">
        <p14:creationId xmlns:p14="http://schemas.microsoft.com/office/powerpoint/2010/main" xmlns="" val="634710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2784764"/>
            <a:ext cx="9144000" cy="1136071"/>
          </a:xfrm>
          <a:ln>
            <a:solidFill>
              <a:srgbClr val="002060"/>
            </a:solidFill>
          </a:ln>
        </p:spPr>
        <p:txBody>
          <a:bodyPr>
            <a:normAutofit/>
          </a:bodyPr>
          <a:lstStyle/>
          <a:p>
            <a:r>
              <a:rPr lang="it-IT" sz="2400" dirty="0"/>
              <a:t>le tre paroline magiche</a:t>
            </a:r>
          </a:p>
        </p:txBody>
      </p:sp>
      <p:sp>
        <p:nvSpPr>
          <p:cNvPr id="3" name="Sottotitolo 2"/>
          <p:cNvSpPr>
            <a:spLocks noGrp="1"/>
          </p:cNvSpPr>
          <p:nvPr>
            <p:ph type="subTitle" idx="1"/>
          </p:nvPr>
        </p:nvSpPr>
        <p:spPr>
          <a:xfrm>
            <a:off x="1524000" y="4170218"/>
            <a:ext cx="9144000" cy="1787236"/>
          </a:xfrm>
          <a:ln>
            <a:solidFill>
              <a:srgbClr val="C00000"/>
            </a:solidFill>
          </a:ln>
        </p:spPr>
        <p:txBody>
          <a:bodyPr/>
          <a:lstStyle/>
          <a:p>
            <a:r>
              <a:rPr lang="it-IT" dirty="0" smtClean="0">
                <a:solidFill>
                  <a:schemeClr val="tx1"/>
                </a:solidFill>
              </a:rPr>
              <a:t>Equipe</a:t>
            </a:r>
          </a:p>
          <a:p>
            <a:r>
              <a:rPr lang="it-IT" dirty="0" smtClean="0">
                <a:solidFill>
                  <a:schemeClr val="tx1"/>
                </a:solidFill>
              </a:rPr>
              <a:t>Rete</a:t>
            </a:r>
          </a:p>
          <a:p>
            <a:r>
              <a:rPr lang="it-IT" dirty="0" smtClean="0">
                <a:solidFill>
                  <a:schemeClr val="tx1"/>
                </a:solidFill>
              </a:rPr>
              <a:t>Presa in carico</a:t>
            </a:r>
            <a:endParaRPr lang="it-IT" dirty="0">
              <a:solidFill>
                <a:schemeClr val="tx1"/>
              </a:solidFill>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42509" y="773266"/>
            <a:ext cx="3408218" cy="1077044"/>
          </a:xfrm>
          <a:prstGeom prst="rect">
            <a:avLst/>
          </a:prstGeom>
          <a:ln>
            <a:solidFill>
              <a:schemeClr val="tx1"/>
            </a:solidFill>
          </a:ln>
        </p:spPr>
      </p:pic>
    </p:spTree>
    <p:extLst>
      <p:ext uri="{BB962C8B-B14F-4D97-AF65-F5344CB8AC3E}">
        <p14:creationId xmlns:p14="http://schemas.microsoft.com/office/powerpoint/2010/main" xmlns="" val="155306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2234</Words>
  <Application>Microsoft Office PowerPoint</Application>
  <PresentationFormat>Personalizzato</PresentationFormat>
  <Paragraphs>477</Paragraphs>
  <Slides>52</Slides>
  <Notes>4</Notes>
  <HiddenSlides>0</HiddenSlides>
  <MMClips>0</MMClips>
  <ScaleCrop>false</ScaleCrop>
  <HeadingPairs>
    <vt:vector size="4" baseType="variant">
      <vt:variant>
        <vt:lpstr>Tema</vt:lpstr>
      </vt:variant>
      <vt:variant>
        <vt:i4>1</vt:i4>
      </vt:variant>
      <vt:variant>
        <vt:lpstr>Titoli diapositive</vt:lpstr>
      </vt:variant>
      <vt:variant>
        <vt:i4>52</vt:i4>
      </vt:variant>
    </vt:vector>
  </HeadingPairs>
  <TitlesOfParts>
    <vt:vector size="53" baseType="lpstr">
      <vt:lpstr>Tema di Office</vt:lpstr>
      <vt:lpstr>7° Corso per volontari in cure palliative e serate per la comunità  Le Cure Palliative, la Legge 38/2010,  i vari contesti di cura dove il volontario può portare un contributo,  le Cure Palliative rispetto alla pandemia</vt:lpstr>
      <vt:lpstr>Definizione</vt:lpstr>
      <vt:lpstr>Diapositiva 3</vt:lpstr>
      <vt:lpstr>Diapositiva 4</vt:lpstr>
      <vt:lpstr>Il contesto demografico ed epidemiologico</vt:lpstr>
      <vt:lpstr>Diapositiva 6</vt:lpstr>
      <vt:lpstr>Diapositiva 7</vt:lpstr>
      <vt:lpstr>Diapositiva 8</vt:lpstr>
      <vt:lpstr>le tre paroline magiche</vt:lpstr>
      <vt:lpstr>                            EQUIPE :   STRUMENTO di lavoro professionale per:  - prendere decisioni di natura assistenziale,  - fare revisione periodica della programmazione  - fare revisione periodica dell’organizzazione  cortesia del signor Albino Ventimiglia </vt:lpstr>
      <vt:lpstr>   IL RUOLO  - insieme di comportamenti formalmente stabilito in base alla natura dell’ufficio ricoperto e delle responsabilità assegnate;  - esercizio di una serie di funzioni che sono ampie aree di responsabilità: educativa, tecnica, assistenziale (che danno luogo ad attività e compiti).</vt:lpstr>
      <vt:lpstr>Diapositiva 12</vt:lpstr>
      <vt:lpstr>Il sistema di rete</vt:lpstr>
      <vt:lpstr>INTEGRAZIONE</vt:lpstr>
      <vt:lpstr>INTEGRAZIONE</vt:lpstr>
      <vt:lpstr>INTEGRAZIONE</vt:lpstr>
      <vt:lpstr>     “…Sarebbe necessario ridisegnare profondamente la geografia dei servizi, ridefinendo le modalità di erogazione degli stessi, sistematizzando modelli assistenziali basati sulla logica della ‘presa in carico’ del paziente…implementando soluzioni per garantire l’integrazione ospedale-territorio, sia di tipo strutturale sia di tipo funzionale…”           </vt:lpstr>
      <vt:lpstr>La normativa nazionale</vt:lpstr>
      <vt:lpstr>Diapositiva 19</vt:lpstr>
      <vt:lpstr>Provvedimenti attuativi della Legge 15 marzo 2010, n. 38 "Disposizioni per garantire l'accesso alle cure palliative e alla terapia del dolore“</vt:lpstr>
      <vt:lpstr>L’esperienza trentina</vt:lpstr>
      <vt:lpstr>Diapositiva 22</vt:lpstr>
      <vt:lpstr>Diapositiva 23</vt:lpstr>
      <vt:lpstr>Diapositiva 24</vt:lpstr>
      <vt:lpstr>Diapositiva 25</vt:lpstr>
      <vt:lpstr>Pazienti presi in carico dalla Rete  di cure palliative e deceduti per malattia neoplastica (ultimo dato ISTAT 1486 deceduti per neoplasia/anno)</vt:lpstr>
      <vt:lpstr>Pazienti presi in carico dalla Rete  di cure palliative e deceduti per malattia NON neoplastica </vt:lpstr>
      <vt:lpstr>“…Sarebbe necessario ridisegnare profondamente la geografia dei servizi, ridefinendo le modalità di  erogazione degli stessi, sistematizzando modelli  assistenziali basati sulla logica della ‘presa in carico’  del paziente…implementando soluzioni per garantire  l’integrazione ospedale-territorio, sia di tipo strutturale  sia di tipo funzionale…”           </vt:lpstr>
      <vt:lpstr>Alcuni aspetti interessanti</vt:lpstr>
      <vt:lpstr>“ …insomma, se proprio me lo devi dire, se è davvero arrivato il mio momento, io ritengo che dovresti farlo con speciale delicatezza perché non è che mi stai informando che si è liberato il tavolo per la pizza.  Quei dieci minuti per elargire uno straccio di spiegazione val la pena di trovarli, con o senza cognomi illustri. Cioè, lo hai deciso cosa vuoi fare da grande e ti capiterà di vedere ogni giorno gente che sta male e soffre e siccome mi pare che sia un mio diritto di essere umano oltre che di paziente di essere messa al corrente in modo attento e soprattutto sensibile che la mia mammella sta tentando di eliminarmi,  tu esercitati. Non dovrebbe essere tollerato nessun altro modo”</vt:lpstr>
      <vt:lpstr>I PARADIGMI DELLE CURE PALLIATIVE</vt:lpstr>
      <vt:lpstr> Rifiuto e isolamento La collera Venire a patti La depressione L’accettazione La speranza             </vt:lpstr>
      <vt:lpstr>Diapositiva 33</vt:lpstr>
      <vt:lpstr>Diapositiva 34</vt:lpstr>
      <vt:lpstr>Alcuni punti fermi</vt:lpstr>
      <vt:lpstr>Alcuni aspetti interessanti</vt:lpstr>
      <vt:lpstr>Rapporto medici/infermieri</vt:lpstr>
      <vt:lpstr>Alcuni aspetti interessanti</vt:lpstr>
      <vt:lpstr>Decessi 2020 versus decessi attesi sulla base della media  dei  decessi 2015-2019</vt:lpstr>
      <vt:lpstr>Variazione percentuale decessi 2020 vs decessi attesi 2015-2019 per regione</vt:lpstr>
      <vt:lpstr>Lo squilibrio risorse/necessità (L.Orsi, Ricp)</vt:lpstr>
      <vt:lpstr>L’impatto del CoViD 19 sulla nostra maniera di lavorare</vt:lpstr>
      <vt:lpstr>Il contrasto alla malattia pandemica CoViD 19. Il coinvolgimento locale dei Servizi, delle UUOO e delle Reti di cure palliative: un impegno rapido, intenso e duraturo (L. Orsi, Ricp 2/2020) </vt:lpstr>
      <vt:lpstr>La centralità delle cure palliative nel SSN: la contaminazione virtuosa</vt:lpstr>
      <vt:lpstr>Diapositiva 45</vt:lpstr>
      <vt:lpstr>Alcuni aspetti interessanti</vt:lpstr>
      <vt:lpstr>Legge 23 luglio 2021 n° 106 Conversione in legge…del decreto legge 25 maggio 2021 n° 73 recante misure urgenti connesse all’emergenza da CoViD-19, per le imprese, il lavoro, i giovani e i servizi territoriali</vt:lpstr>
      <vt:lpstr>Legge 23 luglio 2021 n° 106 Conversione in legge…del decreto legge 25 maggio 2021 n° 73 recante misure urgenti connesse all’emergenza da CoViD-19, per le imprese, il lavoro, i giovani e i servizi territoriali</vt:lpstr>
      <vt:lpstr>Diapositiva 49</vt:lpstr>
      <vt:lpstr>Diapositiva 50</vt:lpstr>
      <vt:lpstr>Legge 77/2020  (conversione del DL 34/2020, «decreto rilancio»)</vt:lpstr>
      <vt:lpstr>Diapositiva 52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5320105</cp:lastModifiedBy>
  <cp:revision>7</cp:revision>
  <dcterms:created xsi:type="dcterms:W3CDTF">2022-10-25T18:38:14Z</dcterms:created>
  <dcterms:modified xsi:type="dcterms:W3CDTF">2022-10-26T09:13:55Z</dcterms:modified>
</cp:coreProperties>
</file>